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75" r:id="rId3"/>
    <p:sldId id="279" r:id="rId4"/>
    <p:sldId id="261" r:id="rId5"/>
    <p:sldId id="260" r:id="rId6"/>
    <p:sldId id="273" r:id="rId7"/>
    <p:sldId id="280" r:id="rId8"/>
    <p:sldId id="263" r:id="rId9"/>
    <p:sldId id="276" r:id="rId10"/>
    <p:sldId id="264" r:id="rId11"/>
    <p:sldId id="281" r:id="rId12"/>
    <p:sldId id="266" r:id="rId13"/>
    <p:sldId id="265" r:id="rId14"/>
    <p:sldId id="267" r:id="rId15"/>
    <p:sldId id="268" r:id="rId16"/>
    <p:sldId id="269" r:id="rId17"/>
    <p:sldId id="282" r:id="rId18"/>
    <p:sldId id="286" r:id="rId19"/>
    <p:sldId id="283" r:id="rId20"/>
    <p:sldId id="284" r:id="rId21"/>
    <p:sldId id="277" r:id="rId22"/>
    <p:sldId id="285" r:id="rId23"/>
    <p:sldId id="271" r:id="rId24"/>
    <p:sldId id="287" r:id="rId25"/>
    <p:sldId id="274" r:id="rId26"/>
    <p:sldId id="278" r:id="rId27"/>
    <p:sldId id="272" r:id="rId28"/>
    <p:sldId id="28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500"/>
    <a:srgbClr val="09008B"/>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455"/>
    <p:restoredTop sz="88367"/>
  </p:normalViewPr>
  <p:slideViewPr>
    <p:cSldViewPr snapToGrid="0">
      <p:cViewPr>
        <p:scale>
          <a:sx n="244" d="100"/>
          <a:sy n="244" d="100"/>
        </p:scale>
        <p:origin x="-138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F28705-3CFE-4F1D-8F69-840D0169CCDE}"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F1BA57DD-0606-4C50-AD02-92356348CBD6}">
      <dgm:prSet/>
      <dgm:spPr/>
      <dgm:t>
        <a:bodyPr/>
        <a:lstStyle/>
        <a:p>
          <a:r>
            <a:rPr lang="en-US"/>
            <a:t>Week 1 - get picks and travel time</a:t>
          </a:r>
        </a:p>
      </dgm:t>
    </dgm:pt>
    <dgm:pt modelId="{5B3068C8-A167-46BC-9C81-4F6CEA35A2AB}" type="parTrans" cxnId="{30CAB865-69FB-4CCE-A4E1-6979AECB9EC9}">
      <dgm:prSet/>
      <dgm:spPr/>
      <dgm:t>
        <a:bodyPr/>
        <a:lstStyle/>
        <a:p>
          <a:endParaRPr lang="en-US"/>
        </a:p>
      </dgm:t>
    </dgm:pt>
    <dgm:pt modelId="{8EB4850A-0591-420B-B82E-7467B18DA895}" type="sibTrans" cxnId="{30CAB865-69FB-4CCE-A4E1-6979AECB9EC9}">
      <dgm:prSet/>
      <dgm:spPr/>
      <dgm:t>
        <a:bodyPr/>
        <a:lstStyle/>
        <a:p>
          <a:endParaRPr lang="en-US"/>
        </a:p>
      </dgm:t>
    </dgm:pt>
    <dgm:pt modelId="{BBACC971-F1C8-4199-A5AE-451FD53EF610}">
      <dgm:prSet/>
      <dgm:spPr/>
      <dgm:t>
        <a:bodyPr/>
        <a:lstStyle/>
        <a:p>
          <a:r>
            <a:rPr lang="en-US"/>
            <a:t>Week 2 - use silhouette or DBscan method to identify trends</a:t>
          </a:r>
        </a:p>
      </dgm:t>
    </dgm:pt>
    <dgm:pt modelId="{EBFB5AFB-136E-44B5-BD81-8C5561E2BAB6}" type="parTrans" cxnId="{EC5676FB-A27F-4709-9A64-3E595E22E153}">
      <dgm:prSet/>
      <dgm:spPr/>
      <dgm:t>
        <a:bodyPr/>
        <a:lstStyle/>
        <a:p>
          <a:endParaRPr lang="en-US"/>
        </a:p>
      </dgm:t>
    </dgm:pt>
    <dgm:pt modelId="{165DEB4D-6424-4466-8195-238657D3949B}" type="sibTrans" cxnId="{EC5676FB-A27F-4709-9A64-3E595E22E153}">
      <dgm:prSet/>
      <dgm:spPr/>
      <dgm:t>
        <a:bodyPr/>
        <a:lstStyle/>
        <a:p>
          <a:endParaRPr lang="en-US"/>
        </a:p>
      </dgm:t>
    </dgm:pt>
    <dgm:pt modelId="{373B3B53-0DF3-4452-918F-DE302BA4E1A7}">
      <dgm:prSet/>
      <dgm:spPr/>
      <dgm:t>
        <a:bodyPr/>
        <a:lstStyle/>
        <a:p>
          <a:r>
            <a:rPr lang="en-US"/>
            <a:t>Week 3 - compare between different earthquakes or phases</a:t>
          </a:r>
        </a:p>
      </dgm:t>
    </dgm:pt>
    <dgm:pt modelId="{7CFA8135-8D19-4998-9AA6-76E42C6F3B58}" type="parTrans" cxnId="{D8BC3F28-C578-4B9C-A063-98F311385D44}">
      <dgm:prSet/>
      <dgm:spPr/>
      <dgm:t>
        <a:bodyPr/>
        <a:lstStyle/>
        <a:p>
          <a:endParaRPr lang="en-US"/>
        </a:p>
      </dgm:t>
    </dgm:pt>
    <dgm:pt modelId="{7A1F8E80-D647-4CD9-BB28-4A614C3C94C9}" type="sibTrans" cxnId="{D8BC3F28-C578-4B9C-A063-98F311385D44}">
      <dgm:prSet/>
      <dgm:spPr/>
      <dgm:t>
        <a:bodyPr/>
        <a:lstStyle/>
        <a:p>
          <a:endParaRPr lang="en-US"/>
        </a:p>
      </dgm:t>
    </dgm:pt>
    <dgm:pt modelId="{8AD95B49-FC25-4229-8940-66447721C546}">
      <dgm:prSet/>
      <dgm:spPr/>
      <dgm:t>
        <a:bodyPr/>
        <a:lstStyle/>
        <a:p>
          <a:r>
            <a:rPr lang="en-US"/>
            <a:t>Week 4 - write up</a:t>
          </a:r>
        </a:p>
      </dgm:t>
    </dgm:pt>
    <dgm:pt modelId="{594C9933-0AE9-4740-BD28-67A37D2037E6}" type="parTrans" cxnId="{94068419-0B55-49DD-AEFD-D554F27B4A00}">
      <dgm:prSet/>
      <dgm:spPr/>
      <dgm:t>
        <a:bodyPr/>
        <a:lstStyle/>
        <a:p>
          <a:endParaRPr lang="en-US"/>
        </a:p>
      </dgm:t>
    </dgm:pt>
    <dgm:pt modelId="{ECCD7D13-BCC0-409C-80CD-5492C4A1993A}" type="sibTrans" cxnId="{94068419-0B55-49DD-AEFD-D554F27B4A00}">
      <dgm:prSet/>
      <dgm:spPr/>
      <dgm:t>
        <a:bodyPr/>
        <a:lstStyle/>
        <a:p>
          <a:endParaRPr lang="en-US"/>
        </a:p>
      </dgm:t>
    </dgm:pt>
    <dgm:pt modelId="{7DCD6376-9F46-1B42-B135-1E5117FD1820}" type="pres">
      <dgm:prSet presAssocID="{05F28705-3CFE-4F1D-8F69-840D0169CCDE}" presName="vert0" presStyleCnt="0">
        <dgm:presLayoutVars>
          <dgm:dir/>
          <dgm:animOne val="branch"/>
          <dgm:animLvl val="lvl"/>
        </dgm:presLayoutVars>
      </dgm:prSet>
      <dgm:spPr/>
    </dgm:pt>
    <dgm:pt modelId="{9CF4CFEC-FCDD-F544-9444-35B4384CBF09}" type="pres">
      <dgm:prSet presAssocID="{F1BA57DD-0606-4C50-AD02-92356348CBD6}" presName="thickLine" presStyleLbl="alignNode1" presStyleIdx="0" presStyleCnt="4"/>
      <dgm:spPr/>
    </dgm:pt>
    <dgm:pt modelId="{094373C9-5734-C644-96A8-F6B199F407C6}" type="pres">
      <dgm:prSet presAssocID="{F1BA57DD-0606-4C50-AD02-92356348CBD6}" presName="horz1" presStyleCnt="0"/>
      <dgm:spPr/>
    </dgm:pt>
    <dgm:pt modelId="{6F3D75D5-5927-FB47-9AAF-3CDA9113B37B}" type="pres">
      <dgm:prSet presAssocID="{F1BA57DD-0606-4C50-AD02-92356348CBD6}" presName="tx1" presStyleLbl="revTx" presStyleIdx="0" presStyleCnt="4"/>
      <dgm:spPr/>
    </dgm:pt>
    <dgm:pt modelId="{B1A4B490-7BC5-6E4F-904F-0DA060DC4BF2}" type="pres">
      <dgm:prSet presAssocID="{F1BA57DD-0606-4C50-AD02-92356348CBD6}" presName="vert1" presStyleCnt="0"/>
      <dgm:spPr/>
    </dgm:pt>
    <dgm:pt modelId="{177B39D5-FEBE-F343-B734-2A16989C6D4A}" type="pres">
      <dgm:prSet presAssocID="{BBACC971-F1C8-4199-A5AE-451FD53EF610}" presName="thickLine" presStyleLbl="alignNode1" presStyleIdx="1" presStyleCnt="4"/>
      <dgm:spPr/>
    </dgm:pt>
    <dgm:pt modelId="{BB7E0F25-CCFC-B64C-BDDA-D58919F423A5}" type="pres">
      <dgm:prSet presAssocID="{BBACC971-F1C8-4199-A5AE-451FD53EF610}" presName="horz1" presStyleCnt="0"/>
      <dgm:spPr/>
    </dgm:pt>
    <dgm:pt modelId="{7674D35A-E133-6E42-81B8-A95C0D6AC8C8}" type="pres">
      <dgm:prSet presAssocID="{BBACC971-F1C8-4199-A5AE-451FD53EF610}" presName="tx1" presStyleLbl="revTx" presStyleIdx="1" presStyleCnt="4"/>
      <dgm:spPr/>
    </dgm:pt>
    <dgm:pt modelId="{2B091B97-6EF6-9140-955A-12FBEBAAC1A3}" type="pres">
      <dgm:prSet presAssocID="{BBACC971-F1C8-4199-A5AE-451FD53EF610}" presName="vert1" presStyleCnt="0"/>
      <dgm:spPr/>
    </dgm:pt>
    <dgm:pt modelId="{623390CE-4E2A-0B44-B80F-831D52FE92B3}" type="pres">
      <dgm:prSet presAssocID="{373B3B53-0DF3-4452-918F-DE302BA4E1A7}" presName="thickLine" presStyleLbl="alignNode1" presStyleIdx="2" presStyleCnt="4"/>
      <dgm:spPr/>
    </dgm:pt>
    <dgm:pt modelId="{4289CA46-974D-FA47-B7B7-77020E6DACB7}" type="pres">
      <dgm:prSet presAssocID="{373B3B53-0DF3-4452-918F-DE302BA4E1A7}" presName="horz1" presStyleCnt="0"/>
      <dgm:spPr/>
    </dgm:pt>
    <dgm:pt modelId="{58CF4724-67E3-C04C-B174-56DCE9A0BE8A}" type="pres">
      <dgm:prSet presAssocID="{373B3B53-0DF3-4452-918F-DE302BA4E1A7}" presName="tx1" presStyleLbl="revTx" presStyleIdx="2" presStyleCnt="4"/>
      <dgm:spPr/>
    </dgm:pt>
    <dgm:pt modelId="{55A4DCD6-3A84-4542-9431-3A3EBE03C1FA}" type="pres">
      <dgm:prSet presAssocID="{373B3B53-0DF3-4452-918F-DE302BA4E1A7}" presName="vert1" presStyleCnt="0"/>
      <dgm:spPr/>
    </dgm:pt>
    <dgm:pt modelId="{65262EDD-E265-DF48-B6D6-14600FC67FEE}" type="pres">
      <dgm:prSet presAssocID="{8AD95B49-FC25-4229-8940-66447721C546}" presName="thickLine" presStyleLbl="alignNode1" presStyleIdx="3" presStyleCnt="4"/>
      <dgm:spPr/>
    </dgm:pt>
    <dgm:pt modelId="{AFB21B71-594D-4A4C-8512-7390C67BF48E}" type="pres">
      <dgm:prSet presAssocID="{8AD95B49-FC25-4229-8940-66447721C546}" presName="horz1" presStyleCnt="0"/>
      <dgm:spPr/>
    </dgm:pt>
    <dgm:pt modelId="{38703078-EE38-C84A-805A-371505FDEFEA}" type="pres">
      <dgm:prSet presAssocID="{8AD95B49-FC25-4229-8940-66447721C546}" presName="tx1" presStyleLbl="revTx" presStyleIdx="3" presStyleCnt="4"/>
      <dgm:spPr/>
    </dgm:pt>
    <dgm:pt modelId="{F2C0C0E7-A1A3-7A45-BFBC-B04B8C891406}" type="pres">
      <dgm:prSet presAssocID="{8AD95B49-FC25-4229-8940-66447721C546}" presName="vert1" presStyleCnt="0"/>
      <dgm:spPr/>
    </dgm:pt>
  </dgm:ptLst>
  <dgm:cxnLst>
    <dgm:cxn modelId="{F6652E00-057D-C349-896A-94317493C4F6}" type="presOf" srcId="{05F28705-3CFE-4F1D-8F69-840D0169CCDE}" destId="{7DCD6376-9F46-1B42-B135-1E5117FD1820}" srcOrd="0" destOrd="0" presId="urn:microsoft.com/office/officeart/2008/layout/LinedList"/>
    <dgm:cxn modelId="{94068419-0B55-49DD-AEFD-D554F27B4A00}" srcId="{05F28705-3CFE-4F1D-8F69-840D0169CCDE}" destId="{8AD95B49-FC25-4229-8940-66447721C546}" srcOrd="3" destOrd="0" parTransId="{594C9933-0AE9-4740-BD28-67A37D2037E6}" sibTransId="{ECCD7D13-BCC0-409C-80CD-5492C4A1993A}"/>
    <dgm:cxn modelId="{FDF3DF1E-7BAA-274C-9F6B-416D5358B996}" type="presOf" srcId="{8AD95B49-FC25-4229-8940-66447721C546}" destId="{38703078-EE38-C84A-805A-371505FDEFEA}" srcOrd="0" destOrd="0" presId="urn:microsoft.com/office/officeart/2008/layout/LinedList"/>
    <dgm:cxn modelId="{D8BC3F28-C578-4B9C-A063-98F311385D44}" srcId="{05F28705-3CFE-4F1D-8F69-840D0169CCDE}" destId="{373B3B53-0DF3-4452-918F-DE302BA4E1A7}" srcOrd="2" destOrd="0" parTransId="{7CFA8135-8D19-4998-9AA6-76E42C6F3B58}" sibTransId="{7A1F8E80-D647-4CD9-BB28-4A614C3C94C9}"/>
    <dgm:cxn modelId="{1EBDB52E-C61B-2148-8142-01D5201DD077}" type="presOf" srcId="{373B3B53-0DF3-4452-918F-DE302BA4E1A7}" destId="{58CF4724-67E3-C04C-B174-56DCE9A0BE8A}" srcOrd="0" destOrd="0" presId="urn:microsoft.com/office/officeart/2008/layout/LinedList"/>
    <dgm:cxn modelId="{30CAB865-69FB-4CCE-A4E1-6979AECB9EC9}" srcId="{05F28705-3CFE-4F1D-8F69-840D0169CCDE}" destId="{F1BA57DD-0606-4C50-AD02-92356348CBD6}" srcOrd="0" destOrd="0" parTransId="{5B3068C8-A167-46BC-9C81-4F6CEA35A2AB}" sibTransId="{8EB4850A-0591-420B-B82E-7467B18DA895}"/>
    <dgm:cxn modelId="{0F151A66-79BA-9943-8E7D-61B97085A891}" type="presOf" srcId="{BBACC971-F1C8-4199-A5AE-451FD53EF610}" destId="{7674D35A-E133-6E42-81B8-A95C0D6AC8C8}" srcOrd="0" destOrd="0" presId="urn:microsoft.com/office/officeart/2008/layout/LinedList"/>
    <dgm:cxn modelId="{E740E9E3-4CD9-8B45-A098-28792B5EA547}" type="presOf" srcId="{F1BA57DD-0606-4C50-AD02-92356348CBD6}" destId="{6F3D75D5-5927-FB47-9AAF-3CDA9113B37B}" srcOrd="0" destOrd="0" presId="urn:microsoft.com/office/officeart/2008/layout/LinedList"/>
    <dgm:cxn modelId="{EC5676FB-A27F-4709-9A64-3E595E22E153}" srcId="{05F28705-3CFE-4F1D-8F69-840D0169CCDE}" destId="{BBACC971-F1C8-4199-A5AE-451FD53EF610}" srcOrd="1" destOrd="0" parTransId="{EBFB5AFB-136E-44B5-BD81-8C5561E2BAB6}" sibTransId="{165DEB4D-6424-4466-8195-238657D3949B}"/>
    <dgm:cxn modelId="{7ECF32DD-C9EB-E94D-B354-91E387F9DB1F}" type="presParOf" srcId="{7DCD6376-9F46-1B42-B135-1E5117FD1820}" destId="{9CF4CFEC-FCDD-F544-9444-35B4384CBF09}" srcOrd="0" destOrd="0" presId="urn:microsoft.com/office/officeart/2008/layout/LinedList"/>
    <dgm:cxn modelId="{0CC0DA98-70BC-AE44-A23F-6FFA1702D93F}" type="presParOf" srcId="{7DCD6376-9F46-1B42-B135-1E5117FD1820}" destId="{094373C9-5734-C644-96A8-F6B199F407C6}" srcOrd="1" destOrd="0" presId="urn:microsoft.com/office/officeart/2008/layout/LinedList"/>
    <dgm:cxn modelId="{933D25B1-A498-7747-A843-7DEB10831175}" type="presParOf" srcId="{094373C9-5734-C644-96A8-F6B199F407C6}" destId="{6F3D75D5-5927-FB47-9AAF-3CDA9113B37B}" srcOrd="0" destOrd="0" presId="urn:microsoft.com/office/officeart/2008/layout/LinedList"/>
    <dgm:cxn modelId="{E498A418-EC6D-AD44-A118-D63AFE98F621}" type="presParOf" srcId="{094373C9-5734-C644-96A8-F6B199F407C6}" destId="{B1A4B490-7BC5-6E4F-904F-0DA060DC4BF2}" srcOrd="1" destOrd="0" presId="urn:microsoft.com/office/officeart/2008/layout/LinedList"/>
    <dgm:cxn modelId="{09BF3DAE-5719-214B-A670-867C299C0CC9}" type="presParOf" srcId="{7DCD6376-9F46-1B42-B135-1E5117FD1820}" destId="{177B39D5-FEBE-F343-B734-2A16989C6D4A}" srcOrd="2" destOrd="0" presId="urn:microsoft.com/office/officeart/2008/layout/LinedList"/>
    <dgm:cxn modelId="{68A07764-F6DE-534B-9B82-7F8EDD3A073D}" type="presParOf" srcId="{7DCD6376-9F46-1B42-B135-1E5117FD1820}" destId="{BB7E0F25-CCFC-B64C-BDDA-D58919F423A5}" srcOrd="3" destOrd="0" presId="urn:microsoft.com/office/officeart/2008/layout/LinedList"/>
    <dgm:cxn modelId="{53ADFE56-D930-BE4E-BAC3-EE8B26D53222}" type="presParOf" srcId="{BB7E0F25-CCFC-B64C-BDDA-D58919F423A5}" destId="{7674D35A-E133-6E42-81B8-A95C0D6AC8C8}" srcOrd="0" destOrd="0" presId="urn:microsoft.com/office/officeart/2008/layout/LinedList"/>
    <dgm:cxn modelId="{7223A043-384D-484A-81FF-BDC427CB2125}" type="presParOf" srcId="{BB7E0F25-CCFC-B64C-BDDA-D58919F423A5}" destId="{2B091B97-6EF6-9140-955A-12FBEBAAC1A3}" srcOrd="1" destOrd="0" presId="urn:microsoft.com/office/officeart/2008/layout/LinedList"/>
    <dgm:cxn modelId="{7D041711-E551-0940-91A5-4E564334FCBA}" type="presParOf" srcId="{7DCD6376-9F46-1B42-B135-1E5117FD1820}" destId="{623390CE-4E2A-0B44-B80F-831D52FE92B3}" srcOrd="4" destOrd="0" presId="urn:microsoft.com/office/officeart/2008/layout/LinedList"/>
    <dgm:cxn modelId="{D3B3390D-303F-AD44-9278-1DD2779F1C4E}" type="presParOf" srcId="{7DCD6376-9F46-1B42-B135-1E5117FD1820}" destId="{4289CA46-974D-FA47-B7B7-77020E6DACB7}" srcOrd="5" destOrd="0" presId="urn:microsoft.com/office/officeart/2008/layout/LinedList"/>
    <dgm:cxn modelId="{2C01FD51-F11B-334A-A920-EC68AF440172}" type="presParOf" srcId="{4289CA46-974D-FA47-B7B7-77020E6DACB7}" destId="{58CF4724-67E3-C04C-B174-56DCE9A0BE8A}" srcOrd="0" destOrd="0" presId="urn:microsoft.com/office/officeart/2008/layout/LinedList"/>
    <dgm:cxn modelId="{ED383BB1-C51E-D243-9573-14FEC031F614}" type="presParOf" srcId="{4289CA46-974D-FA47-B7B7-77020E6DACB7}" destId="{55A4DCD6-3A84-4542-9431-3A3EBE03C1FA}" srcOrd="1" destOrd="0" presId="urn:microsoft.com/office/officeart/2008/layout/LinedList"/>
    <dgm:cxn modelId="{85FC552E-96A2-B942-A7E8-64927386BB5C}" type="presParOf" srcId="{7DCD6376-9F46-1B42-B135-1E5117FD1820}" destId="{65262EDD-E265-DF48-B6D6-14600FC67FEE}" srcOrd="6" destOrd="0" presId="urn:microsoft.com/office/officeart/2008/layout/LinedList"/>
    <dgm:cxn modelId="{D9CBC6B5-72D8-B046-A295-132BBF091FA2}" type="presParOf" srcId="{7DCD6376-9F46-1B42-B135-1E5117FD1820}" destId="{AFB21B71-594D-4A4C-8512-7390C67BF48E}" srcOrd="7" destOrd="0" presId="urn:microsoft.com/office/officeart/2008/layout/LinedList"/>
    <dgm:cxn modelId="{EA2FFBB0-AB0F-6A47-8228-0AF5868F5585}" type="presParOf" srcId="{AFB21B71-594D-4A4C-8512-7390C67BF48E}" destId="{38703078-EE38-C84A-805A-371505FDEFEA}" srcOrd="0" destOrd="0" presId="urn:microsoft.com/office/officeart/2008/layout/LinedList"/>
    <dgm:cxn modelId="{7E4E7179-A203-C044-8823-EDF05FC15DA1}" type="presParOf" srcId="{AFB21B71-594D-4A4C-8512-7390C67BF48E}" destId="{F2C0C0E7-A1A3-7A45-BFBC-B04B8C89140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2689A8-E060-4A75-AA4A-0875EA9B6F16}"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FA92C3CF-8ECE-4D9B-8F3F-FDE6B659AD15}">
      <dgm:prSet/>
      <dgm:spPr/>
      <dgm:t>
        <a:bodyPr/>
        <a:lstStyle/>
        <a:p>
          <a:r>
            <a:rPr lang="en-US" dirty="0"/>
            <a:t>Process</a:t>
          </a:r>
        </a:p>
      </dgm:t>
    </dgm:pt>
    <dgm:pt modelId="{9F067CB4-00A4-4D77-9FCE-4FB06F974ADA}" type="parTrans" cxnId="{9AE9D98E-8016-4AB0-BEC6-EEFC862B00DA}">
      <dgm:prSet/>
      <dgm:spPr/>
      <dgm:t>
        <a:bodyPr/>
        <a:lstStyle/>
        <a:p>
          <a:endParaRPr lang="en-US"/>
        </a:p>
      </dgm:t>
    </dgm:pt>
    <dgm:pt modelId="{7B66A134-3E8D-454A-9FE4-9220A725C1A3}" type="sibTrans" cxnId="{9AE9D98E-8016-4AB0-BEC6-EEFC862B00DA}">
      <dgm:prSet/>
      <dgm:spPr/>
      <dgm:t>
        <a:bodyPr/>
        <a:lstStyle/>
        <a:p>
          <a:endParaRPr lang="en-US"/>
        </a:p>
      </dgm:t>
    </dgm:pt>
    <dgm:pt modelId="{F6816662-D7CC-46BB-9348-BD0B26E653D0}">
      <dgm:prSet custT="1"/>
      <dgm:spPr/>
      <dgm:t>
        <a:bodyPr/>
        <a:lstStyle/>
        <a:p>
          <a:r>
            <a:rPr lang="en-US" sz="1600"/>
            <a:t>Process raw data </a:t>
          </a:r>
        </a:p>
      </dgm:t>
    </dgm:pt>
    <dgm:pt modelId="{70DB0501-F2B7-4141-B5BA-D2A538AB78AD}" type="parTrans" cxnId="{7E6B5285-A6D3-4B29-BB85-4D134979F899}">
      <dgm:prSet/>
      <dgm:spPr/>
      <dgm:t>
        <a:bodyPr/>
        <a:lstStyle/>
        <a:p>
          <a:endParaRPr lang="en-US"/>
        </a:p>
      </dgm:t>
    </dgm:pt>
    <dgm:pt modelId="{046B8D0C-98F8-4B8A-ADEF-0C659D64A413}" type="sibTrans" cxnId="{7E6B5285-A6D3-4B29-BB85-4D134979F899}">
      <dgm:prSet/>
      <dgm:spPr/>
      <dgm:t>
        <a:bodyPr/>
        <a:lstStyle/>
        <a:p>
          <a:endParaRPr lang="en-US"/>
        </a:p>
      </dgm:t>
    </dgm:pt>
    <dgm:pt modelId="{6435C7B3-2666-4B18-8499-DF848358B915}">
      <dgm:prSet/>
      <dgm:spPr/>
      <dgm:t>
        <a:bodyPr/>
        <a:lstStyle/>
        <a:p>
          <a:r>
            <a:rPr lang="en-US" dirty="0"/>
            <a:t>Pick</a:t>
          </a:r>
        </a:p>
      </dgm:t>
    </dgm:pt>
    <dgm:pt modelId="{E5751607-6469-4ED4-AA81-5F8FEB18BBEE}" type="parTrans" cxnId="{BBAFB95D-7543-45A3-8F86-7FA065C3DE8C}">
      <dgm:prSet/>
      <dgm:spPr/>
      <dgm:t>
        <a:bodyPr/>
        <a:lstStyle/>
        <a:p>
          <a:endParaRPr lang="en-US"/>
        </a:p>
      </dgm:t>
    </dgm:pt>
    <dgm:pt modelId="{DF03518C-59D6-4D68-94DE-4AF4FC7FEFAA}" type="sibTrans" cxnId="{BBAFB95D-7543-45A3-8F86-7FA065C3DE8C}">
      <dgm:prSet/>
      <dgm:spPr/>
      <dgm:t>
        <a:bodyPr/>
        <a:lstStyle/>
        <a:p>
          <a:endParaRPr lang="en-US"/>
        </a:p>
      </dgm:t>
    </dgm:pt>
    <dgm:pt modelId="{1E7FCAB7-0B8A-4F51-9127-D6AC64E78872}">
      <dgm:prSet custT="1"/>
      <dgm:spPr/>
      <dgm:t>
        <a:bodyPr/>
        <a:lstStyle/>
        <a:p>
          <a:r>
            <a:rPr lang="en-US" sz="1600"/>
            <a:t>Use Obspy to pick earthquake arrivals</a:t>
          </a:r>
        </a:p>
      </dgm:t>
    </dgm:pt>
    <dgm:pt modelId="{F9DFCF1C-8392-46D5-B230-74EBEDCFCB70}" type="parTrans" cxnId="{6CFFB94E-7013-4917-BBA2-B23DA1157F16}">
      <dgm:prSet/>
      <dgm:spPr/>
      <dgm:t>
        <a:bodyPr/>
        <a:lstStyle/>
        <a:p>
          <a:endParaRPr lang="en-US"/>
        </a:p>
      </dgm:t>
    </dgm:pt>
    <dgm:pt modelId="{0B2C6950-0D8F-499A-8EA9-9AAF671BEADF}" type="sibTrans" cxnId="{6CFFB94E-7013-4917-BBA2-B23DA1157F16}">
      <dgm:prSet/>
      <dgm:spPr/>
      <dgm:t>
        <a:bodyPr/>
        <a:lstStyle/>
        <a:p>
          <a:endParaRPr lang="en-US"/>
        </a:p>
      </dgm:t>
    </dgm:pt>
    <dgm:pt modelId="{FD649843-D09B-42C8-B087-6889955282C4}">
      <dgm:prSet/>
      <dgm:spPr/>
      <dgm:t>
        <a:bodyPr/>
        <a:lstStyle/>
        <a:p>
          <a:r>
            <a:rPr lang="en-US" dirty="0"/>
            <a:t>Assign</a:t>
          </a:r>
        </a:p>
      </dgm:t>
    </dgm:pt>
    <dgm:pt modelId="{2AA9435B-2A92-4692-96CF-DD1028F65D8F}" type="parTrans" cxnId="{61EE4473-7ADE-47FF-81FC-E7C7ACF8E1D5}">
      <dgm:prSet/>
      <dgm:spPr/>
      <dgm:t>
        <a:bodyPr/>
        <a:lstStyle/>
        <a:p>
          <a:endParaRPr lang="en-US"/>
        </a:p>
      </dgm:t>
    </dgm:pt>
    <dgm:pt modelId="{2948D2D9-8CEB-4DF9-AFF3-60C8B9798EF6}" type="sibTrans" cxnId="{61EE4473-7ADE-47FF-81FC-E7C7ACF8E1D5}">
      <dgm:prSet/>
      <dgm:spPr/>
      <dgm:t>
        <a:bodyPr/>
        <a:lstStyle/>
        <a:p>
          <a:endParaRPr lang="en-US"/>
        </a:p>
      </dgm:t>
    </dgm:pt>
    <dgm:pt modelId="{3D17D80A-9E93-418D-9BC3-64BE25095B61}">
      <dgm:prSet custT="1"/>
      <dgm:spPr/>
      <dgm:t>
        <a:bodyPr/>
        <a:lstStyle/>
        <a:p>
          <a:r>
            <a:rPr lang="en-US" sz="1600"/>
            <a:t>Use velocities to classify picks</a:t>
          </a:r>
        </a:p>
      </dgm:t>
    </dgm:pt>
    <dgm:pt modelId="{9AC5DA30-F477-4FAA-ACF6-EBFBE5271A73}" type="parTrans" cxnId="{9A4C00FF-AD5E-453E-AF49-90BCA21D962E}">
      <dgm:prSet/>
      <dgm:spPr/>
      <dgm:t>
        <a:bodyPr/>
        <a:lstStyle/>
        <a:p>
          <a:endParaRPr lang="en-US"/>
        </a:p>
      </dgm:t>
    </dgm:pt>
    <dgm:pt modelId="{9E82FF9B-BC34-487D-BAAB-E1037E988E9D}" type="sibTrans" cxnId="{9A4C00FF-AD5E-453E-AF49-90BCA21D962E}">
      <dgm:prSet/>
      <dgm:spPr/>
      <dgm:t>
        <a:bodyPr/>
        <a:lstStyle/>
        <a:p>
          <a:endParaRPr lang="en-US"/>
        </a:p>
      </dgm:t>
    </dgm:pt>
    <dgm:pt modelId="{7AC9177B-9E00-4E56-A869-1ACC51359BA9}">
      <dgm:prSet/>
      <dgm:spPr/>
      <dgm:t>
        <a:bodyPr/>
        <a:lstStyle/>
        <a:p>
          <a:r>
            <a:rPr lang="en-US" dirty="0"/>
            <a:t>Cluster</a:t>
          </a:r>
        </a:p>
      </dgm:t>
    </dgm:pt>
    <dgm:pt modelId="{852EDCC3-F1BD-4F1F-A65F-522F8EA3EFD4}" type="parTrans" cxnId="{1D902D02-13CD-4900-A0B9-AD526F6EF695}">
      <dgm:prSet/>
      <dgm:spPr/>
      <dgm:t>
        <a:bodyPr/>
        <a:lstStyle/>
        <a:p>
          <a:endParaRPr lang="en-US"/>
        </a:p>
      </dgm:t>
    </dgm:pt>
    <dgm:pt modelId="{12DFE187-A678-4F66-8932-EDA9AAF0F763}" type="sibTrans" cxnId="{1D902D02-13CD-4900-A0B9-AD526F6EF695}">
      <dgm:prSet/>
      <dgm:spPr/>
      <dgm:t>
        <a:bodyPr/>
        <a:lstStyle/>
        <a:p>
          <a:endParaRPr lang="en-US"/>
        </a:p>
      </dgm:t>
    </dgm:pt>
    <dgm:pt modelId="{74941262-7AAF-4791-8577-95D0639CCDF4}">
      <dgm:prSet custT="1"/>
      <dgm:spPr/>
      <dgm:t>
        <a:bodyPr/>
        <a:lstStyle/>
        <a:p>
          <a:r>
            <a:rPr lang="en-US" sz="1600"/>
            <a:t>Run gaussian processing clustering from Scikit</a:t>
          </a:r>
        </a:p>
      </dgm:t>
    </dgm:pt>
    <dgm:pt modelId="{328EDCB5-D6F3-4135-8937-6CC56CBC5967}" type="parTrans" cxnId="{3DFF8BD6-CBD3-4AE0-ABEB-48B6FDEBAE26}">
      <dgm:prSet/>
      <dgm:spPr/>
      <dgm:t>
        <a:bodyPr/>
        <a:lstStyle/>
        <a:p>
          <a:endParaRPr lang="en-US"/>
        </a:p>
      </dgm:t>
    </dgm:pt>
    <dgm:pt modelId="{A54116F0-23DA-42EF-9C5C-5D38D5285A59}" type="sibTrans" cxnId="{3DFF8BD6-CBD3-4AE0-ABEB-48B6FDEBAE26}">
      <dgm:prSet/>
      <dgm:spPr/>
      <dgm:t>
        <a:bodyPr/>
        <a:lstStyle/>
        <a:p>
          <a:endParaRPr lang="en-US"/>
        </a:p>
      </dgm:t>
    </dgm:pt>
    <dgm:pt modelId="{CE99CD40-6153-46E7-B3AC-C5B18FD1D544}">
      <dgm:prSet/>
      <dgm:spPr/>
      <dgm:t>
        <a:bodyPr/>
        <a:lstStyle/>
        <a:p>
          <a:r>
            <a:rPr lang="en-US" dirty="0"/>
            <a:t>Errors</a:t>
          </a:r>
        </a:p>
      </dgm:t>
    </dgm:pt>
    <dgm:pt modelId="{6A144FD2-F593-4ACF-9313-B4CFC4A700DC}" type="parTrans" cxnId="{8CE98911-71B3-4925-A27D-F29610BFFD25}">
      <dgm:prSet/>
      <dgm:spPr/>
      <dgm:t>
        <a:bodyPr/>
        <a:lstStyle/>
        <a:p>
          <a:endParaRPr lang="en-US"/>
        </a:p>
      </dgm:t>
    </dgm:pt>
    <dgm:pt modelId="{DA9D5BF2-6DD1-446B-94F4-E9AC44605DF1}" type="sibTrans" cxnId="{8CE98911-71B3-4925-A27D-F29610BFFD25}">
      <dgm:prSet/>
      <dgm:spPr/>
      <dgm:t>
        <a:bodyPr/>
        <a:lstStyle/>
        <a:p>
          <a:endParaRPr lang="en-US"/>
        </a:p>
      </dgm:t>
    </dgm:pt>
    <dgm:pt modelId="{CD7998F4-6CE5-4F86-AFC7-2E1528768165}">
      <dgm:prSet custT="1"/>
      <dgm:spPr/>
      <dgm:t>
        <a:bodyPr/>
        <a:lstStyle/>
        <a:p>
          <a:r>
            <a:rPr lang="en-US" sz="1600"/>
            <a:t>Evaluate errors with confusion matrix</a:t>
          </a:r>
        </a:p>
      </dgm:t>
    </dgm:pt>
    <dgm:pt modelId="{1E44EA34-39D6-46B3-8F76-FCF4065209C8}" type="parTrans" cxnId="{9D2735A6-4DFC-4932-8AFC-0344FED3CE4D}">
      <dgm:prSet/>
      <dgm:spPr/>
      <dgm:t>
        <a:bodyPr/>
        <a:lstStyle/>
        <a:p>
          <a:endParaRPr lang="en-US"/>
        </a:p>
      </dgm:t>
    </dgm:pt>
    <dgm:pt modelId="{6A733BED-9155-4AC9-AB95-A375905ED0B1}" type="sibTrans" cxnId="{9D2735A6-4DFC-4932-8AFC-0344FED3CE4D}">
      <dgm:prSet/>
      <dgm:spPr/>
      <dgm:t>
        <a:bodyPr/>
        <a:lstStyle/>
        <a:p>
          <a:endParaRPr lang="en-US"/>
        </a:p>
      </dgm:t>
    </dgm:pt>
    <dgm:pt modelId="{F8501FB1-8BD5-42C7-9A9D-2538111B8DB5}">
      <dgm:prSet/>
      <dgm:spPr/>
      <dgm:t>
        <a:bodyPr/>
        <a:lstStyle/>
        <a:p>
          <a:r>
            <a:rPr lang="en-US" dirty="0"/>
            <a:t>Slope Regression</a:t>
          </a:r>
        </a:p>
      </dgm:t>
    </dgm:pt>
    <dgm:pt modelId="{0B6CAFC7-3734-420A-BDFA-3723CC6B20BF}" type="parTrans" cxnId="{6A5E4F51-B8AC-4605-9C95-B34B9AE9006C}">
      <dgm:prSet/>
      <dgm:spPr/>
      <dgm:t>
        <a:bodyPr/>
        <a:lstStyle/>
        <a:p>
          <a:endParaRPr lang="en-US"/>
        </a:p>
      </dgm:t>
    </dgm:pt>
    <dgm:pt modelId="{20F4A6DE-DB36-4DD6-86C4-E23EB69DD4F1}" type="sibTrans" cxnId="{6A5E4F51-B8AC-4605-9C95-B34B9AE9006C}">
      <dgm:prSet/>
      <dgm:spPr/>
      <dgm:t>
        <a:bodyPr/>
        <a:lstStyle/>
        <a:p>
          <a:endParaRPr lang="en-US"/>
        </a:p>
      </dgm:t>
    </dgm:pt>
    <dgm:pt modelId="{BB1B459E-9B6F-42DF-8FC8-80A31E422128}">
      <dgm:prSet custT="1"/>
      <dgm:spPr/>
      <dgm:t>
        <a:bodyPr/>
        <a:lstStyle/>
        <a:p>
          <a:r>
            <a:rPr lang="en-US" sz="1600"/>
            <a:t>Use both Linear and Principal Component Regression to get slope</a:t>
          </a:r>
        </a:p>
      </dgm:t>
    </dgm:pt>
    <dgm:pt modelId="{B5107AEF-6AF8-4208-9ACF-1C7A49726F5A}" type="parTrans" cxnId="{C6A94B62-61A8-47CB-82A9-48B80B2EE304}">
      <dgm:prSet/>
      <dgm:spPr/>
      <dgm:t>
        <a:bodyPr/>
        <a:lstStyle/>
        <a:p>
          <a:endParaRPr lang="en-US"/>
        </a:p>
      </dgm:t>
    </dgm:pt>
    <dgm:pt modelId="{41231C79-8FC4-4C44-9784-E5B2BF315051}" type="sibTrans" cxnId="{C6A94B62-61A8-47CB-82A9-48B80B2EE304}">
      <dgm:prSet/>
      <dgm:spPr/>
      <dgm:t>
        <a:bodyPr/>
        <a:lstStyle/>
        <a:p>
          <a:endParaRPr lang="en-US"/>
        </a:p>
      </dgm:t>
    </dgm:pt>
    <dgm:pt modelId="{D9CABA48-CCDE-44B5-929C-1DB2E1DA3217}">
      <dgm:prSet/>
      <dgm:spPr/>
      <dgm:t>
        <a:bodyPr/>
        <a:lstStyle/>
        <a:p>
          <a:r>
            <a:rPr lang="en-US"/>
            <a:t>Plot</a:t>
          </a:r>
        </a:p>
      </dgm:t>
    </dgm:pt>
    <dgm:pt modelId="{74F7D994-EB02-4FA1-A0FD-33F6D22875E2}" type="parTrans" cxnId="{E9764238-77EE-4807-A562-5501EB6D5C90}">
      <dgm:prSet/>
      <dgm:spPr/>
      <dgm:t>
        <a:bodyPr/>
        <a:lstStyle/>
        <a:p>
          <a:endParaRPr lang="en-US"/>
        </a:p>
      </dgm:t>
    </dgm:pt>
    <dgm:pt modelId="{B1BDFF4F-718B-4C08-9664-337DB9B5B082}" type="sibTrans" cxnId="{E9764238-77EE-4807-A562-5501EB6D5C90}">
      <dgm:prSet/>
      <dgm:spPr/>
      <dgm:t>
        <a:bodyPr/>
        <a:lstStyle/>
        <a:p>
          <a:endParaRPr lang="en-US"/>
        </a:p>
      </dgm:t>
    </dgm:pt>
    <dgm:pt modelId="{89F709B1-B710-4F99-838A-C90D620CEBC0}">
      <dgm:prSet custT="1"/>
      <dgm:spPr/>
      <dgm:t>
        <a:bodyPr/>
        <a:lstStyle/>
        <a:p>
          <a:r>
            <a:rPr lang="en-US" sz="1600"/>
            <a:t>Plot variances from slope in map view</a:t>
          </a:r>
        </a:p>
      </dgm:t>
    </dgm:pt>
    <dgm:pt modelId="{458FE56A-2F90-4D7C-B85F-45CD166A35C1}" type="parTrans" cxnId="{8ED3187A-9706-4564-A16F-95752E5C7F3F}">
      <dgm:prSet/>
      <dgm:spPr/>
      <dgm:t>
        <a:bodyPr/>
        <a:lstStyle/>
        <a:p>
          <a:endParaRPr lang="en-US"/>
        </a:p>
      </dgm:t>
    </dgm:pt>
    <dgm:pt modelId="{11AD641B-5D0D-4399-B931-872F46681875}" type="sibTrans" cxnId="{8ED3187A-9706-4564-A16F-95752E5C7F3F}">
      <dgm:prSet/>
      <dgm:spPr/>
      <dgm:t>
        <a:bodyPr/>
        <a:lstStyle/>
        <a:p>
          <a:endParaRPr lang="en-US"/>
        </a:p>
      </dgm:t>
    </dgm:pt>
    <dgm:pt modelId="{179B8D58-76CD-6A45-8825-7788BB3E651B}" type="pres">
      <dgm:prSet presAssocID="{F52689A8-E060-4A75-AA4A-0875EA9B6F16}" presName="Name0" presStyleCnt="0">
        <dgm:presLayoutVars>
          <dgm:dir/>
          <dgm:animLvl val="lvl"/>
          <dgm:resizeHandles val="exact"/>
        </dgm:presLayoutVars>
      </dgm:prSet>
      <dgm:spPr/>
    </dgm:pt>
    <dgm:pt modelId="{0331B126-99CB-F445-A00E-F1499A693388}" type="pres">
      <dgm:prSet presAssocID="{FA92C3CF-8ECE-4D9B-8F3F-FDE6B659AD15}" presName="composite" presStyleCnt="0"/>
      <dgm:spPr/>
    </dgm:pt>
    <dgm:pt modelId="{C6CF6E6E-129F-DA44-87F9-D4621D21FC89}" type="pres">
      <dgm:prSet presAssocID="{FA92C3CF-8ECE-4D9B-8F3F-FDE6B659AD15}" presName="parTx" presStyleLbl="alignNode1" presStyleIdx="0" presStyleCnt="7">
        <dgm:presLayoutVars>
          <dgm:chMax val="0"/>
          <dgm:chPref val="0"/>
        </dgm:presLayoutVars>
      </dgm:prSet>
      <dgm:spPr/>
    </dgm:pt>
    <dgm:pt modelId="{3C04DE5A-0AA6-3F46-BD62-215E2E3C0B7F}" type="pres">
      <dgm:prSet presAssocID="{FA92C3CF-8ECE-4D9B-8F3F-FDE6B659AD15}" presName="desTx" presStyleLbl="alignAccFollowNode1" presStyleIdx="0" presStyleCnt="7">
        <dgm:presLayoutVars/>
      </dgm:prSet>
      <dgm:spPr/>
    </dgm:pt>
    <dgm:pt modelId="{71587F54-F242-184F-ACC3-C143AED2F048}" type="pres">
      <dgm:prSet presAssocID="{7B66A134-3E8D-454A-9FE4-9220A725C1A3}" presName="space" presStyleCnt="0"/>
      <dgm:spPr/>
    </dgm:pt>
    <dgm:pt modelId="{5D4DC37A-537A-034C-9E80-0696677B850A}" type="pres">
      <dgm:prSet presAssocID="{6435C7B3-2666-4B18-8499-DF848358B915}" presName="composite" presStyleCnt="0"/>
      <dgm:spPr/>
    </dgm:pt>
    <dgm:pt modelId="{8D35D2BA-AA10-FA43-931D-86EC2214A96E}" type="pres">
      <dgm:prSet presAssocID="{6435C7B3-2666-4B18-8499-DF848358B915}" presName="parTx" presStyleLbl="alignNode1" presStyleIdx="1" presStyleCnt="7">
        <dgm:presLayoutVars>
          <dgm:chMax val="0"/>
          <dgm:chPref val="0"/>
        </dgm:presLayoutVars>
      </dgm:prSet>
      <dgm:spPr/>
    </dgm:pt>
    <dgm:pt modelId="{25380C1B-AE3B-C240-9BE9-3D959B78797E}" type="pres">
      <dgm:prSet presAssocID="{6435C7B3-2666-4B18-8499-DF848358B915}" presName="desTx" presStyleLbl="alignAccFollowNode1" presStyleIdx="1" presStyleCnt="7">
        <dgm:presLayoutVars/>
      </dgm:prSet>
      <dgm:spPr/>
    </dgm:pt>
    <dgm:pt modelId="{E66761D5-DE2F-8E44-9955-91A04FEA86DF}" type="pres">
      <dgm:prSet presAssocID="{DF03518C-59D6-4D68-94DE-4AF4FC7FEFAA}" presName="space" presStyleCnt="0"/>
      <dgm:spPr/>
    </dgm:pt>
    <dgm:pt modelId="{39E472FB-F9CE-0D45-B774-64F3BF4F0E5A}" type="pres">
      <dgm:prSet presAssocID="{FD649843-D09B-42C8-B087-6889955282C4}" presName="composite" presStyleCnt="0"/>
      <dgm:spPr/>
    </dgm:pt>
    <dgm:pt modelId="{30285C52-3A35-0044-8202-3B22837C9988}" type="pres">
      <dgm:prSet presAssocID="{FD649843-D09B-42C8-B087-6889955282C4}" presName="parTx" presStyleLbl="alignNode1" presStyleIdx="2" presStyleCnt="7">
        <dgm:presLayoutVars>
          <dgm:chMax val="0"/>
          <dgm:chPref val="0"/>
        </dgm:presLayoutVars>
      </dgm:prSet>
      <dgm:spPr/>
    </dgm:pt>
    <dgm:pt modelId="{9916EBC5-0E8A-1D49-96AF-F676E8EC3FFC}" type="pres">
      <dgm:prSet presAssocID="{FD649843-D09B-42C8-B087-6889955282C4}" presName="desTx" presStyleLbl="alignAccFollowNode1" presStyleIdx="2" presStyleCnt="7">
        <dgm:presLayoutVars/>
      </dgm:prSet>
      <dgm:spPr/>
    </dgm:pt>
    <dgm:pt modelId="{36B9E2EE-89D7-2F48-88BD-BA1BB29DD92C}" type="pres">
      <dgm:prSet presAssocID="{2948D2D9-8CEB-4DF9-AFF3-60C8B9798EF6}" presName="space" presStyleCnt="0"/>
      <dgm:spPr/>
    </dgm:pt>
    <dgm:pt modelId="{4C86021D-92A6-6C4D-9A85-1E7D6BC533AC}" type="pres">
      <dgm:prSet presAssocID="{7AC9177B-9E00-4E56-A869-1ACC51359BA9}" presName="composite" presStyleCnt="0"/>
      <dgm:spPr/>
    </dgm:pt>
    <dgm:pt modelId="{5374000D-4C74-2842-A5D2-ECF537AEA032}" type="pres">
      <dgm:prSet presAssocID="{7AC9177B-9E00-4E56-A869-1ACC51359BA9}" presName="parTx" presStyleLbl="alignNode1" presStyleIdx="3" presStyleCnt="7">
        <dgm:presLayoutVars>
          <dgm:chMax val="0"/>
          <dgm:chPref val="0"/>
        </dgm:presLayoutVars>
      </dgm:prSet>
      <dgm:spPr/>
    </dgm:pt>
    <dgm:pt modelId="{707519F0-87D7-5541-B327-B5F255BB9D50}" type="pres">
      <dgm:prSet presAssocID="{7AC9177B-9E00-4E56-A869-1ACC51359BA9}" presName="desTx" presStyleLbl="alignAccFollowNode1" presStyleIdx="3" presStyleCnt="7">
        <dgm:presLayoutVars/>
      </dgm:prSet>
      <dgm:spPr/>
    </dgm:pt>
    <dgm:pt modelId="{FF8350F9-E168-4C4E-BE3C-7AEDBDC9EFC4}" type="pres">
      <dgm:prSet presAssocID="{12DFE187-A678-4F66-8932-EDA9AAF0F763}" presName="space" presStyleCnt="0"/>
      <dgm:spPr/>
    </dgm:pt>
    <dgm:pt modelId="{B75F219F-D4C9-7348-B2F6-07C2956EA602}" type="pres">
      <dgm:prSet presAssocID="{CE99CD40-6153-46E7-B3AC-C5B18FD1D544}" presName="composite" presStyleCnt="0"/>
      <dgm:spPr/>
    </dgm:pt>
    <dgm:pt modelId="{1AD24C00-7CAF-4447-AFF6-8932BB66E432}" type="pres">
      <dgm:prSet presAssocID="{CE99CD40-6153-46E7-B3AC-C5B18FD1D544}" presName="parTx" presStyleLbl="alignNode1" presStyleIdx="4" presStyleCnt="7">
        <dgm:presLayoutVars>
          <dgm:chMax val="0"/>
          <dgm:chPref val="0"/>
        </dgm:presLayoutVars>
      </dgm:prSet>
      <dgm:spPr/>
    </dgm:pt>
    <dgm:pt modelId="{6805A2CF-AAEC-E048-9283-74D46E6D8A5B}" type="pres">
      <dgm:prSet presAssocID="{CE99CD40-6153-46E7-B3AC-C5B18FD1D544}" presName="desTx" presStyleLbl="alignAccFollowNode1" presStyleIdx="4" presStyleCnt="7">
        <dgm:presLayoutVars/>
      </dgm:prSet>
      <dgm:spPr/>
    </dgm:pt>
    <dgm:pt modelId="{D4B0D812-13D4-B54F-8675-7E16C511761F}" type="pres">
      <dgm:prSet presAssocID="{DA9D5BF2-6DD1-446B-94F4-E9AC44605DF1}" presName="space" presStyleCnt="0"/>
      <dgm:spPr/>
    </dgm:pt>
    <dgm:pt modelId="{A3870E15-E54B-CB46-8003-58CB5EBDB923}" type="pres">
      <dgm:prSet presAssocID="{F8501FB1-8BD5-42C7-9A9D-2538111B8DB5}" presName="composite" presStyleCnt="0"/>
      <dgm:spPr/>
    </dgm:pt>
    <dgm:pt modelId="{0B40D2A0-BC56-DC44-9ADF-B02F97C91E4C}" type="pres">
      <dgm:prSet presAssocID="{F8501FB1-8BD5-42C7-9A9D-2538111B8DB5}" presName="parTx" presStyleLbl="alignNode1" presStyleIdx="5" presStyleCnt="7">
        <dgm:presLayoutVars>
          <dgm:chMax val="0"/>
          <dgm:chPref val="0"/>
        </dgm:presLayoutVars>
      </dgm:prSet>
      <dgm:spPr/>
    </dgm:pt>
    <dgm:pt modelId="{338FBF51-785B-704E-AFFC-740188ED2515}" type="pres">
      <dgm:prSet presAssocID="{F8501FB1-8BD5-42C7-9A9D-2538111B8DB5}" presName="desTx" presStyleLbl="alignAccFollowNode1" presStyleIdx="5" presStyleCnt="7">
        <dgm:presLayoutVars/>
      </dgm:prSet>
      <dgm:spPr/>
    </dgm:pt>
    <dgm:pt modelId="{E45AA507-DEF1-844E-B2E3-56E93FD7AFB1}" type="pres">
      <dgm:prSet presAssocID="{20F4A6DE-DB36-4DD6-86C4-E23EB69DD4F1}" presName="space" presStyleCnt="0"/>
      <dgm:spPr/>
    </dgm:pt>
    <dgm:pt modelId="{E342CB89-634E-2840-88D3-120700AEF411}" type="pres">
      <dgm:prSet presAssocID="{D9CABA48-CCDE-44B5-929C-1DB2E1DA3217}" presName="composite" presStyleCnt="0"/>
      <dgm:spPr/>
    </dgm:pt>
    <dgm:pt modelId="{365BFD58-E87A-354C-84A8-51C2F0779E53}" type="pres">
      <dgm:prSet presAssocID="{D9CABA48-CCDE-44B5-929C-1DB2E1DA3217}" presName="parTx" presStyleLbl="alignNode1" presStyleIdx="6" presStyleCnt="7">
        <dgm:presLayoutVars>
          <dgm:chMax val="0"/>
          <dgm:chPref val="0"/>
        </dgm:presLayoutVars>
      </dgm:prSet>
      <dgm:spPr/>
    </dgm:pt>
    <dgm:pt modelId="{559894BD-4306-F94E-9C31-37605DE63A25}" type="pres">
      <dgm:prSet presAssocID="{D9CABA48-CCDE-44B5-929C-1DB2E1DA3217}" presName="desTx" presStyleLbl="alignAccFollowNode1" presStyleIdx="6" presStyleCnt="7">
        <dgm:presLayoutVars/>
      </dgm:prSet>
      <dgm:spPr/>
    </dgm:pt>
  </dgm:ptLst>
  <dgm:cxnLst>
    <dgm:cxn modelId="{1D902D02-13CD-4900-A0B9-AD526F6EF695}" srcId="{F52689A8-E060-4A75-AA4A-0875EA9B6F16}" destId="{7AC9177B-9E00-4E56-A869-1ACC51359BA9}" srcOrd="3" destOrd="0" parTransId="{852EDCC3-F1BD-4F1F-A65F-522F8EA3EFD4}" sibTransId="{12DFE187-A678-4F66-8932-EDA9AAF0F763}"/>
    <dgm:cxn modelId="{73D5AE03-A2E0-9F4B-BD84-24E0F8968EC0}" type="presOf" srcId="{1E7FCAB7-0B8A-4F51-9127-D6AC64E78872}" destId="{25380C1B-AE3B-C240-9BE9-3D959B78797E}" srcOrd="0" destOrd="0" presId="urn:microsoft.com/office/officeart/2016/7/layout/ChevronBlockProcess"/>
    <dgm:cxn modelId="{8CE98911-71B3-4925-A27D-F29610BFFD25}" srcId="{F52689A8-E060-4A75-AA4A-0875EA9B6F16}" destId="{CE99CD40-6153-46E7-B3AC-C5B18FD1D544}" srcOrd="4" destOrd="0" parTransId="{6A144FD2-F593-4ACF-9313-B4CFC4A700DC}" sibTransId="{DA9D5BF2-6DD1-446B-94F4-E9AC44605DF1}"/>
    <dgm:cxn modelId="{C2A37A22-6074-4148-93FB-9850025DF1DE}" type="presOf" srcId="{74941262-7AAF-4791-8577-95D0639CCDF4}" destId="{707519F0-87D7-5541-B327-B5F255BB9D50}" srcOrd="0" destOrd="0" presId="urn:microsoft.com/office/officeart/2016/7/layout/ChevronBlockProcess"/>
    <dgm:cxn modelId="{E9764238-77EE-4807-A562-5501EB6D5C90}" srcId="{F52689A8-E060-4A75-AA4A-0875EA9B6F16}" destId="{D9CABA48-CCDE-44B5-929C-1DB2E1DA3217}" srcOrd="6" destOrd="0" parTransId="{74F7D994-EB02-4FA1-A0FD-33F6D22875E2}" sibTransId="{B1BDFF4F-718B-4C08-9664-337DB9B5B082}"/>
    <dgm:cxn modelId="{F76DDF38-C220-F54B-AF02-5C8813921ABC}" type="presOf" srcId="{FA92C3CF-8ECE-4D9B-8F3F-FDE6B659AD15}" destId="{C6CF6E6E-129F-DA44-87F9-D4621D21FC89}" srcOrd="0" destOrd="0" presId="urn:microsoft.com/office/officeart/2016/7/layout/ChevronBlockProcess"/>
    <dgm:cxn modelId="{6DCE1546-E830-294E-ADDD-CF4A0E1D8F15}" type="presOf" srcId="{F6816662-D7CC-46BB-9348-BD0B26E653D0}" destId="{3C04DE5A-0AA6-3F46-BD62-215E2E3C0B7F}" srcOrd="0" destOrd="0" presId="urn:microsoft.com/office/officeart/2016/7/layout/ChevronBlockProcess"/>
    <dgm:cxn modelId="{C313414C-6E6B-1B4B-BACD-1C192410C887}" type="presOf" srcId="{3D17D80A-9E93-418D-9BC3-64BE25095B61}" destId="{9916EBC5-0E8A-1D49-96AF-F676E8EC3FFC}" srcOrd="0" destOrd="0" presId="urn:microsoft.com/office/officeart/2016/7/layout/ChevronBlockProcess"/>
    <dgm:cxn modelId="{6CFFB94E-7013-4917-BBA2-B23DA1157F16}" srcId="{6435C7B3-2666-4B18-8499-DF848358B915}" destId="{1E7FCAB7-0B8A-4F51-9127-D6AC64E78872}" srcOrd="0" destOrd="0" parTransId="{F9DFCF1C-8392-46D5-B230-74EBEDCFCB70}" sibTransId="{0B2C6950-0D8F-499A-8EA9-9AAF671BEADF}"/>
    <dgm:cxn modelId="{6A5E4F51-B8AC-4605-9C95-B34B9AE9006C}" srcId="{F52689A8-E060-4A75-AA4A-0875EA9B6F16}" destId="{F8501FB1-8BD5-42C7-9A9D-2538111B8DB5}" srcOrd="5" destOrd="0" parTransId="{0B6CAFC7-3734-420A-BDFA-3723CC6B20BF}" sibTransId="{20F4A6DE-DB36-4DD6-86C4-E23EB69DD4F1}"/>
    <dgm:cxn modelId="{BBAFB95D-7543-45A3-8F86-7FA065C3DE8C}" srcId="{F52689A8-E060-4A75-AA4A-0875EA9B6F16}" destId="{6435C7B3-2666-4B18-8499-DF848358B915}" srcOrd="1" destOrd="0" parTransId="{E5751607-6469-4ED4-AA81-5F8FEB18BBEE}" sibTransId="{DF03518C-59D6-4D68-94DE-4AF4FC7FEFAA}"/>
    <dgm:cxn modelId="{E2E9DF61-0631-424B-AAD4-2AE42E3DDBDC}" type="presOf" srcId="{D9CABA48-CCDE-44B5-929C-1DB2E1DA3217}" destId="{365BFD58-E87A-354C-84A8-51C2F0779E53}" srcOrd="0" destOrd="0" presId="urn:microsoft.com/office/officeart/2016/7/layout/ChevronBlockProcess"/>
    <dgm:cxn modelId="{C6A94B62-61A8-47CB-82A9-48B80B2EE304}" srcId="{F8501FB1-8BD5-42C7-9A9D-2538111B8DB5}" destId="{BB1B459E-9B6F-42DF-8FC8-80A31E422128}" srcOrd="0" destOrd="0" parTransId="{B5107AEF-6AF8-4208-9ACF-1C7A49726F5A}" sibTransId="{41231C79-8FC4-4C44-9784-E5B2BF315051}"/>
    <dgm:cxn modelId="{61EE4473-7ADE-47FF-81FC-E7C7ACF8E1D5}" srcId="{F52689A8-E060-4A75-AA4A-0875EA9B6F16}" destId="{FD649843-D09B-42C8-B087-6889955282C4}" srcOrd="2" destOrd="0" parTransId="{2AA9435B-2A92-4692-96CF-DD1028F65D8F}" sibTransId="{2948D2D9-8CEB-4DF9-AFF3-60C8B9798EF6}"/>
    <dgm:cxn modelId="{8ED3187A-9706-4564-A16F-95752E5C7F3F}" srcId="{D9CABA48-CCDE-44B5-929C-1DB2E1DA3217}" destId="{89F709B1-B710-4F99-838A-C90D620CEBC0}" srcOrd="0" destOrd="0" parTransId="{458FE56A-2F90-4D7C-B85F-45CD166A35C1}" sibTransId="{11AD641B-5D0D-4399-B931-872F46681875}"/>
    <dgm:cxn modelId="{521B3C85-59FD-A241-A041-507E20F090F7}" type="presOf" srcId="{CE99CD40-6153-46E7-B3AC-C5B18FD1D544}" destId="{1AD24C00-7CAF-4447-AFF6-8932BB66E432}" srcOrd="0" destOrd="0" presId="urn:microsoft.com/office/officeart/2016/7/layout/ChevronBlockProcess"/>
    <dgm:cxn modelId="{7E6B5285-A6D3-4B29-BB85-4D134979F899}" srcId="{FA92C3CF-8ECE-4D9B-8F3F-FDE6B659AD15}" destId="{F6816662-D7CC-46BB-9348-BD0B26E653D0}" srcOrd="0" destOrd="0" parTransId="{70DB0501-F2B7-4141-B5BA-D2A538AB78AD}" sibTransId="{046B8D0C-98F8-4B8A-ADEF-0C659D64A413}"/>
    <dgm:cxn modelId="{0406C489-A0E5-244A-A318-994FD657B53A}" type="presOf" srcId="{CD7998F4-6CE5-4F86-AFC7-2E1528768165}" destId="{6805A2CF-AAEC-E048-9283-74D46E6D8A5B}" srcOrd="0" destOrd="0" presId="urn:microsoft.com/office/officeart/2016/7/layout/ChevronBlockProcess"/>
    <dgm:cxn modelId="{5E21848E-E31E-1F49-A313-D090F88A031A}" type="presOf" srcId="{89F709B1-B710-4F99-838A-C90D620CEBC0}" destId="{559894BD-4306-F94E-9C31-37605DE63A25}" srcOrd="0" destOrd="0" presId="urn:microsoft.com/office/officeart/2016/7/layout/ChevronBlockProcess"/>
    <dgm:cxn modelId="{9AE9D98E-8016-4AB0-BEC6-EEFC862B00DA}" srcId="{F52689A8-E060-4A75-AA4A-0875EA9B6F16}" destId="{FA92C3CF-8ECE-4D9B-8F3F-FDE6B659AD15}" srcOrd="0" destOrd="0" parTransId="{9F067CB4-00A4-4D77-9FCE-4FB06F974ADA}" sibTransId="{7B66A134-3E8D-454A-9FE4-9220A725C1A3}"/>
    <dgm:cxn modelId="{9D2735A6-4DFC-4932-8AFC-0344FED3CE4D}" srcId="{CE99CD40-6153-46E7-B3AC-C5B18FD1D544}" destId="{CD7998F4-6CE5-4F86-AFC7-2E1528768165}" srcOrd="0" destOrd="0" parTransId="{1E44EA34-39D6-46B3-8F76-FCF4065209C8}" sibTransId="{6A733BED-9155-4AC9-AB95-A375905ED0B1}"/>
    <dgm:cxn modelId="{EC310EBB-EC28-7941-B3F3-D5C78F57137F}" type="presOf" srcId="{6435C7B3-2666-4B18-8499-DF848358B915}" destId="{8D35D2BA-AA10-FA43-931D-86EC2214A96E}" srcOrd="0" destOrd="0" presId="urn:microsoft.com/office/officeart/2016/7/layout/ChevronBlockProcess"/>
    <dgm:cxn modelId="{3DFF8BD6-CBD3-4AE0-ABEB-48B6FDEBAE26}" srcId="{7AC9177B-9E00-4E56-A869-1ACC51359BA9}" destId="{74941262-7AAF-4791-8577-95D0639CCDF4}" srcOrd="0" destOrd="0" parTransId="{328EDCB5-D6F3-4135-8937-6CC56CBC5967}" sibTransId="{A54116F0-23DA-42EF-9C5C-5D38D5285A59}"/>
    <dgm:cxn modelId="{E26FBFE3-582D-7440-A309-F8C0EB041CB9}" type="presOf" srcId="{F8501FB1-8BD5-42C7-9A9D-2538111B8DB5}" destId="{0B40D2A0-BC56-DC44-9ADF-B02F97C91E4C}" srcOrd="0" destOrd="0" presId="urn:microsoft.com/office/officeart/2016/7/layout/ChevronBlockProcess"/>
    <dgm:cxn modelId="{5E49BFEB-2923-F445-915B-2404EF441C1F}" type="presOf" srcId="{7AC9177B-9E00-4E56-A869-1ACC51359BA9}" destId="{5374000D-4C74-2842-A5D2-ECF537AEA032}" srcOrd="0" destOrd="0" presId="urn:microsoft.com/office/officeart/2016/7/layout/ChevronBlockProcess"/>
    <dgm:cxn modelId="{4A9AD7EB-D9E2-E34E-A29E-CB861E2CE43D}" type="presOf" srcId="{F52689A8-E060-4A75-AA4A-0875EA9B6F16}" destId="{179B8D58-76CD-6A45-8825-7788BB3E651B}" srcOrd="0" destOrd="0" presId="urn:microsoft.com/office/officeart/2016/7/layout/ChevronBlockProcess"/>
    <dgm:cxn modelId="{0DE88FF6-7BED-734B-B9B1-5A6F1DC510EA}" type="presOf" srcId="{FD649843-D09B-42C8-B087-6889955282C4}" destId="{30285C52-3A35-0044-8202-3B22837C9988}" srcOrd="0" destOrd="0" presId="urn:microsoft.com/office/officeart/2016/7/layout/ChevronBlockProcess"/>
    <dgm:cxn modelId="{FBA20EFA-0F41-1C43-B03D-1A5637EA0542}" type="presOf" srcId="{BB1B459E-9B6F-42DF-8FC8-80A31E422128}" destId="{338FBF51-785B-704E-AFFC-740188ED2515}" srcOrd="0" destOrd="0" presId="urn:microsoft.com/office/officeart/2016/7/layout/ChevronBlockProcess"/>
    <dgm:cxn modelId="{9A4C00FF-AD5E-453E-AF49-90BCA21D962E}" srcId="{FD649843-D09B-42C8-B087-6889955282C4}" destId="{3D17D80A-9E93-418D-9BC3-64BE25095B61}" srcOrd="0" destOrd="0" parTransId="{9AC5DA30-F477-4FAA-ACF6-EBFBE5271A73}" sibTransId="{9E82FF9B-BC34-487D-BAAB-E1037E988E9D}"/>
    <dgm:cxn modelId="{463FBE45-7957-E549-8BA8-0303EF935A8E}" type="presParOf" srcId="{179B8D58-76CD-6A45-8825-7788BB3E651B}" destId="{0331B126-99CB-F445-A00E-F1499A693388}" srcOrd="0" destOrd="0" presId="urn:microsoft.com/office/officeart/2016/7/layout/ChevronBlockProcess"/>
    <dgm:cxn modelId="{B41256CF-D80F-004E-8F8E-CE2C41C438FC}" type="presParOf" srcId="{0331B126-99CB-F445-A00E-F1499A693388}" destId="{C6CF6E6E-129F-DA44-87F9-D4621D21FC89}" srcOrd="0" destOrd="0" presId="urn:microsoft.com/office/officeart/2016/7/layout/ChevronBlockProcess"/>
    <dgm:cxn modelId="{9E86B89C-594B-0641-9FC5-3211FBB318E4}" type="presParOf" srcId="{0331B126-99CB-F445-A00E-F1499A693388}" destId="{3C04DE5A-0AA6-3F46-BD62-215E2E3C0B7F}" srcOrd="1" destOrd="0" presId="urn:microsoft.com/office/officeart/2016/7/layout/ChevronBlockProcess"/>
    <dgm:cxn modelId="{1CA09E3B-AB46-4046-93F9-D7B8E8F3FEC4}" type="presParOf" srcId="{179B8D58-76CD-6A45-8825-7788BB3E651B}" destId="{71587F54-F242-184F-ACC3-C143AED2F048}" srcOrd="1" destOrd="0" presId="urn:microsoft.com/office/officeart/2016/7/layout/ChevronBlockProcess"/>
    <dgm:cxn modelId="{C421388E-3C50-B44D-A60E-4204914C9928}" type="presParOf" srcId="{179B8D58-76CD-6A45-8825-7788BB3E651B}" destId="{5D4DC37A-537A-034C-9E80-0696677B850A}" srcOrd="2" destOrd="0" presId="urn:microsoft.com/office/officeart/2016/7/layout/ChevronBlockProcess"/>
    <dgm:cxn modelId="{654505CA-5C62-154B-9DFD-60DDDD29E025}" type="presParOf" srcId="{5D4DC37A-537A-034C-9E80-0696677B850A}" destId="{8D35D2BA-AA10-FA43-931D-86EC2214A96E}" srcOrd="0" destOrd="0" presId="urn:microsoft.com/office/officeart/2016/7/layout/ChevronBlockProcess"/>
    <dgm:cxn modelId="{F26CE743-1576-6645-87FE-D4D1E4F5F439}" type="presParOf" srcId="{5D4DC37A-537A-034C-9E80-0696677B850A}" destId="{25380C1B-AE3B-C240-9BE9-3D959B78797E}" srcOrd="1" destOrd="0" presId="urn:microsoft.com/office/officeart/2016/7/layout/ChevronBlockProcess"/>
    <dgm:cxn modelId="{6BECAD53-E58E-5241-82F7-774743B4C1C0}" type="presParOf" srcId="{179B8D58-76CD-6A45-8825-7788BB3E651B}" destId="{E66761D5-DE2F-8E44-9955-91A04FEA86DF}" srcOrd="3" destOrd="0" presId="urn:microsoft.com/office/officeart/2016/7/layout/ChevronBlockProcess"/>
    <dgm:cxn modelId="{D8B8FCA8-4A1A-6448-8436-7DFA4185E626}" type="presParOf" srcId="{179B8D58-76CD-6A45-8825-7788BB3E651B}" destId="{39E472FB-F9CE-0D45-B774-64F3BF4F0E5A}" srcOrd="4" destOrd="0" presId="urn:microsoft.com/office/officeart/2016/7/layout/ChevronBlockProcess"/>
    <dgm:cxn modelId="{5244348F-24ED-1440-BA82-DBB94C0EB06B}" type="presParOf" srcId="{39E472FB-F9CE-0D45-B774-64F3BF4F0E5A}" destId="{30285C52-3A35-0044-8202-3B22837C9988}" srcOrd="0" destOrd="0" presId="urn:microsoft.com/office/officeart/2016/7/layout/ChevronBlockProcess"/>
    <dgm:cxn modelId="{BE8BCECE-6248-3141-9357-2E5511F34F55}" type="presParOf" srcId="{39E472FB-F9CE-0D45-B774-64F3BF4F0E5A}" destId="{9916EBC5-0E8A-1D49-96AF-F676E8EC3FFC}" srcOrd="1" destOrd="0" presId="urn:microsoft.com/office/officeart/2016/7/layout/ChevronBlockProcess"/>
    <dgm:cxn modelId="{947C909A-5822-B041-8977-09B873D32997}" type="presParOf" srcId="{179B8D58-76CD-6A45-8825-7788BB3E651B}" destId="{36B9E2EE-89D7-2F48-88BD-BA1BB29DD92C}" srcOrd="5" destOrd="0" presId="urn:microsoft.com/office/officeart/2016/7/layout/ChevronBlockProcess"/>
    <dgm:cxn modelId="{3F5C61B3-D68F-4A46-B2EE-5A4A3B725C00}" type="presParOf" srcId="{179B8D58-76CD-6A45-8825-7788BB3E651B}" destId="{4C86021D-92A6-6C4D-9A85-1E7D6BC533AC}" srcOrd="6" destOrd="0" presId="urn:microsoft.com/office/officeart/2016/7/layout/ChevronBlockProcess"/>
    <dgm:cxn modelId="{3FBE9081-674D-EF42-86B8-B4A822BD4966}" type="presParOf" srcId="{4C86021D-92A6-6C4D-9A85-1E7D6BC533AC}" destId="{5374000D-4C74-2842-A5D2-ECF537AEA032}" srcOrd="0" destOrd="0" presId="urn:microsoft.com/office/officeart/2016/7/layout/ChevronBlockProcess"/>
    <dgm:cxn modelId="{FEB0CEDA-DF4B-5E47-BDEB-891FE4A9B8CD}" type="presParOf" srcId="{4C86021D-92A6-6C4D-9A85-1E7D6BC533AC}" destId="{707519F0-87D7-5541-B327-B5F255BB9D50}" srcOrd="1" destOrd="0" presId="urn:microsoft.com/office/officeart/2016/7/layout/ChevronBlockProcess"/>
    <dgm:cxn modelId="{423EC3F7-71D1-4743-8F27-D90636878307}" type="presParOf" srcId="{179B8D58-76CD-6A45-8825-7788BB3E651B}" destId="{FF8350F9-E168-4C4E-BE3C-7AEDBDC9EFC4}" srcOrd="7" destOrd="0" presId="urn:microsoft.com/office/officeart/2016/7/layout/ChevronBlockProcess"/>
    <dgm:cxn modelId="{6A7C77DF-4DD0-DB4C-A75A-4EDE6C54BBD2}" type="presParOf" srcId="{179B8D58-76CD-6A45-8825-7788BB3E651B}" destId="{B75F219F-D4C9-7348-B2F6-07C2956EA602}" srcOrd="8" destOrd="0" presId="urn:microsoft.com/office/officeart/2016/7/layout/ChevronBlockProcess"/>
    <dgm:cxn modelId="{7B3F7C41-EBA3-7640-BE02-59A1F813FA7B}" type="presParOf" srcId="{B75F219F-D4C9-7348-B2F6-07C2956EA602}" destId="{1AD24C00-7CAF-4447-AFF6-8932BB66E432}" srcOrd="0" destOrd="0" presId="urn:microsoft.com/office/officeart/2016/7/layout/ChevronBlockProcess"/>
    <dgm:cxn modelId="{A6AABE73-F44E-B34B-B0DF-B58A8A2775C3}" type="presParOf" srcId="{B75F219F-D4C9-7348-B2F6-07C2956EA602}" destId="{6805A2CF-AAEC-E048-9283-74D46E6D8A5B}" srcOrd="1" destOrd="0" presId="urn:microsoft.com/office/officeart/2016/7/layout/ChevronBlockProcess"/>
    <dgm:cxn modelId="{4522F19D-0FF7-1049-9551-5881A75526B5}" type="presParOf" srcId="{179B8D58-76CD-6A45-8825-7788BB3E651B}" destId="{D4B0D812-13D4-B54F-8675-7E16C511761F}" srcOrd="9" destOrd="0" presId="urn:microsoft.com/office/officeart/2016/7/layout/ChevronBlockProcess"/>
    <dgm:cxn modelId="{D515FDB1-D072-C441-9BC0-3366355B65E5}" type="presParOf" srcId="{179B8D58-76CD-6A45-8825-7788BB3E651B}" destId="{A3870E15-E54B-CB46-8003-58CB5EBDB923}" srcOrd="10" destOrd="0" presId="urn:microsoft.com/office/officeart/2016/7/layout/ChevronBlockProcess"/>
    <dgm:cxn modelId="{BDA3BB72-03AD-294B-8490-C1445E5E79E6}" type="presParOf" srcId="{A3870E15-E54B-CB46-8003-58CB5EBDB923}" destId="{0B40D2A0-BC56-DC44-9ADF-B02F97C91E4C}" srcOrd="0" destOrd="0" presId="urn:microsoft.com/office/officeart/2016/7/layout/ChevronBlockProcess"/>
    <dgm:cxn modelId="{4D130FA2-DDBD-CA49-B7F8-CF1A9C6CBE0E}" type="presParOf" srcId="{A3870E15-E54B-CB46-8003-58CB5EBDB923}" destId="{338FBF51-785B-704E-AFFC-740188ED2515}" srcOrd="1" destOrd="0" presId="urn:microsoft.com/office/officeart/2016/7/layout/ChevronBlockProcess"/>
    <dgm:cxn modelId="{CCB8FD31-9C04-8B43-BC21-DC215FC2B744}" type="presParOf" srcId="{179B8D58-76CD-6A45-8825-7788BB3E651B}" destId="{E45AA507-DEF1-844E-B2E3-56E93FD7AFB1}" srcOrd="11" destOrd="0" presId="urn:microsoft.com/office/officeart/2016/7/layout/ChevronBlockProcess"/>
    <dgm:cxn modelId="{C2B72FCE-5BCB-E24E-A0BA-F714328A4EBF}" type="presParOf" srcId="{179B8D58-76CD-6A45-8825-7788BB3E651B}" destId="{E342CB89-634E-2840-88D3-120700AEF411}" srcOrd="12" destOrd="0" presId="urn:microsoft.com/office/officeart/2016/7/layout/ChevronBlockProcess"/>
    <dgm:cxn modelId="{8E074052-156E-9446-8B61-24ACE9CEF718}" type="presParOf" srcId="{E342CB89-634E-2840-88D3-120700AEF411}" destId="{365BFD58-E87A-354C-84A8-51C2F0779E53}" srcOrd="0" destOrd="0" presId="urn:microsoft.com/office/officeart/2016/7/layout/ChevronBlockProcess"/>
    <dgm:cxn modelId="{D759B9E6-93B6-8442-99D0-FA82B2B7B685}" type="presParOf" srcId="{E342CB89-634E-2840-88D3-120700AEF411}" destId="{559894BD-4306-F94E-9C31-37605DE63A25}" srcOrd="1" destOrd="0" presId="urn:microsoft.com/office/officeart/2016/7/layout/Chevron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F4CFEC-FCDD-F544-9444-35B4384CBF09}">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3D75D5-5927-FB47-9AAF-3CDA9113B37B}">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Week 1 - get picks and travel time</a:t>
          </a:r>
        </a:p>
      </dsp:txBody>
      <dsp:txXfrm>
        <a:off x="0" y="0"/>
        <a:ext cx="10515600" cy="1087834"/>
      </dsp:txXfrm>
    </dsp:sp>
    <dsp:sp modelId="{177B39D5-FEBE-F343-B734-2A16989C6D4A}">
      <dsp:nvSpPr>
        <dsp:cNvPr id="0" name=""/>
        <dsp:cNvSpPr/>
      </dsp:nvSpPr>
      <dsp:spPr>
        <a:xfrm>
          <a:off x="0" y="108783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74D35A-E133-6E42-81B8-A95C0D6AC8C8}">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Week 2 - use silhouette or DBscan method to identify trends</a:t>
          </a:r>
        </a:p>
      </dsp:txBody>
      <dsp:txXfrm>
        <a:off x="0" y="1087834"/>
        <a:ext cx="10515600" cy="1087834"/>
      </dsp:txXfrm>
    </dsp:sp>
    <dsp:sp modelId="{623390CE-4E2A-0B44-B80F-831D52FE92B3}">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CF4724-67E3-C04C-B174-56DCE9A0BE8A}">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Week 3 - compare between different earthquakes or phases</a:t>
          </a:r>
        </a:p>
      </dsp:txBody>
      <dsp:txXfrm>
        <a:off x="0" y="2175669"/>
        <a:ext cx="10515600" cy="1087834"/>
      </dsp:txXfrm>
    </dsp:sp>
    <dsp:sp modelId="{65262EDD-E265-DF48-B6D6-14600FC67FEE}">
      <dsp:nvSpPr>
        <dsp:cNvPr id="0" name=""/>
        <dsp:cNvSpPr/>
      </dsp:nvSpPr>
      <dsp:spPr>
        <a:xfrm>
          <a:off x="0" y="326350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703078-EE38-C84A-805A-371505FDEFEA}">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Week 4 - write up</a:t>
          </a:r>
        </a:p>
      </dsp:txBody>
      <dsp:txXfrm>
        <a:off x="0" y="3263503"/>
        <a:ext cx="10515600" cy="10878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CF6E6E-129F-DA44-87F9-D4621D21FC89}">
      <dsp:nvSpPr>
        <dsp:cNvPr id="0" name=""/>
        <dsp:cNvSpPr/>
      </dsp:nvSpPr>
      <dsp:spPr>
        <a:xfrm>
          <a:off x="5562" y="878840"/>
          <a:ext cx="1372407" cy="411722"/>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36" tIns="50836" rIns="50836" bIns="50836" numCol="1" spcCol="1270" anchor="ctr" anchorCtr="0">
          <a:noAutofit/>
        </a:bodyPr>
        <a:lstStyle/>
        <a:p>
          <a:pPr marL="0" lvl="0" indent="0" algn="ctr" defTabSz="622300">
            <a:lnSpc>
              <a:spcPct val="90000"/>
            </a:lnSpc>
            <a:spcBef>
              <a:spcPct val="0"/>
            </a:spcBef>
            <a:spcAft>
              <a:spcPct val="35000"/>
            </a:spcAft>
            <a:buNone/>
          </a:pPr>
          <a:r>
            <a:rPr lang="en-US" sz="1400" kern="1200" dirty="0"/>
            <a:t>Process</a:t>
          </a:r>
        </a:p>
      </dsp:txBody>
      <dsp:txXfrm>
        <a:off x="129079" y="878840"/>
        <a:ext cx="1125373" cy="411722"/>
      </dsp:txXfrm>
    </dsp:sp>
    <dsp:sp modelId="{3C04DE5A-0AA6-3F46-BD62-215E2E3C0B7F}">
      <dsp:nvSpPr>
        <dsp:cNvPr id="0" name=""/>
        <dsp:cNvSpPr/>
      </dsp:nvSpPr>
      <dsp:spPr>
        <a:xfrm>
          <a:off x="5562" y="1290562"/>
          <a:ext cx="1248890" cy="222479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8690" tIns="98690" rIns="98690" bIns="197380" numCol="1" spcCol="1270" anchor="t" anchorCtr="0">
          <a:noAutofit/>
        </a:bodyPr>
        <a:lstStyle/>
        <a:p>
          <a:pPr marL="0" lvl="0" indent="0" algn="l" defTabSz="711200">
            <a:lnSpc>
              <a:spcPct val="90000"/>
            </a:lnSpc>
            <a:spcBef>
              <a:spcPct val="0"/>
            </a:spcBef>
            <a:spcAft>
              <a:spcPct val="35000"/>
            </a:spcAft>
            <a:buNone/>
          </a:pPr>
          <a:r>
            <a:rPr lang="en-US" sz="1600" kern="1200"/>
            <a:t>Process raw data </a:t>
          </a:r>
        </a:p>
      </dsp:txBody>
      <dsp:txXfrm>
        <a:off x="5562" y="1290562"/>
        <a:ext cx="1248890" cy="2224797"/>
      </dsp:txXfrm>
    </dsp:sp>
    <dsp:sp modelId="{8D35D2BA-AA10-FA43-931D-86EC2214A96E}">
      <dsp:nvSpPr>
        <dsp:cNvPr id="0" name=""/>
        <dsp:cNvSpPr/>
      </dsp:nvSpPr>
      <dsp:spPr>
        <a:xfrm>
          <a:off x="1331280" y="878840"/>
          <a:ext cx="1372407" cy="411722"/>
        </a:xfrm>
        <a:prstGeom prst="chevron">
          <a:avLst>
            <a:gd name="adj" fmla="val 3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36" tIns="50836" rIns="50836" bIns="50836" numCol="1" spcCol="1270" anchor="ctr" anchorCtr="0">
          <a:noAutofit/>
        </a:bodyPr>
        <a:lstStyle/>
        <a:p>
          <a:pPr marL="0" lvl="0" indent="0" algn="ctr" defTabSz="622300">
            <a:lnSpc>
              <a:spcPct val="90000"/>
            </a:lnSpc>
            <a:spcBef>
              <a:spcPct val="0"/>
            </a:spcBef>
            <a:spcAft>
              <a:spcPct val="35000"/>
            </a:spcAft>
            <a:buNone/>
          </a:pPr>
          <a:r>
            <a:rPr lang="en-US" sz="1400" kern="1200" dirty="0"/>
            <a:t>Pick</a:t>
          </a:r>
        </a:p>
      </dsp:txBody>
      <dsp:txXfrm>
        <a:off x="1454797" y="878840"/>
        <a:ext cx="1125373" cy="411722"/>
      </dsp:txXfrm>
    </dsp:sp>
    <dsp:sp modelId="{25380C1B-AE3B-C240-9BE9-3D959B78797E}">
      <dsp:nvSpPr>
        <dsp:cNvPr id="0" name=""/>
        <dsp:cNvSpPr/>
      </dsp:nvSpPr>
      <dsp:spPr>
        <a:xfrm>
          <a:off x="1331280" y="1290562"/>
          <a:ext cx="1248890" cy="2224797"/>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8690" tIns="98690" rIns="98690" bIns="197380" numCol="1" spcCol="1270" anchor="t" anchorCtr="0">
          <a:noAutofit/>
        </a:bodyPr>
        <a:lstStyle/>
        <a:p>
          <a:pPr marL="0" lvl="0" indent="0" algn="l" defTabSz="711200">
            <a:lnSpc>
              <a:spcPct val="90000"/>
            </a:lnSpc>
            <a:spcBef>
              <a:spcPct val="0"/>
            </a:spcBef>
            <a:spcAft>
              <a:spcPct val="35000"/>
            </a:spcAft>
            <a:buNone/>
          </a:pPr>
          <a:r>
            <a:rPr lang="en-US" sz="1600" kern="1200"/>
            <a:t>Use Obspy to pick earthquake arrivals</a:t>
          </a:r>
        </a:p>
      </dsp:txBody>
      <dsp:txXfrm>
        <a:off x="1331280" y="1290562"/>
        <a:ext cx="1248890" cy="2224797"/>
      </dsp:txXfrm>
    </dsp:sp>
    <dsp:sp modelId="{30285C52-3A35-0044-8202-3B22837C9988}">
      <dsp:nvSpPr>
        <dsp:cNvPr id="0" name=""/>
        <dsp:cNvSpPr/>
      </dsp:nvSpPr>
      <dsp:spPr>
        <a:xfrm>
          <a:off x="2656999" y="878840"/>
          <a:ext cx="1372407" cy="411722"/>
        </a:xfrm>
        <a:prstGeom prst="chevron">
          <a:avLst>
            <a:gd name="adj" fmla="val 3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36" tIns="50836" rIns="50836" bIns="50836" numCol="1" spcCol="1270" anchor="ctr" anchorCtr="0">
          <a:noAutofit/>
        </a:bodyPr>
        <a:lstStyle/>
        <a:p>
          <a:pPr marL="0" lvl="0" indent="0" algn="ctr" defTabSz="622300">
            <a:lnSpc>
              <a:spcPct val="90000"/>
            </a:lnSpc>
            <a:spcBef>
              <a:spcPct val="0"/>
            </a:spcBef>
            <a:spcAft>
              <a:spcPct val="35000"/>
            </a:spcAft>
            <a:buNone/>
          </a:pPr>
          <a:r>
            <a:rPr lang="en-US" sz="1400" kern="1200" dirty="0"/>
            <a:t>Assign</a:t>
          </a:r>
        </a:p>
      </dsp:txBody>
      <dsp:txXfrm>
        <a:off x="2780516" y="878840"/>
        <a:ext cx="1125373" cy="411722"/>
      </dsp:txXfrm>
    </dsp:sp>
    <dsp:sp modelId="{9916EBC5-0E8A-1D49-96AF-F676E8EC3FFC}">
      <dsp:nvSpPr>
        <dsp:cNvPr id="0" name=""/>
        <dsp:cNvSpPr/>
      </dsp:nvSpPr>
      <dsp:spPr>
        <a:xfrm>
          <a:off x="2656999" y="1290562"/>
          <a:ext cx="1248890" cy="2224797"/>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8690" tIns="98690" rIns="98690" bIns="197380" numCol="1" spcCol="1270" anchor="t" anchorCtr="0">
          <a:noAutofit/>
        </a:bodyPr>
        <a:lstStyle/>
        <a:p>
          <a:pPr marL="0" lvl="0" indent="0" algn="l" defTabSz="711200">
            <a:lnSpc>
              <a:spcPct val="90000"/>
            </a:lnSpc>
            <a:spcBef>
              <a:spcPct val="0"/>
            </a:spcBef>
            <a:spcAft>
              <a:spcPct val="35000"/>
            </a:spcAft>
            <a:buNone/>
          </a:pPr>
          <a:r>
            <a:rPr lang="en-US" sz="1600" kern="1200"/>
            <a:t>Use velocities to classify picks</a:t>
          </a:r>
        </a:p>
      </dsp:txBody>
      <dsp:txXfrm>
        <a:off x="2656999" y="1290562"/>
        <a:ext cx="1248890" cy="2224797"/>
      </dsp:txXfrm>
    </dsp:sp>
    <dsp:sp modelId="{5374000D-4C74-2842-A5D2-ECF537AEA032}">
      <dsp:nvSpPr>
        <dsp:cNvPr id="0" name=""/>
        <dsp:cNvSpPr/>
      </dsp:nvSpPr>
      <dsp:spPr>
        <a:xfrm>
          <a:off x="3982717" y="878840"/>
          <a:ext cx="1372407" cy="411722"/>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36" tIns="50836" rIns="50836" bIns="50836" numCol="1" spcCol="1270" anchor="ctr" anchorCtr="0">
          <a:noAutofit/>
        </a:bodyPr>
        <a:lstStyle/>
        <a:p>
          <a:pPr marL="0" lvl="0" indent="0" algn="ctr" defTabSz="622300">
            <a:lnSpc>
              <a:spcPct val="90000"/>
            </a:lnSpc>
            <a:spcBef>
              <a:spcPct val="0"/>
            </a:spcBef>
            <a:spcAft>
              <a:spcPct val="35000"/>
            </a:spcAft>
            <a:buNone/>
          </a:pPr>
          <a:r>
            <a:rPr lang="en-US" sz="1400" kern="1200" dirty="0"/>
            <a:t>Cluster</a:t>
          </a:r>
        </a:p>
      </dsp:txBody>
      <dsp:txXfrm>
        <a:off x="4106234" y="878840"/>
        <a:ext cx="1125373" cy="411722"/>
      </dsp:txXfrm>
    </dsp:sp>
    <dsp:sp modelId="{707519F0-87D7-5541-B327-B5F255BB9D50}">
      <dsp:nvSpPr>
        <dsp:cNvPr id="0" name=""/>
        <dsp:cNvSpPr/>
      </dsp:nvSpPr>
      <dsp:spPr>
        <a:xfrm>
          <a:off x="3982717" y="1290562"/>
          <a:ext cx="1248890" cy="222479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8690" tIns="98690" rIns="98690" bIns="197380" numCol="1" spcCol="1270" anchor="t" anchorCtr="0">
          <a:noAutofit/>
        </a:bodyPr>
        <a:lstStyle/>
        <a:p>
          <a:pPr marL="0" lvl="0" indent="0" algn="l" defTabSz="711200">
            <a:lnSpc>
              <a:spcPct val="90000"/>
            </a:lnSpc>
            <a:spcBef>
              <a:spcPct val="0"/>
            </a:spcBef>
            <a:spcAft>
              <a:spcPct val="35000"/>
            </a:spcAft>
            <a:buNone/>
          </a:pPr>
          <a:r>
            <a:rPr lang="en-US" sz="1600" kern="1200"/>
            <a:t>Run gaussian processing clustering from Scikit</a:t>
          </a:r>
        </a:p>
      </dsp:txBody>
      <dsp:txXfrm>
        <a:off x="3982717" y="1290562"/>
        <a:ext cx="1248890" cy="2224797"/>
      </dsp:txXfrm>
    </dsp:sp>
    <dsp:sp modelId="{1AD24C00-7CAF-4447-AFF6-8932BB66E432}">
      <dsp:nvSpPr>
        <dsp:cNvPr id="0" name=""/>
        <dsp:cNvSpPr/>
      </dsp:nvSpPr>
      <dsp:spPr>
        <a:xfrm>
          <a:off x="5308435" y="878840"/>
          <a:ext cx="1372407" cy="411722"/>
        </a:xfrm>
        <a:prstGeom prst="chevron">
          <a:avLst>
            <a:gd name="adj" fmla="val 30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36" tIns="50836" rIns="50836" bIns="50836" numCol="1" spcCol="1270" anchor="ctr" anchorCtr="0">
          <a:noAutofit/>
        </a:bodyPr>
        <a:lstStyle/>
        <a:p>
          <a:pPr marL="0" lvl="0" indent="0" algn="ctr" defTabSz="622300">
            <a:lnSpc>
              <a:spcPct val="90000"/>
            </a:lnSpc>
            <a:spcBef>
              <a:spcPct val="0"/>
            </a:spcBef>
            <a:spcAft>
              <a:spcPct val="35000"/>
            </a:spcAft>
            <a:buNone/>
          </a:pPr>
          <a:r>
            <a:rPr lang="en-US" sz="1400" kern="1200" dirty="0"/>
            <a:t>Errors</a:t>
          </a:r>
        </a:p>
      </dsp:txBody>
      <dsp:txXfrm>
        <a:off x="5431952" y="878840"/>
        <a:ext cx="1125373" cy="411722"/>
      </dsp:txXfrm>
    </dsp:sp>
    <dsp:sp modelId="{6805A2CF-AAEC-E048-9283-74D46E6D8A5B}">
      <dsp:nvSpPr>
        <dsp:cNvPr id="0" name=""/>
        <dsp:cNvSpPr/>
      </dsp:nvSpPr>
      <dsp:spPr>
        <a:xfrm>
          <a:off x="5308435" y="1290562"/>
          <a:ext cx="1248890" cy="2224797"/>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8690" tIns="98690" rIns="98690" bIns="197380" numCol="1" spcCol="1270" anchor="t" anchorCtr="0">
          <a:noAutofit/>
        </a:bodyPr>
        <a:lstStyle/>
        <a:p>
          <a:pPr marL="0" lvl="0" indent="0" algn="l" defTabSz="711200">
            <a:lnSpc>
              <a:spcPct val="90000"/>
            </a:lnSpc>
            <a:spcBef>
              <a:spcPct val="0"/>
            </a:spcBef>
            <a:spcAft>
              <a:spcPct val="35000"/>
            </a:spcAft>
            <a:buNone/>
          </a:pPr>
          <a:r>
            <a:rPr lang="en-US" sz="1600" kern="1200"/>
            <a:t>Evaluate errors with confusion matrix</a:t>
          </a:r>
        </a:p>
      </dsp:txBody>
      <dsp:txXfrm>
        <a:off x="5308435" y="1290562"/>
        <a:ext cx="1248890" cy="2224797"/>
      </dsp:txXfrm>
    </dsp:sp>
    <dsp:sp modelId="{0B40D2A0-BC56-DC44-9ADF-B02F97C91E4C}">
      <dsp:nvSpPr>
        <dsp:cNvPr id="0" name=""/>
        <dsp:cNvSpPr/>
      </dsp:nvSpPr>
      <dsp:spPr>
        <a:xfrm>
          <a:off x="6634153" y="878840"/>
          <a:ext cx="1372407" cy="411722"/>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36" tIns="50836" rIns="50836" bIns="50836" numCol="1" spcCol="1270" anchor="ctr" anchorCtr="0">
          <a:noAutofit/>
        </a:bodyPr>
        <a:lstStyle/>
        <a:p>
          <a:pPr marL="0" lvl="0" indent="0" algn="ctr" defTabSz="622300">
            <a:lnSpc>
              <a:spcPct val="90000"/>
            </a:lnSpc>
            <a:spcBef>
              <a:spcPct val="0"/>
            </a:spcBef>
            <a:spcAft>
              <a:spcPct val="35000"/>
            </a:spcAft>
            <a:buNone/>
          </a:pPr>
          <a:r>
            <a:rPr lang="en-US" sz="1400" kern="1200" dirty="0"/>
            <a:t>Slope Regression</a:t>
          </a:r>
        </a:p>
      </dsp:txBody>
      <dsp:txXfrm>
        <a:off x="6757670" y="878840"/>
        <a:ext cx="1125373" cy="411722"/>
      </dsp:txXfrm>
    </dsp:sp>
    <dsp:sp modelId="{338FBF51-785B-704E-AFFC-740188ED2515}">
      <dsp:nvSpPr>
        <dsp:cNvPr id="0" name=""/>
        <dsp:cNvSpPr/>
      </dsp:nvSpPr>
      <dsp:spPr>
        <a:xfrm>
          <a:off x="6634153" y="1290562"/>
          <a:ext cx="1248890" cy="222479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8690" tIns="98690" rIns="98690" bIns="197380" numCol="1" spcCol="1270" anchor="t" anchorCtr="0">
          <a:noAutofit/>
        </a:bodyPr>
        <a:lstStyle/>
        <a:p>
          <a:pPr marL="0" lvl="0" indent="0" algn="l" defTabSz="711200">
            <a:lnSpc>
              <a:spcPct val="90000"/>
            </a:lnSpc>
            <a:spcBef>
              <a:spcPct val="0"/>
            </a:spcBef>
            <a:spcAft>
              <a:spcPct val="35000"/>
            </a:spcAft>
            <a:buNone/>
          </a:pPr>
          <a:r>
            <a:rPr lang="en-US" sz="1600" kern="1200"/>
            <a:t>Use both Linear and Principal Component Regression to get slope</a:t>
          </a:r>
        </a:p>
      </dsp:txBody>
      <dsp:txXfrm>
        <a:off x="6634153" y="1290562"/>
        <a:ext cx="1248890" cy="2224797"/>
      </dsp:txXfrm>
    </dsp:sp>
    <dsp:sp modelId="{365BFD58-E87A-354C-84A8-51C2F0779E53}">
      <dsp:nvSpPr>
        <dsp:cNvPr id="0" name=""/>
        <dsp:cNvSpPr/>
      </dsp:nvSpPr>
      <dsp:spPr>
        <a:xfrm>
          <a:off x="7959872" y="878840"/>
          <a:ext cx="1372407" cy="411722"/>
        </a:xfrm>
        <a:prstGeom prst="chevron">
          <a:avLst>
            <a:gd name="adj" fmla="val 3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36" tIns="50836" rIns="50836" bIns="50836" numCol="1" spcCol="1270" anchor="ctr" anchorCtr="0">
          <a:noAutofit/>
        </a:bodyPr>
        <a:lstStyle/>
        <a:p>
          <a:pPr marL="0" lvl="0" indent="0" algn="ctr" defTabSz="622300">
            <a:lnSpc>
              <a:spcPct val="90000"/>
            </a:lnSpc>
            <a:spcBef>
              <a:spcPct val="0"/>
            </a:spcBef>
            <a:spcAft>
              <a:spcPct val="35000"/>
            </a:spcAft>
            <a:buNone/>
          </a:pPr>
          <a:r>
            <a:rPr lang="en-US" sz="1400" kern="1200"/>
            <a:t>Plot</a:t>
          </a:r>
        </a:p>
      </dsp:txBody>
      <dsp:txXfrm>
        <a:off x="8083389" y="878840"/>
        <a:ext cx="1125373" cy="411722"/>
      </dsp:txXfrm>
    </dsp:sp>
    <dsp:sp modelId="{559894BD-4306-F94E-9C31-37605DE63A25}">
      <dsp:nvSpPr>
        <dsp:cNvPr id="0" name=""/>
        <dsp:cNvSpPr/>
      </dsp:nvSpPr>
      <dsp:spPr>
        <a:xfrm>
          <a:off x="7959872" y="1290562"/>
          <a:ext cx="1248890" cy="2224797"/>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8690" tIns="98690" rIns="98690" bIns="197380" numCol="1" spcCol="1270" anchor="t" anchorCtr="0">
          <a:noAutofit/>
        </a:bodyPr>
        <a:lstStyle/>
        <a:p>
          <a:pPr marL="0" lvl="0" indent="0" algn="l" defTabSz="711200">
            <a:lnSpc>
              <a:spcPct val="90000"/>
            </a:lnSpc>
            <a:spcBef>
              <a:spcPct val="0"/>
            </a:spcBef>
            <a:spcAft>
              <a:spcPct val="35000"/>
            </a:spcAft>
            <a:buNone/>
          </a:pPr>
          <a:r>
            <a:rPr lang="en-US" sz="1600" kern="1200"/>
            <a:t>Plot variances from slope in map view</a:t>
          </a:r>
        </a:p>
      </dsp:txBody>
      <dsp:txXfrm>
        <a:off x="7959872" y="1290562"/>
        <a:ext cx="1248890" cy="222479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BB4C10-E43C-E941-8433-DCD9DA32CD71}" type="datetimeFigureOut">
              <a:rPr lang="en-US" smtClean="0"/>
              <a:t>5/2/23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E4535-19AA-7645-B64F-A949C7114838}" type="slidenum">
              <a:rPr lang="en-US" smtClean="0"/>
              <a:t>‹#›</a:t>
            </a:fld>
            <a:endParaRPr lang="en-US"/>
          </a:p>
        </p:txBody>
      </p:sp>
    </p:spTree>
    <p:extLst>
      <p:ext uri="{BB962C8B-B14F-4D97-AF65-F5344CB8AC3E}">
        <p14:creationId xmlns:p14="http://schemas.microsoft.com/office/powerpoint/2010/main" val="219380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71717"/>
                </a:solidFill>
                <a:effectLst/>
                <a:latin typeface="Merriweather Web"/>
              </a:rPr>
              <a:t>Since 1973, there have been over 48,000 earthquakes located in the Yellowstone region. Over 99% of those earthquakes are magnitude 2 or below and are not felt by anyone.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71717"/>
                </a:solidFill>
                <a:effectLst/>
                <a:latin typeface="Merriweather Web"/>
              </a:rPr>
              <a:t>Most swarms are small, containing 10-20 earthquakes, and short, lasting for 1–2 days. However, large swarms that can contain 1,000's of earthquakes and last for months do occur on occasion.</a:t>
            </a:r>
            <a:endParaRPr lang="en-US" dirty="0"/>
          </a:p>
          <a:p>
            <a:r>
              <a:rPr lang="en-US" b="0" i="0" dirty="0">
                <a:solidFill>
                  <a:srgbClr val="171717"/>
                </a:solidFill>
                <a:effectLst/>
                <a:latin typeface="Merriweather Web"/>
              </a:rPr>
              <a:t>The size of the circles is scaled to the magnitude of the earthquake. The 630,000 year old Yellowstone caldera is shown as a bold black line within Yellowstone National Park. Mapped faults are shown as light gray lines.</a:t>
            </a:r>
          </a:p>
          <a:p>
            <a:endParaRPr lang="en-US" b="0" i="0" dirty="0">
              <a:solidFill>
                <a:srgbClr val="171717"/>
              </a:solidFill>
              <a:effectLst/>
              <a:latin typeface="Merriweather Web"/>
            </a:endParaRPr>
          </a:p>
          <a:p>
            <a:endParaRPr lang="en-US" b="0" i="0" dirty="0">
              <a:solidFill>
                <a:srgbClr val="171717"/>
              </a:solidFill>
              <a:effectLst/>
              <a:latin typeface="Merriweather Web"/>
            </a:endParaRPr>
          </a:p>
        </p:txBody>
      </p:sp>
      <p:sp>
        <p:nvSpPr>
          <p:cNvPr id="4" name="Slide Number Placeholder 3"/>
          <p:cNvSpPr>
            <a:spLocks noGrp="1"/>
          </p:cNvSpPr>
          <p:nvPr>
            <p:ph type="sldNum" sz="quarter" idx="5"/>
          </p:nvPr>
        </p:nvSpPr>
        <p:spPr/>
        <p:txBody>
          <a:bodyPr/>
          <a:lstStyle/>
          <a:p>
            <a:fld id="{0A3E4535-19AA-7645-B64F-A949C7114838}" type="slidenum">
              <a:rPr lang="en-US" smtClean="0"/>
              <a:t>3</a:t>
            </a:fld>
            <a:endParaRPr lang="en-US"/>
          </a:p>
        </p:txBody>
      </p:sp>
    </p:spTree>
    <p:extLst>
      <p:ext uri="{BB962C8B-B14F-4D97-AF65-F5344CB8AC3E}">
        <p14:creationId xmlns:p14="http://schemas.microsoft.com/office/powerpoint/2010/main" val="3797109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E4535-19AA-7645-B64F-A949C7114838}" type="slidenum">
              <a:rPr lang="en-US" smtClean="0"/>
              <a:t>19</a:t>
            </a:fld>
            <a:endParaRPr lang="en-US"/>
          </a:p>
        </p:txBody>
      </p:sp>
    </p:spTree>
    <p:extLst>
      <p:ext uri="{BB962C8B-B14F-4D97-AF65-F5344CB8AC3E}">
        <p14:creationId xmlns:p14="http://schemas.microsoft.com/office/powerpoint/2010/main" val="1601333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E4535-19AA-7645-B64F-A949C7114838}" type="slidenum">
              <a:rPr lang="en-US" smtClean="0"/>
              <a:t>20</a:t>
            </a:fld>
            <a:endParaRPr lang="en-US"/>
          </a:p>
        </p:txBody>
      </p:sp>
    </p:spTree>
    <p:extLst>
      <p:ext uri="{BB962C8B-B14F-4D97-AF65-F5344CB8AC3E}">
        <p14:creationId xmlns:p14="http://schemas.microsoft.com/office/powerpoint/2010/main" val="2125340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Band passed 1-3 seconds</a:t>
            </a:r>
          </a:p>
          <a:p>
            <a:r>
              <a:rPr lang="en-US" dirty="0"/>
              <a:t>Add depth to label</a:t>
            </a:r>
          </a:p>
        </p:txBody>
      </p:sp>
      <p:sp>
        <p:nvSpPr>
          <p:cNvPr id="4" name="Slide Number Placeholder 3"/>
          <p:cNvSpPr>
            <a:spLocks noGrp="1"/>
          </p:cNvSpPr>
          <p:nvPr>
            <p:ph type="sldNum" sz="quarter" idx="5"/>
          </p:nvPr>
        </p:nvSpPr>
        <p:spPr/>
        <p:txBody>
          <a:bodyPr/>
          <a:lstStyle/>
          <a:p>
            <a:fld id="{0A3E4535-19AA-7645-B64F-A949C7114838}" type="slidenum">
              <a:rPr lang="en-US" smtClean="0"/>
              <a:t>22</a:t>
            </a:fld>
            <a:endParaRPr lang="en-US"/>
          </a:p>
        </p:txBody>
      </p:sp>
    </p:spTree>
    <p:extLst>
      <p:ext uri="{BB962C8B-B14F-4D97-AF65-F5344CB8AC3E}">
        <p14:creationId xmlns:p14="http://schemas.microsoft.com/office/powerpoint/2010/main" val="1589339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for </a:t>
            </a:r>
            <a:r>
              <a:rPr lang="en-US" dirty="0" err="1"/>
              <a:t>uncertenty</a:t>
            </a:r>
            <a:r>
              <a:rPr lang="en-US" dirty="0"/>
              <a:t> values</a:t>
            </a:r>
          </a:p>
        </p:txBody>
      </p:sp>
      <p:sp>
        <p:nvSpPr>
          <p:cNvPr id="4" name="Slide Number Placeholder 3"/>
          <p:cNvSpPr>
            <a:spLocks noGrp="1"/>
          </p:cNvSpPr>
          <p:nvPr>
            <p:ph type="sldNum" sz="quarter" idx="5"/>
          </p:nvPr>
        </p:nvSpPr>
        <p:spPr/>
        <p:txBody>
          <a:bodyPr/>
          <a:lstStyle/>
          <a:p>
            <a:fld id="{0A3E4535-19AA-7645-B64F-A949C7114838}" type="slidenum">
              <a:rPr lang="en-US" smtClean="0"/>
              <a:t>24</a:t>
            </a:fld>
            <a:endParaRPr lang="en-US"/>
          </a:p>
        </p:txBody>
      </p:sp>
    </p:spTree>
    <p:extLst>
      <p:ext uri="{BB962C8B-B14F-4D97-AF65-F5344CB8AC3E}">
        <p14:creationId xmlns:p14="http://schemas.microsoft.com/office/powerpoint/2010/main" val="2391631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researching the relationship between principle component analysis and linear regression I was not able to find satisfying answers to my questions of the accuracy and how density of points affects the slopes. I was also not able to find any many applications to seismology. I wonder if principle component regression would be more applicable to a situation such as a non-uniform seismic array where we have more data where we have high station density but could represents a small subset of ray paths. The areas with less dense station sampling could be less represented in an average velocity estimate from the record section move out in standard linear regression. There could definitely be other ways of tackling this, through </a:t>
            </a:r>
            <a:r>
              <a:rPr lang="en-US" dirty="0" err="1"/>
              <a:t>downsampling</a:t>
            </a:r>
            <a:r>
              <a:rPr lang="en-US" dirty="0"/>
              <a:t> dense areas or adding weights to the linear regressor. However, I think it could prove useful to systematically test principle component regression to see if it does tackle some of these problems</a:t>
            </a:r>
          </a:p>
        </p:txBody>
      </p:sp>
      <p:sp>
        <p:nvSpPr>
          <p:cNvPr id="4" name="Slide Number Placeholder 3"/>
          <p:cNvSpPr>
            <a:spLocks noGrp="1"/>
          </p:cNvSpPr>
          <p:nvPr>
            <p:ph type="sldNum" sz="quarter" idx="5"/>
          </p:nvPr>
        </p:nvSpPr>
        <p:spPr/>
        <p:txBody>
          <a:bodyPr/>
          <a:lstStyle/>
          <a:p>
            <a:fld id="{0A3E4535-19AA-7645-B64F-A949C7114838}" type="slidenum">
              <a:rPr lang="en-US" smtClean="0"/>
              <a:t>25</a:t>
            </a:fld>
            <a:endParaRPr lang="en-US"/>
          </a:p>
        </p:txBody>
      </p:sp>
    </p:spTree>
    <p:extLst>
      <p:ext uri="{BB962C8B-B14F-4D97-AF65-F5344CB8AC3E}">
        <p14:creationId xmlns:p14="http://schemas.microsoft.com/office/powerpoint/2010/main" val="657016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2F2F2"/>
              </a:solidFill>
              <a:effectLst/>
              <a:latin typeface="Monaco" pitchFamily="2" charset="77"/>
            </a:endParaRPr>
          </a:p>
          <a:p>
            <a:endParaRPr lang="en-US" dirty="0"/>
          </a:p>
        </p:txBody>
      </p:sp>
      <p:sp>
        <p:nvSpPr>
          <p:cNvPr id="4" name="Slide Number Placeholder 3"/>
          <p:cNvSpPr>
            <a:spLocks noGrp="1"/>
          </p:cNvSpPr>
          <p:nvPr>
            <p:ph type="sldNum" sz="quarter" idx="5"/>
          </p:nvPr>
        </p:nvSpPr>
        <p:spPr/>
        <p:txBody>
          <a:bodyPr/>
          <a:lstStyle/>
          <a:p>
            <a:fld id="{F4EDB88E-D653-D444-9F07-CD9B5E77B307}" type="slidenum">
              <a:rPr lang="en-US" smtClean="0"/>
              <a:t>5</a:t>
            </a:fld>
            <a:endParaRPr lang="en-US"/>
          </a:p>
        </p:txBody>
      </p:sp>
    </p:spTree>
    <p:extLst>
      <p:ext uri="{BB962C8B-B14F-4D97-AF65-F5344CB8AC3E}">
        <p14:creationId xmlns:p14="http://schemas.microsoft.com/office/powerpoint/2010/main" val="2431391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main goal from this project was to test machine learning methods that we had learned to apply to my research in a way that was most useful to this project.</a:t>
            </a:r>
          </a:p>
          <a:p>
            <a:r>
              <a:rPr lang="en-US" dirty="0"/>
              <a:t>That is why I decided to test multiple clustering methods on </a:t>
            </a:r>
          </a:p>
        </p:txBody>
      </p:sp>
      <p:sp>
        <p:nvSpPr>
          <p:cNvPr id="4" name="Slide Number Placeholder 3"/>
          <p:cNvSpPr>
            <a:spLocks noGrp="1"/>
          </p:cNvSpPr>
          <p:nvPr>
            <p:ph type="sldNum" sz="quarter" idx="5"/>
          </p:nvPr>
        </p:nvSpPr>
        <p:spPr/>
        <p:txBody>
          <a:bodyPr/>
          <a:lstStyle/>
          <a:p>
            <a:fld id="{0A3E4535-19AA-7645-B64F-A949C7114838}" type="slidenum">
              <a:rPr lang="en-US" smtClean="0"/>
              <a:t>7</a:t>
            </a:fld>
            <a:endParaRPr lang="en-US"/>
          </a:p>
        </p:txBody>
      </p:sp>
    </p:spTree>
    <p:extLst>
      <p:ext uri="{BB962C8B-B14F-4D97-AF65-F5344CB8AC3E}">
        <p14:creationId xmlns:p14="http://schemas.microsoft.com/office/powerpoint/2010/main" val="4253623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swarm events are inherently close together it is inevitable that there is overlap between multiple events</a:t>
            </a:r>
          </a:p>
          <a:p>
            <a:r>
              <a:rPr lang="en-US" dirty="0"/>
              <a:t>Before testing on swarm events I tested </a:t>
            </a:r>
          </a:p>
        </p:txBody>
      </p:sp>
      <p:sp>
        <p:nvSpPr>
          <p:cNvPr id="4" name="Slide Number Placeholder 3"/>
          <p:cNvSpPr>
            <a:spLocks noGrp="1"/>
          </p:cNvSpPr>
          <p:nvPr>
            <p:ph type="sldNum" sz="quarter" idx="5"/>
          </p:nvPr>
        </p:nvSpPr>
        <p:spPr/>
        <p:txBody>
          <a:bodyPr/>
          <a:lstStyle/>
          <a:p>
            <a:fld id="{0A3E4535-19AA-7645-B64F-A949C7114838}" type="slidenum">
              <a:rPr lang="en-US" smtClean="0"/>
              <a:t>10</a:t>
            </a:fld>
            <a:endParaRPr lang="en-US"/>
          </a:p>
        </p:txBody>
      </p:sp>
    </p:spTree>
    <p:extLst>
      <p:ext uri="{BB962C8B-B14F-4D97-AF65-F5344CB8AC3E}">
        <p14:creationId xmlns:p14="http://schemas.microsoft.com/office/powerpoint/2010/main" val="415329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swarm events are inherently close together it is inevitable that there is overlap between multiple events</a:t>
            </a:r>
          </a:p>
          <a:p>
            <a:r>
              <a:rPr lang="en-US" dirty="0"/>
              <a:t>Before testing on swarm events I tested </a:t>
            </a:r>
          </a:p>
          <a:p>
            <a:endParaRPr lang="en-US" dirty="0"/>
          </a:p>
        </p:txBody>
      </p:sp>
      <p:sp>
        <p:nvSpPr>
          <p:cNvPr id="4" name="Slide Number Placeholder 3"/>
          <p:cNvSpPr>
            <a:spLocks noGrp="1"/>
          </p:cNvSpPr>
          <p:nvPr>
            <p:ph type="sldNum" sz="quarter" idx="5"/>
          </p:nvPr>
        </p:nvSpPr>
        <p:spPr/>
        <p:txBody>
          <a:bodyPr/>
          <a:lstStyle/>
          <a:p>
            <a:fld id="{0A3E4535-19AA-7645-B64F-A949C7114838}" type="slidenum">
              <a:rPr lang="en-US" smtClean="0"/>
              <a:t>11</a:t>
            </a:fld>
            <a:endParaRPr lang="en-US"/>
          </a:p>
        </p:txBody>
      </p:sp>
    </p:spTree>
    <p:extLst>
      <p:ext uri="{BB962C8B-B14F-4D97-AF65-F5344CB8AC3E}">
        <p14:creationId xmlns:p14="http://schemas.microsoft.com/office/powerpoint/2010/main" val="3608258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I pick the good arrivals reliably. Can I cluster them together? Can I tell different arrivals apart?</a:t>
            </a:r>
          </a:p>
          <a:p>
            <a:endParaRPr lang="en-US" dirty="0"/>
          </a:p>
          <a:p>
            <a:r>
              <a:rPr lang="en-US" dirty="0"/>
              <a:t>Amplitude in “counts”</a:t>
            </a:r>
          </a:p>
          <a:p>
            <a:r>
              <a:rPr lang="en-US" dirty="0"/>
              <a:t>Amplitude </a:t>
            </a:r>
            <a:r>
              <a:rPr lang="en-US" dirty="0" err="1"/>
              <a:t>sta</a:t>
            </a:r>
            <a:r>
              <a:rPr lang="en-US" dirty="0"/>
              <a:t>/</a:t>
            </a:r>
            <a:r>
              <a:rPr lang="en-US" dirty="0" err="1"/>
              <a:t>lta</a:t>
            </a:r>
            <a:endParaRPr lang="en-US" dirty="0"/>
          </a:p>
          <a:p>
            <a:r>
              <a:rPr lang="en-US" dirty="0"/>
              <a:t>Add labels seismogram – </a:t>
            </a:r>
            <a:r>
              <a:rPr lang="en-US" dirty="0" err="1"/>
              <a:t>sta</a:t>
            </a:r>
            <a:r>
              <a:rPr lang="en-US" dirty="0"/>
              <a:t>/</a:t>
            </a:r>
            <a:r>
              <a:rPr lang="en-US" dirty="0" err="1"/>
              <a:t>lta</a:t>
            </a:r>
            <a:r>
              <a:rPr lang="en-US" dirty="0"/>
              <a:t> ratio</a:t>
            </a:r>
          </a:p>
        </p:txBody>
      </p:sp>
      <p:sp>
        <p:nvSpPr>
          <p:cNvPr id="4" name="Slide Number Placeholder 3"/>
          <p:cNvSpPr>
            <a:spLocks noGrp="1"/>
          </p:cNvSpPr>
          <p:nvPr>
            <p:ph type="sldNum" sz="quarter" idx="5"/>
          </p:nvPr>
        </p:nvSpPr>
        <p:spPr/>
        <p:txBody>
          <a:bodyPr/>
          <a:lstStyle/>
          <a:p>
            <a:fld id="{0A3E4535-19AA-7645-B64F-A949C7114838}" type="slidenum">
              <a:rPr lang="en-US" smtClean="0"/>
              <a:t>14</a:t>
            </a:fld>
            <a:endParaRPr lang="en-US"/>
          </a:p>
        </p:txBody>
      </p:sp>
    </p:spTree>
    <p:extLst>
      <p:ext uri="{BB962C8B-B14F-4D97-AF65-F5344CB8AC3E}">
        <p14:creationId xmlns:p14="http://schemas.microsoft.com/office/powerpoint/2010/main" val="877672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event second event noise</a:t>
            </a:r>
          </a:p>
        </p:txBody>
      </p:sp>
      <p:sp>
        <p:nvSpPr>
          <p:cNvPr id="4" name="Slide Number Placeholder 3"/>
          <p:cNvSpPr>
            <a:spLocks noGrp="1"/>
          </p:cNvSpPr>
          <p:nvPr>
            <p:ph type="sldNum" sz="quarter" idx="5"/>
          </p:nvPr>
        </p:nvSpPr>
        <p:spPr/>
        <p:txBody>
          <a:bodyPr/>
          <a:lstStyle/>
          <a:p>
            <a:fld id="{0A3E4535-19AA-7645-B64F-A949C7114838}" type="slidenum">
              <a:rPr lang="en-US" smtClean="0"/>
              <a:t>16</a:t>
            </a:fld>
            <a:endParaRPr lang="en-US"/>
          </a:p>
        </p:txBody>
      </p:sp>
    </p:spTree>
    <p:extLst>
      <p:ext uri="{BB962C8B-B14F-4D97-AF65-F5344CB8AC3E}">
        <p14:creationId xmlns:p14="http://schemas.microsoft.com/office/powerpoint/2010/main" val="3311506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E4535-19AA-7645-B64F-A949C7114838}" type="slidenum">
              <a:rPr lang="en-US" smtClean="0"/>
              <a:t>17</a:t>
            </a:fld>
            <a:endParaRPr lang="en-US"/>
          </a:p>
        </p:txBody>
      </p:sp>
    </p:spTree>
    <p:extLst>
      <p:ext uri="{BB962C8B-B14F-4D97-AF65-F5344CB8AC3E}">
        <p14:creationId xmlns:p14="http://schemas.microsoft.com/office/powerpoint/2010/main" val="3051961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Band passed 1-3 seconds</a:t>
            </a:r>
          </a:p>
        </p:txBody>
      </p:sp>
      <p:sp>
        <p:nvSpPr>
          <p:cNvPr id="4" name="Slide Number Placeholder 3"/>
          <p:cNvSpPr>
            <a:spLocks noGrp="1"/>
          </p:cNvSpPr>
          <p:nvPr>
            <p:ph type="sldNum" sz="quarter" idx="5"/>
          </p:nvPr>
        </p:nvSpPr>
        <p:spPr/>
        <p:txBody>
          <a:bodyPr/>
          <a:lstStyle/>
          <a:p>
            <a:fld id="{0A3E4535-19AA-7645-B64F-A949C7114838}" type="slidenum">
              <a:rPr lang="en-US" smtClean="0"/>
              <a:t>18</a:t>
            </a:fld>
            <a:endParaRPr lang="en-US"/>
          </a:p>
        </p:txBody>
      </p:sp>
    </p:spTree>
    <p:extLst>
      <p:ext uri="{BB962C8B-B14F-4D97-AF65-F5344CB8AC3E}">
        <p14:creationId xmlns:p14="http://schemas.microsoft.com/office/powerpoint/2010/main" val="1731747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9D11D-70E7-232D-1420-32DD747736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916D96-2CA9-2F24-19C3-D4633479DB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ADC504-E818-CCF3-931F-28FA0EE6A0BE}"/>
              </a:ext>
            </a:extLst>
          </p:cNvPr>
          <p:cNvSpPr>
            <a:spLocks noGrp="1"/>
          </p:cNvSpPr>
          <p:nvPr>
            <p:ph type="dt" sz="half" idx="10"/>
          </p:nvPr>
        </p:nvSpPr>
        <p:spPr/>
        <p:txBody>
          <a:bodyPr/>
          <a:lstStyle/>
          <a:p>
            <a:fld id="{383E5D88-A0F2-A143-9C24-B4E8B56216FE}" type="datetimeFigureOut">
              <a:rPr lang="en-US" smtClean="0"/>
              <a:t>5/2/23</a:t>
            </a:fld>
            <a:endParaRPr lang="en-US"/>
          </a:p>
        </p:txBody>
      </p:sp>
      <p:sp>
        <p:nvSpPr>
          <p:cNvPr id="5" name="Footer Placeholder 4">
            <a:extLst>
              <a:ext uri="{FF2B5EF4-FFF2-40B4-BE49-F238E27FC236}">
                <a16:creationId xmlns:a16="http://schemas.microsoft.com/office/drawing/2014/main" id="{12CFD559-FC84-A0C2-9BC3-6357FFAD8B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428807-8FCB-4523-3949-0240C4A5BC2E}"/>
              </a:ext>
            </a:extLst>
          </p:cNvPr>
          <p:cNvSpPr>
            <a:spLocks noGrp="1"/>
          </p:cNvSpPr>
          <p:nvPr>
            <p:ph type="sldNum" sz="quarter" idx="12"/>
          </p:nvPr>
        </p:nvSpPr>
        <p:spPr/>
        <p:txBody>
          <a:bodyPr/>
          <a:lstStyle/>
          <a:p>
            <a:fld id="{9B1971A2-815D-474C-831F-EA117FD29626}" type="slidenum">
              <a:rPr lang="en-US" smtClean="0"/>
              <a:t>‹#›</a:t>
            </a:fld>
            <a:endParaRPr lang="en-US"/>
          </a:p>
        </p:txBody>
      </p:sp>
    </p:spTree>
    <p:extLst>
      <p:ext uri="{BB962C8B-B14F-4D97-AF65-F5344CB8AC3E}">
        <p14:creationId xmlns:p14="http://schemas.microsoft.com/office/powerpoint/2010/main" val="1121798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8F3A3-3FFB-C575-0596-B790F5BC68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6F78D8-B1C8-34D3-58DF-2AC439F507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FA3CF-50EE-7C79-86D8-7EB5C8354B60}"/>
              </a:ext>
            </a:extLst>
          </p:cNvPr>
          <p:cNvSpPr>
            <a:spLocks noGrp="1"/>
          </p:cNvSpPr>
          <p:nvPr>
            <p:ph type="dt" sz="half" idx="10"/>
          </p:nvPr>
        </p:nvSpPr>
        <p:spPr/>
        <p:txBody>
          <a:bodyPr/>
          <a:lstStyle/>
          <a:p>
            <a:fld id="{383E5D88-A0F2-A143-9C24-B4E8B56216FE}" type="datetimeFigureOut">
              <a:rPr lang="en-US" smtClean="0"/>
              <a:t>5/2/23</a:t>
            </a:fld>
            <a:endParaRPr lang="en-US"/>
          </a:p>
        </p:txBody>
      </p:sp>
      <p:sp>
        <p:nvSpPr>
          <p:cNvPr id="5" name="Footer Placeholder 4">
            <a:extLst>
              <a:ext uri="{FF2B5EF4-FFF2-40B4-BE49-F238E27FC236}">
                <a16:creationId xmlns:a16="http://schemas.microsoft.com/office/drawing/2014/main" id="{05DA0106-760F-5B60-177F-3B5F4CB24B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F9E157-4534-E5D9-0487-97E987920048}"/>
              </a:ext>
            </a:extLst>
          </p:cNvPr>
          <p:cNvSpPr>
            <a:spLocks noGrp="1"/>
          </p:cNvSpPr>
          <p:nvPr>
            <p:ph type="sldNum" sz="quarter" idx="12"/>
          </p:nvPr>
        </p:nvSpPr>
        <p:spPr/>
        <p:txBody>
          <a:bodyPr/>
          <a:lstStyle/>
          <a:p>
            <a:fld id="{9B1971A2-815D-474C-831F-EA117FD29626}" type="slidenum">
              <a:rPr lang="en-US" smtClean="0"/>
              <a:t>‹#›</a:t>
            </a:fld>
            <a:endParaRPr lang="en-US"/>
          </a:p>
        </p:txBody>
      </p:sp>
    </p:spTree>
    <p:extLst>
      <p:ext uri="{BB962C8B-B14F-4D97-AF65-F5344CB8AC3E}">
        <p14:creationId xmlns:p14="http://schemas.microsoft.com/office/powerpoint/2010/main" val="3855685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F069FD-38D2-3C90-81D8-2C000BBE2A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AE4716-5EE5-9FB4-DE71-437D03E74A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CCF4F1-2B26-464C-096A-46FB77C382B7}"/>
              </a:ext>
            </a:extLst>
          </p:cNvPr>
          <p:cNvSpPr>
            <a:spLocks noGrp="1"/>
          </p:cNvSpPr>
          <p:nvPr>
            <p:ph type="dt" sz="half" idx="10"/>
          </p:nvPr>
        </p:nvSpPr>
        <p:spPr/>
        <p:txBody>
          <a:bodyPr/>
          <a:lstStyle/>
          <a:p>
            <a:fld id="{383E5D88-A0F2-A143-9C24-B4E8B56216FE}" type="datetimeFigureOut">
              <a:rPr lang="en-US" smtClean="0"/>
              <a:t>5/2/23</a:t>
            </a:fld>
            <a:endParaRPr lang="en-US"/>
          </a:p>
        </p:txBody>
      </p:sp>
      <p:sp>
        <p:nvSpPr>
          <p:cNvPr id="5" name="Footer Placeholder 4">
            <a:extLst>
              <a:ext uri="{FF2B5EF4-FFF2-40B4-BE49-F238E27FC236}">
                <a16:creationId xmlns:a16="http://schemas.microsoft.com/office/drawing/2014/main" id="{707608AF-6732-42A6-C4F7-423DD97F14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15FF63-73E9-3015-DA4C-CE32D7346179}"/>
              </a:ext>
            </a:extLst>
          </p:cNvPr>
          <p:cNvSpPr>
            <a:spLocks noGrp="1"/>
          </p:cNvSpPr>
          <p:nvPr>
            <p:ph type="sldNum" sz="quarter" idx="12"/>
          </p:nvPr>
        </p:nvSpPr>
        <p:spPr/>
        <p:txBody>
          <a:bodyPr/>
          <a:lstStyle/>
          <a:p>
            <a:fld id="{9B1971A2-815D-474C-831F-EA117FD29626}" type="slidenum">
              <a:rPr lang="en-US" smtClean="0"/>
              <a:t>‹#›</a:t>
            </a:fld>
            <a:endParaRPr lang="en-US"/>
          </a:p>
        </p:txBody>
      </p:sp>
    </p:spTree>
    <p:extLst>
      <p:ext uri="{BB962C8B-B14F-4D97-AF65-F5344CB8AC3E}">
        <p14:creationId xmlns:p14="http://schemas.microsoft.com/office/powerpoint/2010/main" val="761909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1A374-C8D4-32BA-A725-5ECD878B68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26A68A-8955-E336-9526-B6D9545F5B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828A94-22D8-F227-054C-08E37A6DFAD9}"/>
              </a:ext>
            </a:extLst>
          </p:cNvPr>
          <p:cNvSpPr>
            <a:spLocks noGrp="1"/>
          </p:cNvSpPr>
          <p:nvPr>
            <p:ph type="dt" sz="half" idx="10"/>
          </p:nvPr>
        </p:nvSpPr>
        <p:spPr/>
        <p:txBody>
          <a:bodyPr/>
          <a:lstStyle/>
          <a:p>
            <a:fld id="{383E5D88-A0F2-A143-9C24-B4E8B56216FE}" type="datetimeFigureOut">
              <a:rPr lang="en-US" smtClean="0"/>
              <a:t>5/2/23</a:t>
            </a:fld>
            <a:endParaRPr lang="en-US"/>
          </a:p>
        </p:txBody>
      </p:sp>
      <p:sp>
        <p:nvSpPr>
          <p:cNvPr id="5" name="Footer Placeholder 4">
            <a:extLst>
              <a:ext uri="{FF2B5EF4-FFF2-40B4-BE49-F238E27FC236}">
                <a16:creationId xmlns:a16="http://schemas.microsoft.com/office/drawing/2014/main" id="{B5205BB1-C29D-C58F-6AC0-90A4DB079F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EAA22A-EEC8-B60C-BC8F-056F144A2E11}"/>
              </a:ext>
            </a:extLst>
          </p:cNvPr>
          <p:cNvSpPr>
            <a:spLocks noGrp="1"/>
          </p:cNvSpPr>
          <p:nvPr>
            <p:ph type="sldNum" sz="quarter" idx="12"/>
          </p:nvPr>
        </p:nvSpPr>
        <p:spPr/>
        <p:txBody>
          <a:bodyPr/>
          <a:lstStyle/>
          <a:p>
            <a:fld id="{9B1971A2-815D-474C-831F-EA117FD29626}" type="slidenum">
              <a:rPr lang="en-US" smtClean="0"/>
              <a:t>‹#›</a:t>
            </a:fld>
            <a:endParaRPr lang="en-US"/>
          </a:p>
        </p:txBody>
      </p:sp>
    </p:spTree>
    <p:extLst>
      <p:ext uri="{BB962C8B-B14F-4D97-AF65-F5344CB8AC3E}">
        <p14:creationId xmlns:p14="http://schemas.microsoft.com/office/powerpoint/2010/main" val="881369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73331-6F28-BF28-BB35-6103A28A12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60CA08-E7E3-97F5-6E69-B226891D3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9369DE-FBE5-FC8C-967E-8E294E6C4E55}"/>
              </a:ext>
            </a:extLst>
          </p:cNvPr>
          <p:cNvSpPr>
            <a:spLocks noGrp="1"/>
          </p:cNvSpPr>
          <p:nvPr>
            <p:ph type="dt" sz="half" idx="10"/>
          </p:nvPr>
        </p:nvSpPr>
        <p:spPr/>
        <p:txBody>
          <a:bodyPr/>
          <a:lstStyle/>
          <a:p>
            <a:fld id="{383E5D88-A0F2-A143-9C24-B4E8B56216FE}" type="datetimeFigureOut">
              <a:rPr lang="en-US" smtClean="0"/>
              <a:t>5/2/23</a:t>
            </a:fld>
            <a:endParaRPr lang="en-US"/>
          </a:p>
        </p:txBody>
      </p:sp>
      <p:sp>
        <p:nvSpPr>
          <p:cNvPr id="5" name="Footer Placeholder 4">
            <a:extLst>
              <a:ext uri="{FF2B5EF4-FFF2-40B4-BE49-F238E27FC236}">
                <a16:creationId xmlns:a16="http://schemas.microsoft.com/office/drawing/2014/main" id="{8E0324BC-7D67-FDCD-3F69-38CBEC1FC1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846B51-C07B-3B76-718C-9E949AE681E2}"/>
              </a:ext>
            </a:extLst>
          </p:cNvPr>
          <p:cNvSpPr>
            <a:spLocks noGrp="1"/>
          </p:cNvSpPr>
          <p:nvPr>
            <p:ph type="sldNum" sz="quarter" idx="12"/>
          </p:nvPr>
        </p:nvSpPr>
        <p:spPr/>
        <p:txBody>
          <a:bodyPr/>
          <a:lstStyle/>
          <a:p>
            <a:fld id="{9B1971A2-815D-474C-831F-EA117FD29626}" type="slidenum">
              <a:rPr lang="en-US" smtClean="0"/>
              <a:t>‹#›</a:t>
            </a:fld>
            <a:endParaRPr lang="en-US"/>
          </a:p>
        </p:txBody>
      </p:sp>
    </p:spTree>
    <p:extLst>
      <p:ext uri="{BB962C8B-B14F-4D97-AF65-F5344CB8AC3E}">
        <p14:creationId xmlns:p14="http://schemas.microsoft.com/office/powerpoint/2010/main" val="1117100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04FC3-32F9-D045-E429-5B7E2BFC4E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AC88F-7BE6-0102-6A0B-E0605CF736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BC7B4-9AB3-0020-584D-B7824A5CA8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7EB66A-F9D2-0CE4-05F2-E47E127C6365}"/>
              </a:ext>
            </a:extLst>
          </p:cNvPr>
          <p:cNvSpPr>
            <a:spLocks noGrp="1"/>
          </p:cNvSpPr>
          <p:nvPr>
            <p:ph type="dt" sz="half" idx="10"/>
          </p:nvPr>
        </p:nvSpPr>
        <p:spPr/>
        <p:txBody>
          <a:bodyPr/>
          <a:lstStyle/>
          <a:p>
            <a:fld id="{383E5D88-A0F2-A143-9C24-B4E8B56216FE}" type="datetimeFigureOut">
              <a:rPr lang="en-US" smtClean="0"/>
              <a:t>5/2/23</a:t>
            </a:fld>
            <a:endParaRPr lang="en-US"/>
          </a:p>
        </p:txBody>
      </p:sp>
      <p:sp>
        <p:nvSpPr>
          <p:cNvPr id="6" name="Footer Placeholder 5">
            <a:extLst>
              <a:ext uri="{FF2B5EF4-FFF2-40B4-BE49-F238E27FC236}">
                <a16:creationId xmlns:a16="http://schemas.microsoft.com/office/drawing/2014/main" id="{B9A6A5FA-A9B9-8489-8197-D6CE54F463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788CC7-86A0-4F06-8ED8-1D9530D4699C}"/>
              </a:ext>
            </a:extLst>
          </p:cNvPr>
          <p:cNvSpPr>
            <a:spLocks noGrp="1"/>
          </p:cNvSpPr>
          <p:nvPr>
            <p:ph type="sldNum" sz="quarter" idx="12"/>
          </p:nvPr>
        </p:nvSpPr>
        <p:spPr/>
        <p:txBody>
          <a:bodyPr/>
          <a:lstStyle/>
          <a:p>
            <a:fld id="{9B1971A2-815D-474C-831F-EA117FD29626}" type="slidenum">
              <a:rPr lang="en-US" smtClean="0"/>
              <a:t>‹#›</a:t>
            </a:fld>
            <a:endParaRPr lang="en-US"/>
          </a:p>
        </p:txBody>
      </p:sp>
    </p:spTree>
    <p:extLst>
      <p:ext uri="{BB962C8B-B14F-4D97-AF65-F5344CB8AC3E}">
        <p14:creationId xmlns:p14="http://schemas.microsoft.com/office/powerpoint/2010/main" val="613648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58DE0-ACDB-555E-3598-0082CDE764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C74F64-C444-E925-5583-35366A4F9C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068C43-87D9-86CF-D8FF-F1413189CA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65DAA1-50D5-D3A3-312C-E4E21DB1E9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70A494-169A-866C-2D4D-D3A9F96C68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1DCB7E-B291-2123-3AA1-76463ADAB6CF}"/>
              </a:ext>
            </a:extLst>
          </p:cNvPr>
          <p:cNvSpPr>
            <a:spLocks noGrp="1"/>
          </p:cNvSpPr>
          <p:nvPr>
            <p:ph type="dt" sz="half" idx="10"/>
          </p:nvPr>
        </p:nvSpPr>
        <p:spPr/>
        <p:txBody>
          <a:bodyPr/>
          <a:lstStyle/>
          <a:p>
            <a:fld id="{383E5D88-A0F2-A143-9C24-B4E8B56216FE}" type="datetimeFigureOut">
              <a:rPr lang="en-US" smtClean="0"/>
              <a:t>5/2/23</a:t>
            </a:fld>
            <a:endParaRPr lang="en-US"/>
          </a:p>
        </p:txBody>
      </p:sp>
      <p:sp>
        <p:nvSpPr>
          <p:cNvPr id="8" name="Footer Placeholder 7">
            <a:extLst>
              <a:ext uri="{FF2B5EF4-FFF2-40B4-BE49-F238E27FC236}">
                <a16:creationId xmlns:a16="http://schemas.microsoft.com/office/drawing/2014/main" id="{80D03434-855D-1673-7972-9F5C34FF08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2DA0D1-E763-AF32-8DC0-C1210A55F16D}"/>
              </a:ext>
            </a:extLst>
          </p:cNvPr>
          <p:cNvSpPr>
            <a:spLocks noGrp="1"/>
          </p:cNvSpPr>
          <p:nvPr>
            <p:ph type="sldNum" sz="quarter" idx="12"/>
          </p:nvPr>
        </p:nvSpPr>
        <p:spPr/>
        <p:txBody>
          <a:bodyPr/>
          <a:lstStyle/>
          <a:p>
            <a:fld id="{9B1971A2-815D-474C-831F-EA117FD29626}" type="slidenum">
              <a:rPr lang="en-US" smtClean="0"/>
              <a:t>‹#›</a:t>
            </a:fld>
            <a:endParaRPr lang="en-US"/>
          </a:p>
        </p:txBody>
      </p:sp>
    </p:spTree>
    <p:extLst>
      <p:ext uri="{BB962C8B-B14F-4D97-AF65-F5344CB8AC3E}">
        <p14:creationId xmlns:p14="http://schemas.microsoft.com/office/powerpoint/2010/main" val="982390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21BBA-2DA4-7843-F171-02A306C5DB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E13405-146D-BDF9-2691-C42CC57C25B8}"/>
              </a:ext>
            </a:extLst>
          </p:cNvPr>
          <p:cNvSpPr>
            <a:spLocks noGrp="1"/>
          </p:cNvSpPr>
          <p:nvPr>
            <p:ph type="dt" sz="half" idx="10"/>
          </p:nvPr>
        </p:nvSpPr>
        <p:spPr/>
        <p:txBody>
          <a:bodyPr/>
          <a:lstStyle/>
          <a:p>
            <a:fld id="{383E5D88-A0F2-A143-9C24-B4E8B56216FE}" type="datetimeFigureOut">
              <a:rPr lang="en-US" smtClean="0"/>
              <a:t>5/2/23</a:t>
            </a:fld>
            <a:endParaRPr lang="en-US"/>
          </a:p>
        </p:txBody>
      </p:sp>
      <p:sp>
        <p:nvSpPr>
          <p:cNvPr id="4" name="Footer Placeholder 3">
            <a:extLst>
              <a:ext uri="{FF2B5EF4-FFF2-40B4-BE49-F238E27FC236}">
                <a16:creationId xmlns:a16="http://schemas.microsoft.com/office/drawing/2014/main" id="{BB39B711-4CCB-D99A-71E3-A5FDBE1965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F506B2-A684-45F6-795D-12B851AAED4F}"/>
              </a:ext>
            </a:extLst>
          </p:cNvPr>
          <p:cNvSpPr>
            <a:spLocks noGrp="1"/>
          </p:cNvSpPr>
          <p:nvPr>
            <p:ph type="sldNum" sz="quarter" idx="12"/>
          </p:nvPr>
        </p:nvSpPr>
        <p:spPr/>
        <p:txBody>
          <a:bodyPr/>
          <a:lstStyle/>
          <a:p>
            <a:fld id="{9B1971A2-815D-474C-831F-EA117FD29626}" type="slidenum">
              <a:rPr lang="en-US" smtClean="0"/>
              <a:t>‹#›</a:t>
            </a:fld>
            <a:endParaRPr lang="en-US"/>
          </a:p>
        </p:txBody>
      </p:sp>
    </p:spTree>
    <p:extLst>
      <p:ext uri="{BB962C8B-B14F-4D97-AF65-F5344CB8AC3E}">
        <p14:creationId xmlns:p14="http://schemas.microsoft.com/office/powerpoint/2010/main" val="61874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9DD5BF-BA8A-9ABF-530E-D650AC7B9949}"/>
              </a:ext>
            </a:extLst>
          </p:cNvPr>
          <p:cNvSpPr>
            <a:spLocks noGrp="1"/>
          </p:cNvSpPr>
          <p:nvPr>
            <p:ph type="dt" sz="half" idx="10"/>
          </p:nvPr>
        </p:nvSpPr>
        <p:spPr/>
        <p:txBody>
          <a:bodyPr/>
          <a:lstStyle/>
          <a:p>
            <a:fld id="{383E5D88-A0F2-A143-9C24-B4E8B56216FE}" type="datetimeFigureOut">
              <a:rPr lang="en-US" smtClean="0"/>
              <a:t>5/2/23</a:t>
            </a:fld>
            <a:endParaRPr lang="en-US"/>
          </a:p>
        </p:txBody>
      </p:sp>
      <p:sp>
        <p:nvSpPr>
          <p:cNvPr id="3" name="Footer Placeholder 2">
            <a:extLst>
              <a:ext uri="{FF2B5EF4-FFF2-40B4-BE49-F238E27FC236}">
                <a16:creationId xmlns:a16="http://schemas.microsoft.com/office/drawing/2014/main" id="{FDE6478D-6F9C-F2FE-9015-F3C99B1630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2D14C6-1BBA-548F-CD29-6F3997A2837B}"/>
              </a:ext>
            </a:extLst>
          </p:cNvPr>
          <p:cNvSpPr>
            <a:spLocks noGrp="1"/>
          </p:cNvSpPr>
          <p:nvPr>
            <p:ph type="sldNum" sz="quarter" idx="12"/>
          </p:nvPr>
        </p:nvSpPr>
        <p:spPr/>
        <p:txBody>
          <a:bodyPr/>
          <a:lstStyle/>
          <a:p>
            <a:fld id="{9B1971A2-815D-474C-831F-EA117FD29626}" type="slidenum">
              <a:rPr lang="en-US" smtClean="0"/>
              <a:t>‹#›</a:t>
            </a:fld>
            <a:endParaRPr lang="en-US"/>
          </a:p>
        </p:txBody>
      </p:sp>
    </p:spTree>
    <p:extLst>
      <p:ext uri="{BB962C8B-B14F-4D97-AF65-F5344CB8AC3E}">
        <p14:creationId xmlns:p14="http://schemas.microsoft.com/office/powerpoint/2010/main" val="727852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FC73E-237D-DF58-E70B-2FC610D2E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33E705-EB06-3253-C6F4-71A0A72F39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D7E7E5-B9AA-667E-E7E0-C30C6D9BB2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AC6989-5F31-A7BE-114F-4D56EA740895}"/>
              </a:ext>
            </a:extLst>
          </p:cNvPr>
          <p:cNvSpPr>
            <a:spLocks noGrp="1"/>
          </p:cNvSpPr>
          <p:nvPr>
            <p:ph type="dt" sz="half" idx="10"/>
          </p:nvPr>
        </p:nvSpPr>
        <p:spPr/>
        <p:txBody>
          <a:bodyPr/>
          <a:lstStyle/>
          <a:p>
            <a:fld id="{383E5D88-A0F2-A143-9C24-B4E8B56216FE}" type="datetimeFigureOut">
              <a:rPr lang="en-US" smtClean="0"/>
              <a:t>5/2/23</a:t>
            </a:fld>
            <a:endParaRPr lang="en-US"/>
          </a:p>
        </p:txBody>
      </p:sp>
      <p:sp>
        <p:nvSpPr>
          <p:cNvPr id="6" name="Footer Placeholder 5">
            <a:extLst>
              <a:ext uri="{FF2B5EF4-FFF2-40B4-BE49-F238E27FC236}">
                <a16:creationId xmlns:a16="http://schemas.microsoft.com/office/drawing/2014/main" id="{2A37E15B-1E7C-2A69-8774-7876FFB9D9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2BB4AF-D123-82FD-15B6-0B849BB3F792}"/>
              </a:ext>
            </a:extLst>
          </p:cNvPr>
          <p:cNvSpPr>
            <a:spLocks noGrp="1"/>
          </p:cNvSpPr>
          <p:nvPr>
            <p:ph type="sldNum" sz="quarter" idx="12"/>
          </p:nvPr>
        </p:nvSpPr>
        <p:spPr/>
        <p:txBody>
          <a:bodyPr/>
          <a:lstStyle/>
          <a:p>
            <a:fld id="{9B1971A2-815D-474C-831F-EA117FD29626}" type="slidenum">
              <a:rPr lang="en-US" smtClean="0"/>
              <a:t>‹#›</a:t>
            </a:fld>
            <a:endParaRPr lang="en-US"/>
          </a:p>
        </p:txBody>
      </p:sp>
    </p:spTree>
    <p:extLst>
      <p:ext uri="{BB962C8B-B14F-4D97-AF65-F5344CB8AC3E}">
        <p14:creationId xmlns:p14="http://schemas.microsoft.com/office/powerpoint/2010/main" val="1938064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E9365-D285-EC8A-0B44-1E287E7DB5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BBD156-F807-2D1A-AC1A-F37F14A33B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70D307-6BB2-C2AE-4C07-38347D6D3D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651957-8EDC-9658-B69E-97749DD479D2}"/>
              </a:ext>
            </a:extLst>
          </p:cNvPr>
          <p:cNvSpPr>
            <a:spLocks noGrp="1"/>
          </p:cNvSpPr>
          <p:nvPr>
            <p:ph type="dt" sz="half" idx="10"/>
          </p:nvPr>
        </p:nvSpPr>
        <p:spPr/>
        <p:txBody>
          <a:bodyPr/>
          <a:lstStyle/>
          <a:p>
            <a:fld id="{383E5D88-A0F2-A143-9C24-B4E8B56216FE}" type="datetimeFigureOut">
              <a:rPr lang="en-US" smtClean="0"/>
              <a:t>5/2/23</a:t>
            </a:fld>
            <a:endParaRPr lang="en-US"/>
          </a:p>
        </p:txBody>
      </p:sp>
      <p:sp>
        <p:nvSpPr>
          <p:cNvPr id="6" name="Footer Placeholder 5">
            <a:extLst>
              <a:ext uri="{FF2B5EF4-FFF2-40B4-BE49-F238E27FC236}">
                <a16:creationId xmlns:a16="http://schemas.microsoft.com/office/drawing/2014/main" id="{4447801A-6185-AC82-B1F8-A4904856AA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B1B987-0256-9947-9485-93D20AEDD149}"/>
              </a:ext>
            </a:extLst>
          </p:cNvPr>
          <p:cNvSpPr>
            <a:spLocks noGrp="1"/>
          </p:cNvSpPr>
          <p:nvPr>
            <p:ph type="sldNum" sz="quarter" idx="12"/>
          </p:nvPr>
        </p:nvSpPr>
        <p:spPr/>
        <p:txBody>
          <a:bodyPr/>
          <a:lstStyle/>
          <a:p>
            <a:fld id="{9B1971A2-815D-474C-831F-EA117FD29626}" type="slidenum">
              <a:rPr lang="en-US" smtClean="0"/>
              <a:t>‹#›</a:t>
            </a:fld>
            <a:endParaRPr lang="en-US"/>
          </a:p>
        </p:txBody>
      </p:sp>
    </p:spTree>
    <p:extLst>
      <p:ext uri="{BB962C8B-B14F-4D97-AF65-F5344CB8AC3E}">
        <p14:creationId xmlns:p14="http://schemas.microsoft.com/office/powerpoint/2010/main" val="3232282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ED5E83-4784-E1F3-1233-E578599FC4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494852-54D7-19A6-B7E7-866D128F07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9DAE23-0F71-E87D-8FB7-B64193E00C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3E5D88-A0F2-A143-9C24-B4E8B56216FE}" type="datetimeFigureOut">
              <a:rPr lang="en-US" smtClean="0"/>
              <a:t>5/2/23</a:t>
            </a:fld>
            <a:endParaRPr lang="en-US"/>
          </a:p>
        </p:txBody>
      </p:sp>
      <p:sp>
        <p:nvSpPr>
          <p:cNvPr id="5" name="Footer Placeholder 4">
            <a:extLst>
              <a:ext uri="{FF2B5EF4-FFF2-40B4-BE49-F238E27FC236}">
                <a16:creationId xmlns:a16="http://schemas.microsoft.com/office/drawing/2014/main" id="{1DE7E55F-B9E5-302F-23F2-676FDA362E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A077F7-B06B-BA88-71AA-F43DD6FE1D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1971A2-815D-474C-831F-EA117FD29626}" type="slidenum">
              <a:rPr lang="en-US" smtClean="0"/>
              <a:t>‹#›</a:t>
            </a:fld>
            <a:endParaRPr lang="en-US"/>
          </a:p>
        </p:txBody>
      </p:sp>
    </p:spTree>
    <p:extLst>
      <p:ext uri="{BB962C8B-B14F-4D97-AF65-F5344CB8AC3E}">
        <p14:creationId xmlns:p14="http://schemas.microsoft.com/office/powerpoint/2010/main" val="2546448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1.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902EF0F-46E4-4A03-9F60-1050C6DCE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582045D0-5727-4EB9-858E-6A3506E74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096785"/>
          </a:xfrm>
          <a:custGeom>
            <a:avLst/>
            <a:gdLst>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4285 w 12192000"/>
              <a:gd name="connsiteY15" fmla="*/ 4246460 h 5096785"/>
              <a:gd name="connsiteX16" fmla="*/ 9720786 w 12192000"/>
              <a:gd name="connsiteY16" fmla="*/ 4265611 h 5096785"/>
              <a:gd name="connsiteX17" fmla="*/ 9652162 w 12192000"/>
              <a:gd name="connsiteY17" fmla="*/ 4252712 h 5096785"/>
              <a:gd name="connsiteX18" fmla="*/ 9543973 w 12192000"/>
              <a:gd name="connsiteY18" fmla="*/ 4245802 h 5096785"/>
              <a:gd name="connsiteX19" fmla="*/ 9528747 w 12192000"/>
              <a:gd name="connsiteY19" fmla="*/ 4251724 h 5096785"/>
              <a:gd name="connsiteX20" fmla="*/ 9436976 w 12192000"/>
              <a:gd name="connsiteY20" fmla="*/ 4269351 h 5096785"/>
              <a:gd name="connsiteX21" fmla="*/ 9371827 w 12192000"/>
              <a:gd name="connsiteY21" fmla="*/ 4303912 h 5096785"/>
              <a:gd name="connsiteX22" fmla="*/ 9260304 w 12192000"/>
              <a:gd name="connsiteY22" fmla="*/ 4328021 h 5096785"/>
              <a:gd name="connsiteX23" fmla="*/ 9148799 w 12192000"/>
              <a:gd name="connsiteY23" fmla="*/ 4348506 h 5096785"/>
              <a:gd name="connsiteX24" fmla="*/ 9107898 w 12192000"/>
              <a:gd name="connsiteY24" fmla="*/ 4354282 h 5096785"/>
              <a:gd name="connsiteX25" fmla="*/ 9037321 w 12192000"/>
              <a:gd name="connsiteY25" fmla="*/ 4371817 h 5096785"/>
              <a:gd name="connsiteX26" fmla="*/ 8990743 w 12192000"/>
              <a:gd name="connsiteY26" fmla="*/ 4382161 h 5096785"/>
              <a:gd name="connsiteX27" fmla="*/ 8979819 w 12192000"/>
              <a:gd name="connsiteY27" fmla="*/ 4366419 h 5096785"/>
              <a:gd name="connsiteX28" fmla="*/ 8936044 w 12192000"/>
              <a:gd name="connsiteY28" fmla="*/ 4370992 h 5096785"/>
              <a:gd name="connsiteX29" fmla="*/ 8897707 w 12192000"/>
              <a:gd name="connsiteY29" fmla="*/ 4392673 h 5096785"/>
              <a:gd name="connsiteX30" fmla="*/ 8845635 w 12192000"/>
              <a:gd name="connsiteY30" fmla="*/ 4404300 h 5096785"/>
              <a:gd name="connsiteX31" fmla="*/ 8814562 w 12192000"/>
              <a:gd name="connsiteY31" fmla="*/ 4411434 h 5096785"/>
              <a:gd name="connsiteX32" fmla="*/ 8726349 w 12192000"/>
              <a:gd name="connsiteY32" fmla="*/ 4416668 h 5096785"/>
              <a:gd name="connsiteX33" fmla="*/ 8566678 w 12192000"/>
              <a:gd name="connsiteY33" fmla="*/ 4391711 h 5096785"/>
              <a:gd name="connsiteX34" fmla="*/ 8521516 w 12192000"/>
              <a:gd name="connsiteY34" fmla="*/ 4393927 h 5096785"/>
              <a:gd name="connsiteX35" fmla="*/ 8515998 w 12192000"/>
              <a:gd name="connsiteY35" fmla="*/ 4399124 h 5096785"/>
              <a:gd name="connsiteX36" fmla="*/ 8449547 w 12192000"/>
              <a:gd name="connsiteY36" fmla="*/ 4383170 h 5096785"/>
              <a:gd name="connsiteX37" fmla="*/ 8360285 w 12192000"/>
              <a:gd name="connsiteY37" fmla="*/ 4398502 h 5096785"/>
              <a:gd name="connsiteX38" fmla="*/ 8256584 w 12192000"/>
              <a:gd name="connsiteY38" fmla="*/ 4423564 h 5096785"/>
              <a:gd name="connsiteX39" fmla="*/ 8229821 w 12192000"/>
              <a:gd name="connsiteY39" fmla="*/ 4431840 h 5096785"/>
              <a:gd name="connsiteX40" fmla="*/ 8158476 w 12192000"/>
              <a:gd name="connsiteY40" fmla="*/ 4436904 h 5096785"/>
              <a:gd name="connsiteX41" fmla="*/ 7993707 w 12192000"/>
              <a:gd name="connsiteY41" fmla="*/ 4447962 h 5096785"/>
              <a:gd name="connsiteX42" fmla="*/ 7990346 w 12192000"/>
              <a:gd name="connsiteY42" fmla="*/ 4454853 h 5096785"/>
              <a:gd name="connsiteX43" fmla="*/ 7976786 w 12192000"/>
              <a:gd name="connsiteY43" fmla="*/ 4456820 h 5096785"/>
              <a:gd name="connsiteX44" fmla="*/ 7973491 w 12192000"/>
              <a:gd name="connsiteY44" fmla="*/ 4458577 h 5096785"/>
              <a:gd name="connsiteX45" fmla="*/ 7954281 w 12192000"/>
              <a:gd name="connsiteY45" fmla="*/ 4467421 h 5096785"/>
              <a:gd name="connsiteX46" fmla="*/ 7905540 w 12192000"/>
              <a:gd name="connsiteY46" fmla="*/ 4455628 h 5096785"/>
              <a:gd name="connsiteX47" fmla="*/ 7851932 w 12192000"/>
              <a:gd name="connsiteY47" fmla="*/ 4466353 h 5096785"/>
              <a:gd name="connsiteX48" fmla="*/ 7639078 w 12192000"/>
              <a:gd name="connsiteY48" fmla="*/ 4467635 h 5096785"/>
              <a:gd name="connsiteX49" fmla="*/ 7612359 w 12192000"/>
              <a:gd name="connsiteY49" fmla="*/ 4492789 h 5096785"/>
              <a:gd name="connsiteX50" fmla="*/ 7527328 w 12192000"/>
              <a:gd name="connsiteY50" fmla="*/ 4502199 h 5096785"/>
              <a:gd name="connsiteX51" fmla="*/ 7388717 w 12192000"/>
              <a:gd name="connsiteY51" fmla="*/ 4470799 h 5096785"/>
              <a:gd name="connsiteX52" fmla="*/ 7231898 w 12192000"/>
              <a:gd name="connsiteY52" fmla="*/ 4486028 h 5096785"/>
              <a:gd name="connsiteX53" fmla="*/ 7218425 w 12192000"/>
              <a:gd name="connsiteY53" fmla="*/ 4477288 h 5096785"/>
              <a:gd name="connsiteX54" fmla="*/ 7202795 w 12192000"/>
              <a:gd name="connsiteY54" fmla="*/ 4472972 h 5096785"/>
              <a:gd name="connsiteX55" fmla="*/ 7200744 w 12192000"/>
              <a:gd name="connsiteY55" fmla="*/ 4474099 h 5096785"/>
              <a:gd name="connsiteX56" fmla="*/ 7182163 w 12192000"/>
              <a:gd name="connsiteY56" fmla="*/ 4474005 h 5096785"/>
              <a:gd name="connsiteX57" fmla="*/ 7178368 w 12192000"/>
              <a:gd name="connsiteY57" fmla="*/ 4470673 h 5096785"/>
              <a:gd name="connsiteX58" fmla="*/ 7165705 w 12192000"/>
              <a:gd name="connsiteY58" fmla="*/ 4469569 h 5096785"/>
              <a:gd name="connsiteX59" fmla="*/ 7140991 w 12192000"/>
              <a:gd name="connsiteY59" fmla="*/ 4464599 h 5096785"/>
              <a:gd name="connsiteX60" fmla="*/ 7136152 w 12192000"/>
              <a:gd name="connsiteY60" fmla="*/ 4466292 h 5096785"/>
              <a:gd name="connsiteX61" fmla="*/ 7098544 w 12192000"/>
              <a:gd name="connsiteY61" fmla="*/ 4462879 h 5096785"/>
              <a:gd name="connsiteX62" fmla="*/ 7097922 w 12192000"/>
              <a:gd name="connsiteY62" fmla="*/ 4464077 h 5096785"/>
              <a:gd name="connsiteX63" fmla="*/ 7086877 w 12192000"/>
              <a:gd name="connsiteY63" fmla="*/ 4468554 h 5096785"/>
              <a:gd name="connsiteX64" fmla="*/ 7065999 w 12192000"/>
              <a:gd name="connsiteY64" fmla="*/ 4474270 h 5096785"/>
              <a:gd name="connsiteX65" fmla="*/ 7016598 w 12192000"/>
              <a:gd name="connsiteY65" fmla="*/ 4502855 h 5096785"/>
              <a:gd name="connsiteX66" fmla="*/ 6977375 w 12192000"/>
              <a:gd name="connsiteY66" fmla="*/ 4499434 h 5096785"/>
              <a:gd name="connsiteX67" fmla="*/ 6969409 w 12192000"/>
              <a:gd name="connsiteY67" fmla="*/ 4499424 h 5096785"/>
              <a:gd name="connsiteX68" fmla="*/ 6969218 w 12192000"/>
              <a:gd name="connsiteY68" fmla="*/ 4499704 h 5096785"/>
              <a:gd name="connsiteX69" fmla="*/ 6960755 w 12192000"/>
              <a:gd name="connsiteY69" fmla="*/ 4500249 h 5096785"/>
              <a:gd name="connsiteX70" fmla="*/ 6954882 w 12192000"/>
              <a:gd name="connsiteY70" fmla="*/ 4499405 h 5096785"/>
              <a:gd name="connsiteX71" fmla="*/ 6939428 w 12192000"/>
              <a:gd name="connsiteY71" fmla="*/ 4499385 h 5096785"/>
              <a:gd name="connsiteX72" fmla="*/ 6933902 w 12192000"/>
              <a:gd name="connsiteY72" fmla="*/ 4501239 h 5096785"/>
              <a:gd name="connsiteX73" fmla="*/ 6891244 w 12192000"/>
              <a:gd name="connsiteY73" fmla="*/ 4536371 h 5096785"/>
              <a:gd name="connsiteX74" fmla="*/ 6794496 w 12192000"/>
              <a:gd name="connsiteY74" fmla="*/ 4567924 h 5096785"/>
              <a:gd name="connsiteX75" fmla="*/ 6697102 w 12192000"/>
              <a:gd name="connsiteY75" fmla="*/ 4595916 h 5096785"/>
              <a:gd name="connsiteX76" fmla="*/ 6661063 w 12192000"/>
              <a:gd name="connsiteY76" fmla="*/ 4604476 h 5096785"/>
              <a:gd name="connsiteX77" fmla="*/ 6600252 w 12192000"/>
              <a:gd name="connsiteY77" fmla="*/ 4626681 h 5096785"/>
              <a:gd name="connsiteX78" fmla="*/ 6574528 w 12192000"/>
              <a:gd name="connsiteY78" fmla="*/ 4641155 h 5096785"/>
              <a:gd name="connsiteX79" fmla="*/ 6573036 w 12192000"/>
              <a:gd name="connsiteY79" fmla="*/ 4641049 h 5096785"/>
              <a:gd name="connsiteX80" fmla="*/ 6571920 w 12192000"/>
              <a:gd name="connsiteY80" fmla="*/ 4644739 h 5096785"/>
              <a:gd name="connsiteX81" fmla="*/ 6567212 w 12192000"/>
              <a:gd name="connsiteY81" fmla="*/ 4647518 h 5096785"/>
              <a:gd name="connsiteX82" fmla="*/ 6552021 w 12192000"/>
              <a:gd name="connsiteY82" fmla="*/ 4650379 h 5096785"/>
              <a:gd name="connsiteX83" fmla="*/ 6545925 w 12192000"/>
              <a:gd name="connsiteY83" fmla="*/ 4650675 h 5096785"/>
              <a:gd name="connsiteX84" fmla="*/ 6537822 w 12192000"/>
              <a:gd name="connsiteY84" fmla="*/ 4652769 h 5096785"/>
              <a:gd name="connsiteX85" fmla="*/ 6537743 w 12192000"/>
              <a:gd name="connsiteY85" fmla="*/ 4653068 h 5096785"/>
              <a:gd name="connsiteX86" fmla="*/ 6529914 w 12192000"/>
              <a:gd name="connsiteY86" fmla="*/ 4654543 h 5096785"/>
              <a:gd name="connsiteX87" fmla="*/ 6490057 w 12192000"/>
              <a:gd name="connsiteY87" fmla="*/ 4658624 h 5096785"/>
              <a:gd name="connsiteX88" fmla="*/ 6452621 w 12192000"/>
              <a:gd name="connsiteY88" fmla="*/ 4694822 h 5096785"/>
              <a:gd name="connsiteX89" fmla="*/ 6434329 w 12192000"/>
              <a:gd name="connsiteY89" fmla="*/ 4704111 h 5096785"/>
              <a:gd name="connsiteX90" fmla="*/ 6425215 w 12192000"/>
              <a:gd name="connsiteY90" fmla="*/ 4710396 h 5096785"/>
              <a:gd name="connsiteX91" fmla="*/ 6425070 w 12192000"/>
              <a:gd name="connsiteY91" fmla="*/ 4711644 h 5096785"/>
              <a:gd name="connsiteX92" fmla="*/ 6386800 w 12192000"/>
              <a:gd name="connsiteY92" fmla="*/ 4715431 h 5096785"/>
              <a:gd name="connsiteX93" fmla="*/ 6382703 w 12192000"/>
              <a:gd name="connsiteY93" fmla="*/ 4717930 h 5096785"/>
              <a:gd name="connsiteX94" fmla="*/ 6356495 w 12192000"/>
              <a:gd name="connsiteY94" fmla="*/ 4717843 h 5096785"/>
              <a:gd name="connsiteX95" fmla="*/ 6343628 w 12192000"/>
              <a:gd name="connsiteY95" fmla="*/ 4719161 h 5096785"/>
              <a:gd name="connsiteX96" fmla="*/ 6338605 w 12192000"/>
              <a:gd name="connsiteY96" fmla="*/ 4716723 h 5096785"/>
              <a:gd name="connsiteX97" fmla="*/ 6320318 w 12192000"/>
              <a:gd name="connsiteY97" fmla="*/ 4720095 h 5096785"/>
              <a:gd name="connsiteX98" fmla="*/ 6318742 w 12192000"/>
              <a:gd name="connsiteY98" fmla="*/ 4721541 h 5096785"/>
              <a:gd name="connsiteX99" fmla="*/ 6301708 w 12192000"/>
              <a:gd name="connsiteY99" fmla="*/ 4720380 h 5096785"/>
              <a:gd name="connsiteX100" fmla="*/ 6285082 w 12192000"/>
              <a:gd name="connsiteY100" fmla="*/ 4714639 h 5096785"/>
              <a:gd name="connsiteX101" fmla="*/ 6136936 w 12192000"/>
              <a:gd name="connsiteY101" fmla="*/ 4758246 h 5096785"/>
              <a:gd name="connsiteX102" fmla="*/ 5988578 w 12192000"/>
              <a:gd name="connsiteY102" fmla="*/ 4754427 h 5096785"/>
              <a:gd name="connsiteX103" fmla="*/ 5908701 w 12192000"/>
              <a:gd name="connsiteY103" fmla="*/ 4779160 h 5096785"/>
              <a:gd name="connsiteX104" fmla="*/ 5892219 w 12192000"/>
              <a:gd name="connsiteY104" fmla="*/ 4807892 h 5096785"/>
              <a:gd name="connsiteX105" fmla="*/ 5683612 w 12192000"/>
              <a:gd name="connsiteY105" fmla="*/ 4848770 h 5096785"/>
              <a:gd name="connsiteX106" fmla="*/ 5635111 w 12192000"/>
              <a:gd name="connsiteY106" fmla="*/ 4868888 h 5096785"/>
              <a:gd name="connsiteX107" fmla="*/ 5582652 w 12192000"/>
              <a:gd name="connsiteY107" fmla="*/ 4866836 h 5096785"/>
              <a:gd name="connsiteX108" fmla="*/ 5567213 w 12192000"/>
              <a:gd name="connsiteY108" fmla="*/ 4878769 h 5096785"/>
              <a:gd name="connsiteX109" fmla="*/ 5564659 w 12192000"/>
              <a:gd name="connsiteY109" fmla="*/ 4881042 h 5096785"/>
              <a:gd name="connsiteX110" fmla="*/ 5552102 w 12192000"/>
              <a:gd name="connsiteY110" fmla="*/ 4885426 h 5096785"/>
              <a:gd name="connsiteX111" fmla="*/ 5551475 w 12192000"/>
              <a:gd name="connsiteY111" fmla="*/ 4892560 h 5096785"/>
              <a:gd name="connsiteX112" fmla="*/ 5534664 w 12192000"/>
              <a:gd name="connsiteY112" fmla="*/ 4903385 h 5096785"/>
              <a:gd name="connsiteX113" fmla="*/ 5510737 w 12192000"/>
              <a:gd name="connsiteY113" fmla="*/ 4909807 h 5096785"/>
              <a:gd name="connsiteX114" fmla="*/ 5393901 w 12192000"/>
              <a:gd name="connsiteY114" fmla="*/ 4933709 h 5096785"/>
              <a:gd name="connsiteX115" fmla="*/ 5325782 w 12192000"/>
              <a:gd name="connsiteY115" fmla="*/ 4951789 h 5096785"/>
              <a:gd name="connsiteX116" fmla="*/ 5302703 w 12192000"/>
              <a:gd name="connsiteY116" fmla="*/ 4964590 h 5096785"/>
              <a:gd name="connsiteX117" fmla="*/ 5268591 w 12192000"/>
              <a:gd name="connsiteY117" fmla="*/ 4978479 h 5096785"/>
              <a:gd name="connsiteX118" fmla="*/ 5210559 w 12192000"/>
              <a:gd name="connsiteY118" fmla="*/ 5007585 h 5096785"/>
              <a:gd name="connsiteX119" fmla="*/ 5177597 w 12192000"/>
              <a:gd name="connsiteY119" fmla="*/ 5015926 h 5096785"/>
              <a:gd name="connsiteX120" fmla="*/ 5160569 w 12192000"/>
              <a:gd name="connsiteY120" fmla="*/ 5025681 h 5096785"/>
              <a:gd name="connsiteX121" fmla="*/ 5152748 w 12192000"/>
              <a:gd name="connsiteY121" fmla="*/ 5026569 h 5096785"/>
              <a:gd name="connsiteX122" fmla="*/ 5127678 w 12192000"/>
              <a:gd name="connsiteY122" fmla="*/ 5032947 h 5096785"/>
              <a:gd name="connsiteX123" fmla="*/ 5113147 w 12192000"/>
              <a:gd name="connsiteY123" fmla="*/ 5035818 h 5096785"/>
              <a:gd name="connsiteX124" fmla="*/ 5107301 w 12192000"/>
              <a:gd name="connsiteY124" fmla="*/ 5036672 h 5096785"/>
              <a:gd name="connsiteX125" fmla="*/ 5093215 w 12192000"/>
              <a:gd name="connsiteY125" fmla="*/ 5032880 h 5096785"/>
              <a:gd name="connsiteX126" fmla="*/ 5077058 w 12192000"/>
              <a:gd name="connsiteY126" fmla="*/ 5038681 h 5096785"/>
              <a:gd name="connsiteX127" fmla="*/ 5057349 w 12192000"/>
              <a:gd name="connsiteY127" fmla="*/ 5036015 h 5096785"/>
              <a:gd name="connsiteX128" fmla="*/ 5053945 w 12192000"/>
              <a:gd name="connsiteY128" fmla="*/ 5041952 h 5096785"/>
              <a:gd name="connsiteX129" fmla="*/ 5040021 w 12192000"/>
              <a:gd name="connsiteY129" fmla="*/ 5050052 h 5096785"/>
              <a:gd name="connsiteX130" fmla="*/ 5025913 w 12192000"/>
              <a:gd name="connsiteY130" fmla="*/ 5046535 h 5096785"/>
              <a:gd name="connsiteX131" fmla="*/ 4998218 w 12192000"/>
              <a:gd name="connsiteY131" fmla="*/ 5048065 h 5096785"/>
              <a:gd name="connsiteX132" fmla="*/ 4991008 w 12192000"/>
              <a:gd name="connsiteY132" fmla="*/ 5050439 h 5096785"/>
              <a:gd name="connsiteX133" fmla="*/ 4963503 w 12192000"/>
              <a:gd name="connsiteY133" fmla="*/ 5047575 h 5096785"/>
              <a:gd name="connsiteX134" fmla="*/ 4921053 w 12192000"/>
              <a:gd name="connsiteY134" fmla="*/ 5048925 h 5096785"/>
              <a:gd name="connsiteX135" fmla="*/ 4873420 w 12192000"/>
              <a:gd name="connsiteY135" fmla="*/ 5054929 h 5096785"/>
              <a:gd name="connsiteX136" fmla="*/ 4858825 w 12192000"/>
              <a:gd name="connsiteY136" fmla="*/ 5051329 h 5096785"/>
              <a:gd name="connsiteX137" fmla="*/ 4769340 w 12192000"/>
              <a:gd name="connsiteY137" fmla="*/ 5053090 h 5096785"/>
              <a:gd name="connsiteX138" fmla="*/ 4744152 w 12192000"/>
              <a:gd name="connsiteY138" fmla="*/ 5053391 h 5096785"/>
              <a:gd name="connsiteX139" fmla="*/ 4723556 w 12192000"/>
              <a:gd name="connsiteY139" fmla="*/ 5059633 h 5096785"/>
              <a:gd name="connsiteX140" fmla="*/ 4719699 w 12192000"/>
              <a:gd name="connsiteY140" fmla="*/ 5066298 h 5096785"/>
              <a:gd name="connsiteX141" fmla="*/ 4706016 w 12192000"/>
              <a:gd name="connsiteY141" fmla="*/ 5067422 h 5096785"/>
              <a:gd name="connsiteX142" fmla="*/ 4702593 w 12192000"/>
              <a:gd name="connsiteY142" fmla="*/ 5068973 h 5096785"/>
              <a:gd name="connsiteX143" fmla="*/ 4682766 w 12192000"/>
              <a:gd name="connsiteY143" fmla="*/ 5076609 h 5096785"/>
              <a:gd name="connsiteX144" fmla="*/ 4634960 w 12192000"/>
              <a:gd name="connsiteY144" fmla="*/ 5061852 h 5096785"/>
              <a:gd name="connsiteX145" fmla="*/ 4580645 w 12192000"/>
              <a:gd name="connsiteY145" fmla="*/ 5069246 h 5096785"/>
              <a:gd name="connsiteX146" fmla="*/ 4368005 w 12192000"/>
              <a:gd name="connsiteY146" fmla="*/ 5057426 h 5096785"/>
              <a:gd name="connsiteX147" fmla="*/ 4339489 w 12192000"/>
              <a:gd name="connsiteY147" fmla="*/ 5080858 h 5096785"/>
              <a:gd name="connsiteX148" fmla="*/ 4253895 w 12192000"/>
              <a:gd name="connsiteY148" fmla="*/ 5085008 h 5096785"/>
              <a:gd name="connsiteX149" fmla="*/ 4117780 w 12192000"/>
              <a:gd name="connsiteY149" fmla="*/ 5045175 h 5096785"/>
              <a:gd name="connsiteX150" fmla="*/ 3960074 w 12192000"/>
              <a:gd name="connsiteY150" fmla="*/ 5050708 h 5096785"/>
              <a:gd name="connsiteX151" fmla="*/ 3947260 w 12192000"/>
              <a:gd name="connsiteY151" fmla="*/ 5041167 h 5096785"/>
              <a:gd name="connsiteX152" fmla="*/ 3931969 w 12192000"/>
              <a:gd name="connsiteY152" fmla="*/ 5035902 h 5096785"/>
              <a:gd name="connsiteX153" fmla="*/ 3929836 w 12192000"/>
              <a:gd name="connsiteY153" fmla="*/ 5036901 h 5096785"/>
              <a:gd name="connsiteX154" fmla="*/ 3911296 w 12192000"/>
              <a:gd name="connsiteY154" fmla="*/ 5035663 h 5096785"/>
              <a:gd name="connsiteX155" fmla="*/ 3907746 w 12192000"/>
              <a:gd name="connsiteY155" fmla="*/ 5032107 h 5096785"/>
              <a:gd name="connsiteX156" fmla="*/ 3895182 w 12192000"/>
              <a:gd name="connsiteY156" fmla="*/ 5030229 h 5096785"/>
              <a:gd name="connsiteX157" fmla="*/ 3870866 w 12192000"/>
              <a:gd name="connsiteY157" fmla="*/ 5023753 h 5096785"/>
              <a:gd name="connsiteX158" fmla="*/ 3865913 w 12192000"/>
              <a:gd name="connsiteY158" fmla="*/ 5025143 h 5096785"/>
              <a:gd name="connsiteX159" fmla="*/ 3828606 w 12192000"/>
              <a:gd name="connsiteY159" fmla="*/ 5019426 h 5096785"/>
              <a:gd name="connsiteX160" fmla="*/ 3827901 w 12192000"/>
              <a:gd name="connsiteY160" fmla="*/ 5020583 h 5096785"/>
              <a:gd name="connsiteX161" fmla="*/ 3816543 w 12192000"/>
              <a:gd name="connsiteY161" fmla="*/ 5024366 h 5096785"/>
              <a:gd name="connsiteX162" fmla="*/ 3795278 w 12192000"/>
              <a:gd name="connsiteY162" fmla="*/ 5028779 h 5096785"/>
              <a:gd name="connsiteX163" fmla="*/ 3743858 w 12192000"/>
              <a:gd name="connsiteY163" fmla="*/ 5054237 h 5096785"/>
              <a:gd name="connsiteX164" fmla="*/ 3704945 w 12192000"/>
              <a:gd name="connsiteY164" fmla="*/ 5048413 h 5096785"/>
              <a:gd name="connsiteX165" fmla="*/ 3696992 w 12192000"/>
              <a:gd name="connsiteY165" fmla="*/ 5047914 h 5096785"/>
              <a:gd name="connsiteX166" fmla="*/ 3696780 w 12192000"/>
              <a:gd name="connsiteY166" fmla="*/ 5048181 h 5096785"/>
              <a:gd name="connsiteX167" fmla="*/ 3688290 w 12192000"/>
              <a:gd name="connsiteY167" fmla="*/ 5048204 h 5096785"/>
              <a:gd name="connsiteX168" fmla="*/ 3682486 w 12192000"/>
              <a:gd name="connsiteY168" fmla="*/ 5047000 h 5096785"/>
              <a:gd name="connsiteX169" fmla="*/ 3667056 w 12192000"/>
              <a:gd name="connsiteY169" fmla="*/ 5046030 h 5096785"/>
              <a:gd name="connsiteX170" fmla="*/ 3661403 w 12192000"/>
              <a:gd name="connsiteY170" fmla="*/ 5047537 h 5096785"/>
              <a:gd name="connsiteX171" fmla="*/ 3658673 w 12192000"/>
              <a:gd name="connsiteY171" fmla="*/ 5050790 h 5096785"/>
              <a:gd name="connsiteX172" fmla="*/ 3657333 w 12192000"/>
              <a:gd name="connsiteY172" fmla="*/ 5050325 h 5096785"/>
              <a:gd name="connsiteX173" fmla="*/ 3626778 w 12192000"/>
              <a:gd name="connsiteY173" fmla="*/ 5057882 h 5096785"/>
              <a:gd name="connsiteX174" fmla="*/ 3560067 w 12192000"/>
              <a:gd name="connsiteY174" fmla="*/ 5064266 h 5096785"/>
              <a:gd name="connsiteX175" fmla="*/ 3522641 w 12192000"/>
              <a:gd name="connsiteY175" fmla="*/ 5063654 h 5096785"/>
              <a:gd name="connsiteX176" fmla="*/ 3419275 w 12192000"/>
              <a:gd name="connsiteY176" fmla="*/ 5066646 h 5096785"/>
              <a:gd name="connsiteX177" fmla="*/ 3314869 w 12192000"/>
              <a:gd name="connsiteY177" fmla="*/ 5073197 h 5096785"/>
              <a:gd name="connsiteX178" fmla="*/ 3259088 w 12192000"/>
              <a:gd name="connsiteY178" fmla="*/ 5096363 h 5096785"/>
              <a:gd name="connsiteX179" fmla="*/ 3253104 w 12192000"/>
              <a:gd name="connsiteY179" fmla="*/ 5096785 h 5096785"/>
              <a:gd name="connsiteX180" fmla="*/ 3238751 w 12192000"/>
              <a:gd name="connsiteY180" fmla="*/ 5092996 h 5096785"/>
              <a:gd name="connsiteX181" fmla="*/ 3233681 w 12192000"/>
              <a:gd name="connsiteY181" fmla="*/ 5090758 h 5096785"/>
              <a:gd name="connsiteX182" fmla="*/ 3225562 w 12192000"/>
              <a:gd name="connsiteY182" fmla="*/ 5089215 h 5096785"/>
              <a:gd name="connsiteX183" fmla="*/ 3225260 w 12192000"/>
              <a:gd name="connsiteY183" fmla="*/ 5089437 h 5096785"/>
              <a:gd name="connsiteX184" fmla="*/ 3217859 w 12192000"/>
              <a:gd name="connsiteY184" fmla="*/ 5087484 h 5096785"/>
              <a:gd name="connsiteX185" fmla="*/ 3182980 w 12192000"/>
              <a:gd name="connsiteY185" fmla="*/ 5074650 h 5096785"/>
              <a:gd name="connsiteX186" fmla="*/ 3123938 w 12192000"/>
              <a:gd name="connsiteY186" fmla="*/ 5089912 h 5096785"/>
              <a:gd name="connsiteX187" fmla="*/ 3101912 w 12192000"/>
              <a:gd name="connsiteY187" fmla="*/ 5090281 h 5096785"/>
              <a:gd name="connsiteX188" fmla="*/ 3089591 w 12192000"/>
              <a:gd name="connsiteY188" fmla="*/ 5091865 h 5096785"/>
              <a:gd name="connsiteX189" fmla="*/ 3088465 w 12192000"/>
              <a:gd name="connsiteY189" fmla="*/ 5092858 h 5096785"/>
              <a:gd name="connsiteX190" fmla="*/ 3055081 w 12192000"/>
              <a:gd name="connsiteY190" fmla="*/ 5080424 h 5096785"/>
              <a:gd name="connsiteX191" fmla="*/ 3049807 w 12192000"/>
              <a:gd name="connsiteY191" fmla="*/ 5080860 h 5096785"/>
              <a:gd name="connsiteX192" fmla="*/ 3029122 w 12192000"/>
              <a:gd name="connsiteY192" fmla="*/ 5070085 h 5096785"/>
              <a:gd name="connsiteX193" fmla="*/ 3017862 w 12192000"/>
              <a:gd name="connsiteY193" fmla="*/ 5065942 h 5096785"/>
              <a:gd name="connsiteX194" fmla="*/ 3015868 w 12192000"/>
              <a:gd name="connsiteY194" fmla="*/ 5061832 h 5096785"/>
              <a:gd name="connsiteX195" fmla="*/ 2998644 w 12192000"/>
              <a:gd name="connsiteY195" fmla="*/ 5057210 h 5096785"/>
              <a:gd name="connsiteX196" fmla="*/ 2996219 w 12192000"/>
              <a:gd name="connsiteY196" fmla="*/ 5057788 h 5096785"/>
              <a:gd name="connsiteX197" fmla="*/ 2983676 w 12192000"/>
              <a:gd name="connsiteY197" fmla="*/ 5049852 h 5096785"/>
              <a:gd name="connsiteX198" fmla="*/ 2975170 w 12192000"/>
              <a:gd name="connsiteY198" fmla="*/ 5038214 h 5096785"/>
              <a:gd name="connsiteX199" fmla="*/ 2822441 w 12192000"/>
              <a:gd name="connsiteY199" fmla="*/ 5014517 h 5096785"/>
              <a:gd name="connsiteX200" fmla="*/ 2708054 w 12192000"/>
              <a:gd name="connsiteY200" fmla="*/ 4950706 h 5096785"/>
              <a:gd name="connsiteX201" fmla="*/ 2624713 w 12192000"/>
              <a:gd name="connsiteY201" fmla="*/ 4938959 h 5096785"/>
              <a:gd name="connsiteX202" fmla="*/ 2588328 w 12192000"/>
              <a:gd name="connsiteY202" fmla="*/ 4956476 h 5096785"/>
              <a:gd name="connsiteX203" fmla="*/ 2389931 w 12192000"/>
              <a:gd name="connsiteY203" fmla="*/ 4905785 h 5096785"/>
              <a:gd name="connsiteX204" fmla="*/ 2335186 w 12192000"/>
              <a:gd name="connsiteY204" fmla="*/ 4902957 h 5096785"/>
              <a:gd name="connsiteX205" fmla="*/ 2295307 w 12192000"/>
              <a:gd name="connsiteY205" fmla="*/ 4879800 h 5096785"/>
              <a:gd name="connsiteX206" fmla="*/ 2273393 w 12192000"/>
              <a:gd name="connsiteY206" fmla="*/ 4883565 h 5096785"/>
              <a:gd name="connsiteX207" fmla="*/ 2269523 w 12192000"/>
              <a:gd name="connsiteY207" fmla="*/ 4884442 h 5096785"/>
              <a:gd name="connsiteX208" fmla="*/ 2256015 w 12192000"/>
              <a:gd name="connsiteY208" fmla="*/ 4883014 h 5096785"/>
              <a:gd name="connsiteX209" fmla="*/ 2249731 w 12192000"/>
              <a:gd name="connsiteY209" fmla="*/ 4888778 h 5096785"/>
              <a:gd name="connsiteX210" fmla="*/ 2227629 w 12192000"/>
              <a:gd name="connsiteY210" fmla="*/ 4891047 h 5096785"/>
              <a:gd name="connsiteX211" fmla="*/ 2203460 w 12192000"/>
              <a:gd name="connsiteY211" fmla="*/ 4886696 h 5096785"/>
              <a:gd name="connsiteX212" fmla="*/ 2091528 w 12192000"/>
              <a:gd name="connsiteY212" fmla="*/ 4859155 h 5096785"/>
              <a:gd name="connsiteX213" fmla="*/ 2022901 w 12192000"/>
              <a:gd name="connsiteY213" fmla="*/ 4846594 h 5096785"/>
              <a:gd name="connsiteX214" fmla="*/ 1994227 w 12192000"/>
              <a:gd name="connsiteY214" fmla="*/ 4847973 h 5096785"/>
              <a:gd name="connsiteX215" fmla="*/ 1955936 w 12192000"/>
              <a:gd name="connsiteY215" fmla="*/ 4845765 h 5096785"/>
              <a:gd name="connsiteX216" fmla="*/ 1741924 w 12192000"/>
              <a:gd name="connsiteY216" fmla="*/ 4808054 h 5096785"/>
              <a:gd name="connsiteX217" fmla="*/ 1734410 w 12192000"/>
              <a:gd name="connsiteY217" fmla="*/ 4811675 h 5096785"/>
              <a:gd name="connsiteX218" fmla="*/ 1691423 w 12192000"/>
              <a:gd name="connsiteY218" fmla="*/ 4802777 h 5096785"/>
              <a:gd name="connsiteX219" fmla="*/ 1554504 w 12192000"/>
              <a:gd name="connsiteY219" fmla="*/ 4739985 h 5096785"/>
              <a:gd name="connsiteX220" fmla="*/ 1470119 w 12192000"/>
              <a:gd name="connsiteY220" fmla="*/ 4723470 h 5096785"/>
              <a:gd name="connsiteX221" fmla="*/ 1437967 w 12192000"/>
              <a:gd name="connsiteY221" fmla="*/ 4722710 h 5096785"/>
              <a:gd name="connsiteX222" fmla="*/ 1384234 w 12192000"/>
              <a:gd name="connsiteY222" fmla="*/ 4721117 h 5096785"/>
              <a:gd name="connsiteX223" fmla="*/ 1338647 w 12192000"/>
              <a:gd name="connsiteY223" fmla="*/ 4732483 h 5096785"/>
              <a:gd name="connsiteX224" fmla="*/ 1295869 w 12192000"/>
              <a:gd name="connsiteY224" fmla="*/ 4726175 h 5096785"/>
              <a:gd name="connsiteX225" fmla="*/ 1292949 w 12192000"/>
              <a:gd name="connsiteY225" fmla="*/ 4708469 h 5096785"/>
              <a:gd name="connsiteX226" fmla="*/ 1244908 w 12192000"/>
              <a:gd name="connsiteY226" fmla="*/ 4706993 h 5096785"/>
              <a:gd name="connsiteX227" fmla="*/ 1171266 w 12192000"/>
              <a:gd name="connsiteY227" fmla="*/ 4706535 h 5096785"/>
              <a:gd name="connsiteX228" fmla="*/ 1160868 w 12192000"/>
              <a:gd name="connsiteY228" fmla="*/ 4701936 h 5096785"/>
              <a:gd name="connsiteX229" fmla="*/ 1147599 w 12192000"/>
              <a:gd name="connsiteY229" fmla="*/ 4714833 h 5096785"/>
              <a:gd name="connsiteX230" fmla="*/ 1119603 w 12192000"/>
              <a:gd name="connsiteY230" fmla="*/ 4721303 h 5096785"/>
              <a:gd name="connsiteX231" fmla="*/ 997851 w 12192000"/>
              <a:gd name="connsiteY231" fmla="*/ 4722336 h 5096785"/>
              <a:gd name="connsiteX232" fmla="*/ 976455 w 12192000"/>
              <a:gd name="connsiteY232" fmla="*/ 4726407 h 5096785"/>
              <a:gd name="connsiteX233" fmla="*/ 949939 w 12192000"/>
              <a:gd name="connsiteY233" fmla="*/ 4719699 h 5096785"/>
              <a:gd name="connsiteX234" fmla="*/ 894148 w 12192000"/>
              <a:gd name="connsiteY234" fmla="*/ 4710406 h 5096785"/>
              <a:gd name="connsiteX235" fmla="*/ 857990 w 12192000"/>
              <a:gd name="connsiteY235" fmla="*/ 4696844 h 5096785"/>
              <a:gd name="connsiteX236" fmla="*/ 848649 w 12192000"/>
              <a:gd name="connsiteY236" fmla="*/ 4704021 h 5096785"/>
              <a:gd name="connsiteX237" fmla="*/ 826436 w 12192000"/>
              <a:gd name="connsiteY237" fmla="*/ 4707421 h 5096785"/>
              <a:gd name="connsiteX238" fmla="*/ 733052 w 12192000"/>
              <a:gd name="connsiteY238" fmla="*/ 4701884 h 5096785"/>
              <a:gd name="connsiteX239" fmla="*/ 716185 w 12192000"/>
              <a:gd name="connsiteY239" fmla="*/ 4703827 h 5096785"/>
              <a:gd name="connsiteX240" fmla="*/ 696663 w 12192000"/>
              <a:gd name="connsiteY240" fmla="*/ 4697420 h 5096785"/>
              <a:gd name="connsiteX241" fmla="*/ 582722 w 12192000"/>
              <a:gd name="connsiteY241" fmla="*/ 4658637 h 5096785"/>
              <a:gd name="connsiteX242" fmla="*/ 581118 w 12192000"/>
              <a:gd name="connsiteY242" fmla="*/ 4654120 h 5096785"/>
              <a:gd name="connsiteX243" fmla="*/ 546453 w 12192000"/>
              <a:gd name="connsiteY243" fmla="*/ 4652542 h 5096785"/>
              <a:gd name="connsiteX244" fmla="*/ 536773 w 12192000"/>
              <a:gd name="connsiteY244" fmla="*/ 4644609 h 5096785"/>
              <a:gd name="connsiteX245" fmla="*/ 518899 w 12192000"/>
              <a:gd name="connsiteY245" fmla="*/ 4642839 h 5096785"/>
              <a:gd name="connsiteX246" fmla="*/ 388896 w 12192000"/>
              <a:gd name="connsiteY246" fmla="*/ 4619173 h 5096785"/>
              <a:gd name="connsiteX247" fmla="*/ 366479 w 12192000"/>
              <a:gd name="connsiteY247" fmla="*/ 4618896 h 5096785"/>
              <a:gd name="connsiteX248" fmla="*/ 342781 w 12192000"/>
              <a:gd name="connsiteY248" fmla="*/ 4601239 h 5096785"/>
              <a:gd name="connsiteX249" fmla="*/ 255925 w 12192000"/>
              <a:gd name="connsiteY249" fmla="*/ 4598685 h 5096785"/>
              <a:gd name="connsiteX250" fmla="*/ 226919 w 12192000"/>
              <a:gd name="connsiteY250" fmla="*/ 4598460 h 5096785"/>
              <a:gd name="connsiteX251" fmla="*/ 213925 w 12192000"/>
              <a:gd name="connsiteY251" fmla="*/ 4597783 h 5096785"/>
              <a:gd name="connsiteX252" fmla="*/ 215196 w 12192000"/>
              <a:gd name="connsiteY252" fmla="*/ 4588576 h 5096785"/>
              <a:gd name="connsiteX253" fmla="*/ 180214 w 12192000"/>
              <a:gd name="connsiteY253" fmla="*/ 4583701 h 5096785"/>
              <a:gd name="connsiteX254" fmla="*/ 83203 w 12192000"/>
              <a:gd name="connsiteY254" fmla="*/ 4531664 h 5096785"/>
              <a:gd name="connsiteX255" fmla="*/ 4106 w 12192000"/>
              <a:gd name="connsiteY255" fmla="*/ 4517202 h 5096785"/>
              <a:gd name="connsiteX256" fmla="*/ 0 w 12192000"/>
              <a:gd name="connsiteY256" fmla="*/ 4516084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4285 w 12192000"/>
              <a:gd name="connsiteY15" fmla="*/ 4246460 h 5096785"/>
              <a:gd name="connsiteX16" fmla="*/ 9720786 w 12192000"/>
              <a:gd name="connsiteY16" fmla="*/ 4265611 h 5096785"/>
              <a:gd name="connsiteX17" fmla="*/ 9652162 w 12192000"/>
              <a:gd name="connsiteY17" fmla="*/ 4252712 h 5096785"/>
              <a:gd name="connsiteX18" fmla="*/ 9543973 w 12192000"/>
              <a:gd name="connsiteY18" fmla="*/ 4245802 h 5096785"/>
              <a:gd name="connsiteX19" fmla="*/ 9528747 w 12192000"/>
              <a:gd name="connsiteY19" fmla="*/ 4251724 h 5096785"/>
              <a:gd name="connsiteX20" fmla="*/ 9436976 w 12192000"/>
              <a:gd name="connsiteY20" fmla="*/ 4269351 h 5096785"/>
              <a:gd name="connsiteX21" fmla="*/ 9371827 w 12192000"/>
              <a:gd name="connsiteY21" fmla="*/ 4303912 h 5096785"/>
              <a:gd name="connsiteX22" fmla="*/ 9260304 w 12192000"/>
              <a:gd name="connsiteY22" fmla="*/ 4328021 h 5096785"/>
              <a:gd name="connsiteX23" fmla="*/ 9148799 w 12192000"/>
              <a:gd name="connsiteY23" fmla="*/ 4348506 h 5096785"/>
              <a:gd name="connsiteX24" fmla="*/ 9107898 w 12192000"/>
              <a:gd name="connsiteY24" fmla="*/ 4354282 h 5096785"/>
              <a:gd name="connsiteX25" fmla="*/ 9037321 w 12192000"/>
              <a:gd name="connsiteY25" fmla="*/ 4371817 h 5096785"/>
              <a:gd name="connsiteX26" fmla="*/ 8990743 w 12192000"/>
              <a:gd name="connsiteY26" fmla="*/ 4382161 h 5096785"/>
              <a:gd name="connsiteX27" fmla="*/ 8979819 w 12192000"/>
              <a:gd name="connsiteY27" fmla="*/ 4366419 h 5096785"/>
              <a:gd name="connsiteX28" fmla="*/ 8936044 w 12192000"/>
              <a:gd name="connsiteY28" fmla="*/ 4370992 h 5096785"/>
              <a:gd name="connsiteX29" fmla="*/ 8897707 w 12192000"/>
              <a:gd name="connsiteY29" fmla="*/ 4392673 h 5096785"/>
              <a:gd name="connsiteX30" fmla="*/ 8845635 w 12192000"/>
              <a:gd name="connsiteY30" fmla="*/ 4404300 h 5096785"/>
              <a:gd name="connsiteX31" fmla="*/ 8814562 w 12192000"/>
              <a:gd name="connsiteY31" fmla="*/ 4411434 h 5096785"/>
              <a:gd name="connsiteX32" fmla="*/ 8726349 w 12192000"/>
              <a:gd name="connsiteY32" fmla="*/ 4416668 h 5096785"/>
              <a:gd name="connsiteX33" fmla="*/ 8566678 w 12192000"/>
              <a:gd name="connsiteY33" fmla="*/ 4391711 h 5096785"/>
              <a:gd name="connsiteX34" fmla="*/ 8521516 w 12192000"/>
              <a:gd name="connsiteY34" fmla="*/ 4393927 h 5096785"/>
              <a:gd name="connsiteX35" fmla="*/ 8515998 w 12192000"/>
              <a:gd name="connsiteY35" fmla="*/ 4399124 h 5096785"/>
              <a:gd name="connsiteX36" fmla="*/ 8449547 w 12192000"/>
              <a:gd name="connsiteY36" fmla="*/ 4383170 h 5096785"/>
              <a:gd name="connsiteX37" fmla="*/ 8360285 w 12192000"/>
              <a:gd name="connsiteY37" fmla="*/ 4398502 h 5096785"/>
              <a:gd name="connsiteX38" fmla="*/ 8256584 w 12192000"/>
              <a:gd name="connsiteY38" fmla="*/ 4423564 h 5096785"/>
              <a:gd name="connsiteX39" fmla="*/ 8229821 w 12192000"/>
              <a:gd name="connsiteY39" fmla="*/ 4431840 h 5096785"/>
              <a:gd name="connsiteX40" fmla="*/ 8158476 w 12192000"/>
              <a:gd name="connsiteY40" fmla="*/ 4436904 h 5096785"/>
              <a:gd name="connsiteX41" fmla="*/ 7993707 w 12192000"/>
              <a:gd name="connsiteY41" fmla="*/ 4447962 h 5096785"/>
              <a:gd name="connsiteX42" fmla="*/ 7990346 w 12192000"/>
              <a:gd name="connsiteY42" fmla="*/ 4454853 h 5096785"/>
              <a:gd name="connsiteX43" fmla="*/ 7976786 w 12192000"/>
              <a:gd name="connsiteY43" fmla="*/ 4456820 h 5096785"/>
              <a:gd name="connsiteX44" fmla="*/ 7973491 w 12192000"/>
              <a:gd name="connsiteY44" fmla="*/ 4458577 h 5096785"/>
              <a:gd name="connsiteX45" fmla="*/ 7954281 w 12192000"/>
              <a:gd name="connsiteY45" fmla="*/ 4467421 h 5096785"/>
              <a:gd name="connsiteX46" fmla="*/ 7905540 w 12192000"/>
              <a:gd name="connsiteY46" fmla="*/ 4455628 h 5096785"/>
              <a:gd name="connsiteX47" fmla="*/ 7851932 w 12192000"/>
              <a:gd name="connsiteY47" fmla="*/ 4466353 h 5096785"/>
              <a:gd name="connsiteX48" fmla="*/ 7639078 w 12192000"/>
              <a:gd name="connsiteY48" fmla="*/ 4467635 h 5096785"/>
              <a:gd name="connsiteX49" fmla="*/ 7612359 w 12192000"/>
              <a:gd name="connsiteY49" fmla="*/ 4492789 h 5096785"/>
              <a:gd name="connsiteX50" fmla="*/ 7527328 w 12192000"/>
              <a:gd name="connsiteY50" fmla="*/ 4502199 h 5096785"/>
              <a:gd name="connsiteX51" fmla="*/ 7388717 w 12192000"/>
              <a:gd name="connsiteY51" fmla="*/ 4470799 h 5096785"/>
              <a:gd name="connsiteX52" fmla="*/ 7231898 w 12192000"/>
              <a:gd name="connsiteY52" fmla="*/ 4486028 h 5096785"/>
              <a:gd name="connsiteX53" fmla="*/ 7218425 w 12192000"/>
              <a:gd name="connsiteY53" fmla="*/ 4477288 h 5096785"/>
              <a:gd name="connsiteX54" fmla="*/ 7202795 w 12192000"/>
              <a:gd name="connsiteY54" fmla="*/ 4472972 h 5096785"/>
              <a:gd name="connsiteX55" fmla="*/ 7200744 w 12192000"/>
              <a:gd name="connsiteY55" fmla="*/ 4474099 h 5096785"/>
              <a:gd name="connsiteX56" fmla="*/ 7182163 w 12192000"/>
              <a:gd name="connsiteY56" fmla="*/ 4474005 h 5096785"/>
              <a:gd name="connsiteX57" fmla="*/ 7178368 w 12192000"/>
              <a:gd name="connsiteY57" fmla="*/ 4470673 h 5096785"/>
              <a:gd name="connsiteX58" fmla="*/ 7165705 w 12192000"/>
              <a:gd name="connsiteY58" fmla="*/ 4469569 h 5096785"/>
              <a:gd name="connsiteX59" fmla="*/ 7140991 w 12192000"/>
              <a:gd name="connsiteY59" fmla="*/ 4464599 h 5096785"/>
              <a:gd name="connsiteX60" fmla="*/ 7136152 w 12192000"/>
              <a:gd name="connsiteY60" fmla="*/ 4466292 h 5096785"/>
              <a:gd name="connsiteX61" fmla="*/ 7098544 w 12192000"/>
              <a:gd name="connsiteY61" fmla="*/ 4462879 h 5096785"/>
              <a:gd name="connsiteX62" fmla="*/ 7097922 w 12192000"/>
              <a:gd name="connsiteY62" fmla="*/ 4464077 h 5096785"/>
              <a:gd name="connsiteX63" fmla="*/ 7086877 w 12192000"/>
              <a:gd name="connsiteY63" fmla="*/ 4468554 h 5096785"/>
              <a:gd name="connsiteX64" fmla="*/ 7065999 w 12192000"/>
              <a:gd name="connsiteY64" fmla="*/ 4474270 h 5096785"/>
              <a:gd name="connsiteX65" fmla="*/ 7016598 w 12192000"/>
              <a:gd name="connsiteY65" fmla="*/ 4502855 h 5096785"/>
              <a:gd name="connsiteX66" fmla="*/ 6977375 w 12192000"/>
              <a:gd name="connsiteY66" fmla="*/ 4499434 h 5096785"/>
              <a:gd name="connsiteX67" fmla="*/ 6969409 w 12192000"/>
              <a:gd name="connsiteY67" fmla="*/ 4499424 h 5096785"/>
              <a:gd name="connsiteX68" fmla="*/ 6969218 w 12192000"/>
              <a:gd name="connsiteY68" fmla="*/ 4499704 h 5096785"/>
              <a:gd name="connsiteX69" fmla="*/ 6960755 w 12192000"/>
              <a:gd name="connsiteY69" fmla="*/ 4500249 h 5096785"/>
              <a:gd name="connsiteX70" fmla="*/ 6954882 w 12192000"/>
              <a:gd name="connsiteY70" fmla="*/ 4499405 h 5096785"/>
              <a:gd name="connsiteX71" fmla="*/ 6939428 w 12192000"/>
              <a:gd name="connsiteY71" fmla="*/ 4499385 h 5096785"/>
              <a:gd name="connsiteX72" fmla="*/ 6933902 w 12192000"/>
              <a:gd name="connsiteY72" fmla="*/ 4501239 h 5096785"/>
              <a:gd name="connsiteX73" fmla="*/ 6891244 w 12192000"/>
              <a:gd name="connsiteY73" fmla="*/ 4536371 h 5096785"/>
              <a:gd name="connsiteX74" fmla="*/ 6794496 w 12192000"/>
              <a:gd name="connsiteY74" fmla="*/ 4567924 h 5096785"/>
              <a:gd name="connsiteX75" fmla="*/ 6697102 w 12192000"/>
              <a:gd name="connsiteY75" fmla="*/ 4595916 h 5096785"/>
              <a:gd name="connsiteX76" fmla="*/ 6661063 w 12192000"/>
              <a:gd name="connsiteY76" fmla="*/ 4604476 h 5096785"/>
              <a:gd name="connsiteX77" fmla="*/ 6600252 w 12192000"/>
              <a:gd name="connsiteY77" fmla="*/ 4626681 h 5096785"/>
              <a:gd name="connsiteX78" fmla="*/ 6574528 w 12192000"/>
              <a:gd name="connsiteY78" fmla="*/ 4641155 h 5096785"/>
              <a:gd name="connsiteX79" fmla="*/ 6573036 w 12192000"/>
              <a:gd name="connsiteY79" fmla="*/ 4641049 h 5096785"/>
              <a:gd name="connsiteX80" fmla="*/ 6571920 w 12192000"/>
              <a:gd name="connsiteY80" fmla="*/ 4644739 h 5096785"/>
              <a:gd name="connsiteX81" fmla="*/ 6567212 w 12192000"/>
              <a:gd name="connsiteY81" fmla="*/ 4647518 h 5096785"/>
              <a:gd name="connsiteX82" fmla="*/ 6552021 w 12192000"/>
              <a:gd name="connsiteY82" fmla="*/ 4650379 h 5096785"/>
              <a:gd name="connsiteX83" fmla="*/ 6545925 w 12192000"/>
              <a:gd name="connsiteY83" fmla="*/ 4650675 h 5096785"/>
              <a:gd name="connsiteX84" fmla="*/ 6537822 w 12192000"/>
              <a:gd name="connsiteY84" fmla="*/ 4652769 h 5096785"/>
              <a:gd name="connsiteX85" fmla="*/ 6537743 w 12192000"/>
              <a:gd name="connsiteY85" fmla="*/ 4653068 h 5096785"/>
              <a:gd name="connsiteX86" fmla="*/ 6529914 w 12192000"/>
              <a:gd name="connsiteY86" fmla="*/ 4654543 h 5096785"/>
              <a:gd name="connsiteX87" fmla="*/ 6490057 w 12192000"/>
              <a:gd name="connsiteY87" fmla="*/ 4658624 h 5096785"/>
              <a:gd name="connsiteX88" fmla="*/ 6452621 w 12192000"/>
              <a:gd name="connsiteY88" fmla="*/ 4694822 h 5096785"/>
              <a:gd name="connsiteX89" fmla="*/ 6434329 w 12192000"/>
              <a:gd name="connsiteY89" fmla="*/ 4704111 h 5096785"/>
              <a:gd name="connsiteX90" fmla="*/ 6425215 w 12192000"/>
              <a:gd name="connsiteY90" fmla="*/ 4710396 h 5096785"/>
              <a:gd name="connsiteX91" fmla="*/ 6425070 w 12192000"/>
              <a:gd name="connsiteY91" fmla="*/ 4711644 h 5096785"/>
              <a:gd name="connsiteX92" fmla="*/ 6386800 w 12192000"/>
              <a:gd name="connsiteY92" fmla="*/ 4715431 h 5096785"/>
              <a:gd name="connsiteX93" fmla="*/ 6382703 w 12192000"/>
              <a:gd name="connsiteY93" fmla="*/ 4717930 h 5096785"/>
              <a:gd name="connsiteX94" fmla="*/ 6356495 w 12192000"/>
              <a:gd name="connsiteY94" fmla="*/ 4717843 h 5096785"/>
              <a:gd name="connsiteX95" fmla="*/ 6343628 w 12192000"/>
              <a:gd name="connsiteY95" fmla="*/ 4719161 h 5096785"/>
              <a:gd name="connsiteX96" fmla="*/ 6338605 w 12192000"/>
              <a:gd name="connsiteY96" fmla="*/ 4716723 h 5096785"/>
              <a:gd name="connsiteX97" fmla="*/ 6320318 w 12192000"/>
              <a:gd name="connsiteY97" fmla="*/ 4720095 h 5096785"/>
              <a:gd name="connsiteX98" fmla="*/ 6318742 w 12192000"/>
              <a:gd name="connsiteY98" fmla="*/ 4721541 h 5096785"/>
              <a:gd name="connsiteX99" fmla="*/ 6301708 w 12192000"/>
              <a:gd name="connsiteY99" fmla="*/ 4720380 h 5096785"/>
              <a:gd name="connsiteX100" fmla="*/ 6285082 w 12192000"/>
              <a:gd name="connsiteY100" fmla="*/ 4714639 h 5096785"/>
              <a:gd name="connsiteX101" fmla="*/ 6136936 w 12192000"/>
              <a:gd name="connsiteY101" fmla="*/ 4758246 h 5096785"/>
              <a:gd name="connsiteX102" fmla="*/ 5988578 w 12192000"/>
              <a:gd name="connsiteY102" fmla="*/ 4754427 h 5096785"/>
              <a:gd name="connsiteX103" fmla="*/ 5908701 w 12192000"/>
              <a:gd name="connsiteY103" fmla="*/ 4779160 h 5096785"/>
              <a:gd name="connsiteX104" fmla="*/ 5892219 w 12192000"/>
              <a:gd name="connsiteY104" fmla="*/ 4807892 h 5096785"/>
              <a:gd name="connsiteX105" fmla="*/ 5683612 w 12192000"/>
              <a:gd name="connsiteY105" fmla="*/ 4848770 h 5096785"/>
              <a:gd name="connsiteX106" fmla="*/ 5635111 w 12192000"/>
              <a:gd name="connsiteY106" fmla="*/ 4868888 h 5096785"/>
              <a:gd name="connsiteX107" fmla="*/ 5582652 w 12192000"/>
              <a:gd name="connsiteY107" fmla="*/ 4866836 h 5096785"/>
              <a:gd name="connsiteX108" fmla="*/ 5567213 w 12192000"/>
              <a:gd name="connsiteY108" fmla="*/ 4878769 h 5096785"/>
              <a:gd name="connsiteX109" fmla="*/ 5564659 w 12192000"/>
              <a:gd name="connsiteY109" fmla="*/ 4881042 h 5096785"/>
              <a:gd name="connsiteX110" fmla="*/ 5552102 w 12192000"/>
              <a:gd name="connsiteY110" fmla="*/ 4885426 h 5096785"/>
              <a:gd name="connsiteX111" fmla="*/ 5551475 w 12192000"/>
              <a:gd name="connsiteY111" fmla="*/ 4892560 h 5096785"/>
              <a:gd name="connsiteX112" fmla="*/ 5534664 w 12192000"/>
              <a:gd name="connsiteY112" fmla="*/ 4903385 h 5096785"/>
              <a:gd name="connsiteX113" fmla="*/ 5510737 w 12192000"/>
              <a:gd name="connsiteY113" fmla="*/ 4909807 h 5096785"/>
              <a:gd name="connsiteX114" fmla="*/ 5393901 w 12192000"/>
              <a:gd name="connsiteY114" fmla="*/ 4933709 h 5096785"/>
              <a:gd name="connsiteX115" fmla="*/ 5325782 w 12192000"/>
              <a:gd name="connsiteY115" fmla="*/ 4951789 h 5096785"/>
              <a:gd name="connsiteX116" fmla="*/ 5302703 w 12192000"/>
              <a:gd name="connsiteY116" fmla="*/ 4964590 h 5096785"/>
              <a:gd name="connsiteX117" fmla="*/ 5268591 w 12192000"/>
              <a:gd name="connsiteY117" fmla="*/ 4978479 h 5096785"/>
              <a:gd name="connsiteX118" fmla="*/ 5210559 w 12192000"/>
              <a:gd name="connsiteY118" fmla="*/ 5007585 h 5096785"/>
              <a:gd name="connsiteX119" fmla="*/ 5177597 w 12192000"/>
              <a:gd name="connsiteY119" fmla="*/ 5015926 h 5096785"/>
              <a:gd name="connsiteX120" fmla="*/ 5160569 w 12192000"/>
              <a:gd name="connsiteY120" fmla="*/ 5025681 h 5096785"/>
              <a:gd name="connsiteX121" fmla="*/ 5152748 w 12192000"/>
              <a:gd name="connsiteY121" fmla="*/ 5026569 h 5096785"/>
              <a:gd name="connsiteX122" fmla="*/ 5127678 w 12192000"/>
              <a:gd name="connsiteY122" fmla="*/ 5032947 h 5096785"/>
              <a:gd name="connsiteX123" fmla="*/ 5113147 w 12192000"/>
              <a:gd name="connsiteY123" fmla="*/ 5035818 h 5096785"/>
              <a:gd name="connsiteX124" fmla="*/ 5107301 w 12192000"/>
              <a:gd name="connsiteY124" fmla="*/ 5036672 h 5096785"/>
              <a:gd name="connsiteX125" fmla="*/ 5093215 w 12192000"/>
              <a:gd name="connsiteY125" fmla="*/ 5032880 h 5096785"/>
              <a:gd name="connsiteX126" fmla="*/ 5077058 w 12192000"/>
              <a:gd name="connsiteY126" fmla="*/ 5038681 h 5096785"/>
              <a:gd name="connsiteX127" fmla="*/ 5057349 w 12192000"/>
              <a:gd name="connsiteY127" fmla="*/ 5036015 h 5096785"/>
              <a:gd name="connsiteX128" fmla="*/ 5053945 w 12192000"/>
              <a:gd name="connsiteY128" fmla="*/ 5041952 h 5096785"/>
              <a:gd name="connsiteX129" fmla="*/ 5040021 w 12192000"/>
              <a:gd name="connsiteY129" fmla="*/ 5050052 h 5096785"/>
              <a:gd name="connsiteX130" fmla="*/ 5025913 w 12192000"/>
              <a:gd name="connsiteY130" fmla="*/ 5046535 h 5096785"/>
              <a:gd name="connsiteX131" fmla="*/ 4998218 w 12192000"/>
              <a:gd name="connsiteY131" fmla="*/ 5048065 h 5096785"/>
              <a:gd name="connsiteX132" fmla="*/ 4991008 w 12192000"/>
              <a:gd name="connsiteY132" fmla="*/ 5050439 h 5096785"/>
              <a:gd name="connsiteX133" fmla="*/ 4963503 w 12192000"/>
              <a:gd name="connsiteY133" fmla="*/ 5047575 h 5096785"/>
              <a:gd name="connsiteX134" fmla="*/ 4921053 w 12192000"/>
              <a:gd name="connsiteY134" fmla="*/ 5048925 h 5096785"/>
              <a:gd name="connsiteX135" fmla="*/ 4873420 w 12192000"/>
              <a:gd name="connsiteY135" fmla="*/ 5054929 h 5096785"/>
              <a:gd name="connsiteX136" fmla="*/ 4858825 w 12192000"/>
              <a:gd name="connsiteY136" fmla="*/ 5051329 h 5096785"/>
              <a:gd name="connsiteX137" fmla="*/ 4769340 w 12192000"/>
              <a:gd name="connsiteY137" fmla="*/ 5053090 h 5096785"/>
              <a:gd name="connsiteX138" fmla="*/ 4744152 w 12192000"/>
              <a:gd name="connsiteY138" fmla="*/ 5053391 h 5096785"/>
              <a:gd name="connsiteX139" fmla="*/ 4723556 w 12192000"/>
              <a:gd name="connsiteY139" fmla="*/ 5059633 h 5096785"/>
              <a:gd name="connsiteX140" fmla="*/ 4719699 w 12192000"/>
              <a:gd name="connsiteY140" fmla="*/ 5066298 h 5096785"/>
              <a:gd name="connsiteX141" fmla="*/ 4706016 w 12192000"/>
              <a:gd name="connsiteY141" fmla="*/ 5067422 h 5096785"/>
              <a:gd name="connsiteX142" fmla="*/ 4702593 w 12192000"/>
              <a:gd name="connsiteY142" fmla="*/ 5068973 h 5096785"/>
              <a:gd name="connsiteX143" fmla="*/ 4682766 w 12192000"/>
              <a:gd name="connsiteY143" fmla="*/ 5076609 h 5096785"/>
              <a:gd name="connsiteX144" fmla="*/ 4634960 w 12192000"/>
              <a:gd name="connsiteY144" fmla="*/ 5061852 h 5096785"/>
              <a:gd name="connsiteX145" fmla="*/ 4580645 w 12192000"/>
              <a:gd name="connsiteY145" fmla="*/ 5069246 h 5096785"/>
              <a:gd name="connsiteX146" fmla="*/ 4368005 w 12192000"/>
              <a:gd name="connsiteY146" fmla="*/ 5057426 h 5096785"/>
              <a:gd name="connsiteX147" fmla="*/ 4339489 w 12192000"/>
              <a:gd name="connsiteY147" fmla="*/ 5080858 h 5096785"/>
              <a:gd name="connsiteX148" fmla="*/ 4253895 w 12192000"/>
              <a:gd name="connsiteY148" fmla="*/ 5085008 h 5096785"/>
              <a:gd name="connsiteX149" fmla="*/ 4117780 w 12192000"/>
              <a:gd name="connsiteY149" fmla="*/ 5045175 h 5096785"/>
              <a:gd name="connsiteX150" fmla="*/ 3960074 w 12192000"/>
              <a:gd name="connsiteY150" fmla="*/ 5050708 h 5096785"/>
              <a:gd name="connsiteX151" fmla="*/ 3947260 w 12192000"/>
              <a:gd name="connsiteY151" fmla="*/ 5041167 h 5096785"/>
              <a:gd name="connsiteX152" fmla="*/ 3931969 w 12192000"/>
              <a:gd name="connsiteY152" fmla="*/ 5035902 h 5096785"/>
              <a:gd name="connsiteX153" fmla="*/ 3929836 w 12192000"/>
              <a:gd name="connsiteY153" fmla="*/ 5036901 h 5096785"/>
              <a:gd name="connsiteX154" fmla="*/ 3911296 w 12192000"/>
              <a:gd name="connsiteY154" fmla="*/ 5035663 h 5096785"/>
              <a:gd name="connsiteX155" fmla="*/ 3907746 w 12192000"/>
              <a:gd name="connsiteY155" fmla="*/ 5032107 h 5096785"/>
              <a:gd name="connsiteX156" fmla="*/ 3895182 w 12192000"/>
              <a:gd name="connsiteY156" fmla="*/ 5030229 h 5096785"/>
              <a:gd name="connsiteX157" fmla="*/ 3870866 w 12192000"/>
              <a:gd name="connsiteY157" fmla="*/ 5023753 h 5096785"/>
              <a:gd name="connsiteX158" fmla="*/ 3865913 w 12192000"/>
              <a:gd name="connsiteY158" fmla="*/ 5025143 h 5096785"/>
              <a:gd name="connsiteX159" fmla="*/ 3828606 w 12192000"/>
              <a:gd name="connsiteY159" fmla="*/ 5019426 h 5096785"/>
              <a:gd name="connsiteX160" fmla="*/ 3827901 w 12192000"/>
              <a:gd name="connsiteY160" fmla="*/ 5020583 h 5096785"/>
              <a:gd name="connsiteX161" fmla="*/ 3816543 w 12192000"/>
              <a:gd name="connsiteY161" fmla="*/ 5024366 h 5096785"/>
              <a:gd name="connsiteX162" fmla="*/ 3795278 w 12192000"/>
              <a:gd name="connsiteY162" fmla="*/ 5028779 h 5096785"/>
              <a:gd name="connsiteX163" fmla="*/ 3743858 w 12192000"/>
              <a:gd name="connsiteY163" fmla="*/ 5054237 h 5096785"/>
              <a:gd name="connsiteX164" fmla="*/ 3704945 w 12192000"/>
              <a:gd name="connsiteY164" fmla="*/ 5048413 h 5096785"/>
              <a:gd name="connsiteX165" fmla="*/ 3696992 w 12192000"/>
              <a:gd name="connsiteY165" fmla="*/ 5047914 h 5096785"/>
              <a:gd name="connsiteX166" fmla="*/ 3696780 w 12192000"/>
              <a:gd name="connsiteY166" fmla="*/ 5048181 h 5096785"/>
              <a:gd name="connsiteX167" fmla="*/ 3688290 w 12192000"/>
              <a:gd name="connsiteY167" fmla="*/ 5048204 h 5096785"/>
              <a:gd name="connsiteX168" fmla="*/ 3682486 w 12192000"/>
              <a:gd name="connsiteY168" fmla="*/ 5047000 h 5096785"/>
              <a:gd name="connsiteX169" fmla="*/ 3667056 w 12192000"/>
              <a:gd name="connsiteY169" fmla="*/ 5046030 h 5096785"/>
              <a:gd name="connsiteX170" fmla="*/ 3661403 w 12192000"/>
              <a:gd name="connsiteY170" fmla="*/ 5047537 h 5096785"/>
              <a:gd name="connsiteX171" fmla="*/ 3658673 w 12192000"/>
              <a:gd name="connsiteY171" fmla="*/ 5050790 h 5096785"/>
              <a:gd name="connsiteX172" fmla="*/ 3657333 w 12192000"/>
              <a:gd name="connsiteY172" fmla="*/ 5050325 h 5096785"/>
              <a:gd name="connsiteX173" fmla="*/ 3626778 w 12192000"/>
              <a:gd name="connsiteY173" fmla="*/ 5057882 h 5096785"/>
              <a:gd name="connsiteX174" fmla="*/ 3560067 w 12192000"/>
              <a:gd name="connsiteY174" fmla="*/ 5064266 h 5096785"/>
              <a:gd name="connsiteX175" fmla="*/ 3522641 w 12192000"/>
              <a:gd name="connsiteY175" fmla="*/ 5063654 h 5096785"/>
              <a:gd name="connsiteX176" fmla="*/ 3419275 w 12192000"/>
              <a:gd name="connsiteY176" fmla="*/ 5066646 h 5096785"/>
              <a:gd name="connsiteX177" fmla="*/ 3314869 w 12192000"/>
              <a:gd name="connsiteY177" fmla="*/ 5073197 h 5096785"/>
              <a:gd name="connsiteX178" fmla="*/ 3259088 w 12192000"/>
              <a:gd name="connsiteY178" fmla="*/ 5096363 h 5096785"/>
              <a:gd name="connsiteX179" fmla="*/ 3253104 w 12192000"/>
              <a:gd name="connsiteY179" fmla="*/ 5096785 h 5096785"/>
              <a:gd name="connsiteX180" fmla="*/ 3238751 w 12192000"/>
              <a:gd name="connsiteY180" fmla="*/ 5092996 h 5096785"/>
              <a:gd name="connsiteX181" fmla="*/ 3233681 w 12192000"/>
              <a:gd name="connsiteY181" fmla="*/ 5090758 h 5096785"/>
              <a:gd name="connsiteX182" fmla="*/ 3225562 w 12192000"/>
              <a:gd name="connsiteY182" fmla="*/ 5089215 h 5096785"/>
              <a:gd name="connsiteX183" fmla="*/ 3225260 w 12192000"/>
              <a:gd name="connsiteY183" fmla="*/ 5089437 h 5096785"/>
              <a:gd name="connsiteX184" fmla="*/ 3217859 w 12192000"/>
              <a:gd name="connsiteY184" fmla="*/ 5087484 h 5096785"/>
              <a:gd name="connsiteX185" fmla="*/ 3182980 w 12192000"/>
              <a:gd name="connsiteY185" fmla="*/ 5074650 h 5096785"/>
              <a:gd name="connsiteX186" fmla="*/ 3123938 w 12192000"/>
              <a:gd name="connsiteY186" fmla="*/ 5089912 h 5096785"/>
              <a:gd name="connsiteX187" fmla="*/ 3101912 w 12192000"/>
              <a:gd name="connsiteY187" fmla="*/ 5090281 h 5096785"/>
              <a:gd name="connsiteX188" fmla="*/ 3089591 w 12192000"/>
              <a:gd name="connsiteY188" fmla="*/ 5091865 h 5096785"/>
              <a:gd name="connsiteX189" fmla="*/ 3088465 w 12192000"/>
              <a:gd name="connsiteY189" fmla="*/ 5092858 h 5096785"/>
              <a:gd name="connsiteX190" fmla="*/ 3055081 w 12192000"/>
              <a:gd name="connsiteY190" fmla="*/ 5080424 h 5096785"/>
              <a:gd name="connsiteX191" fmla="*/ 3049807 w 12192000"/>
              <a:gd name="connsiteY191" fmla="*/ 5080860 h 5096785"/>
              <a:gd name="connsiteX192" fmla="*/ 3029122 w 12192000"/>
              <a:gd name="connsiteY192" fmla="*/ 5070085 h 5096785"/>
              <a:gd name="connsiteX193" fmla="*/ 3017862 w 12192000"/>
              <a:gd name="connsiteY193" fmla="*/ 5065942 h 5096785"/>
              <a:gd name="connsiteX194" fmla="*/ 3015868 w 12192000"/>
              <a:gd name="connsiteY194" fmla="*/ 5061832 h 5096785"/>
              <a:gd name="connsiteX195" fmla="*/ 2998644 w 12192000"/>
              <a:gd name="connsiteY195" fmla="*/ 5057210 h 5096785"/>
              <a:gd name="connsiteX196" fmla="*/ 2996219 w 12192000"/>
              <a:gd name="connsiteY196" fmla="*/ 5057788 h 5096785"/>
              <a:gd name="connsiteX197" fmla="*/ 2983676 w 12192000"/>
              <a:gd name="connsiteY197" fmla="*/ 5049852 h 5096785"/>
              <a:gd name="connsiteX198" fmla="*/ 2975170 w 12192000"/>
              <a:gd name="connsiteY198" fmla="*/ 5038214 h 5096785"/>
              <a:gd name="connsiteX199" fmla="*/ 2822441 w 12192000"/>
              <a:gd name="connsiteY199" fmla="*/ 5014517 h 5096785"/>
              <a:gd name="connsiteX200" fmla="*/ 2624713 w 12192000"/>
              <a:gd name="connsiteY200" fmla="*/ 4938959 h 5096785"/>
              <a:gd name="connsiteX201" fmla="*/ 2588328 w 12192000"/>
              <a:gd name="connsiteY201" fmla="*/ 4956476 h 5096785"/>
              <a:gd name="connsiteX202" fmla="*/ 2389931 w 12192000"/>
              <a:gd name="connsiteY202" fmla="*/ 4905785 h 5096785"/>
              <a:gd name="connsiteX203" fmla="*/ 2335186 w 12192000"/>
              <a:gd name="connsiteY203" fmla="*/ 4902957 h 5096785"/>
              <a:gd name="connsiteX204" fmla="*/ 2295307 w 12192000"/>
              <a:gd name="connsiteY204" fmla="*/ 4879800 h 5096785"/>
              <a:gd name="connsiteX205" fmla="*/ 2273393 w 12192000"/>
              <a:gd name="connsiteY205" fmla="*/ 4883565 h 5096785"/>
              <a:gd name="connsiteX206" fmla="*/ 2269523 w 12192000"/>
              <a:gd name="connsiteY206" fmla="*/ 4884442 h 5096785"/>
              <a:gd name="connsiteX207" fmla="*/ 2256015 w 12192000"/>
              <a:gd name="connsiteY207" fmla="*/ 4883014 h 5096785"/>
              <a:gd name="connsiteX208" fmla="*/ 2249731 w 12192000"/>
              <a:gd name="connsiteY208" fmla="*/ 4888778 h 5096785"/>
              <a:gd name="connsiteX209" fmla="*/ 2227629 w 12192000"/>
              <a:gd name="connsiteY209" fmla="*/ 4891047 h 5096785"/>
              <a:gd name="connsiteX210" fmla="*/ 2203460 w 12192000"/>
              <a:gd name="connsiteY210" fmla="*/ 4886696 h 5096785"/>
              <a:gd name="connsiteX211" fmla="*/ 2091528 w 12192000"/>
              <a:gd name="connsiteY211" fmla="*/ 4859155 h 5096785"/>
              <a:gd name="connsiteX212" fmla="*/ 2022901 w 12192000"/>
              <a:gd name="connsiteY212" fmla="*/ 4846594 h 5096785"/>
              <a:gd name="connsiteX213" fmla="*/ 1994227 w 12192000"/>
              <a:gd name="connsiteY213" fmla="*/ 4847973 h 5096785"/>
              <a:gd name="connsiteX214" fmla="*/ 1955936 w 12192000"/>
              <a:gd name="connsiteY214" fmla="*/ 4845765 h 5096785"/>
              <a:gd name="connsiteX215" fmla="*/ 1741924 w 12192000"/>
              <a:gd name="connsiteY215" fmla="*/ 4808054 h 5096785"/>
              <a:gd name="connsiteX216" fmla="*/ 1734410 w 12192000"/>
              <a:gd name="connsiteY216" fmla="*/ 4811675 h 5096785"/>
              <a:gd name="connsiteX217" fmla="*/ 1691423 w 12192000"/>
              <a:gd name="connsiteY217" fmla="*/ 4802777 h 5096785"/>
              <a:gd name="connsiteX218" fmla="*/ 1554504 w 12192000"/>
              <a:gd name="connsiteY218" fmla="*/ 4739985 h 5096785"/>
              <a:gd name="connsiteX219" fmla="*/ 1470119 w 12192000"/>
              <a:gd name="connsiteY219" fmla="*/ 4723470 h 5096785"/>
              <a:gd name="connsiteX220" fmla="*/ 1437967 w 12192000"/>
              <a:gd name="connsiteY220" fmla="*/ 4722710 h 5096785"/>
              <a:gd name="connsiteX221" fmla="*/ 1384234 w 12192000"/>
              <a:gd name="connsiteY221" fmla="*/ 4721117 h 5096785"/>
              <a:gd name="connsiteX222" fmla="*/ 1338647 w 12192000"/>
              <a:gd name="connsiteY222" fmla="*/ 4732483 h 5096785"/>
              <a:gd name="connsiteX223" fmla="*/ 1295869 w 12192000"/>
              <a:gd name="connsiteY223" fmla="*/ 4726175 h 5096785"/>
              <a:gd name="connsiteX224" fmla="*/ 1292949 w 12192000"/>
              <a:gd name="connsiteY224" fmla="*/ 4708469 h 5096785"/>
              <a:gd name="connsiteX225" fmla="*/ 1244908 w 12192000"/>
              <a:gd name="connsiteY225" fmla="*/ 4706993 h 5096785"/>
              <a:gd name="connsiteX226" fmla="*/ 1171266 w 12192000"/>
              <a:gd name="connsiteY226" fmla="*/ 4706535 h 5096785"/>
              <a:gd name="connsiteX227" fmla="*/ 1160868 w 12192000"/>
              <a:gd name="connsiteY227" fmla="*/ 4701936 h 5096785"/>
              <a:gd name="connsiteX228" fmla="*/ 1147599 w 12192000"/>
              <a:gd name="connsiteY228" fmla="*/ 4714833 h 5096785"/>
              <a:gd name="connsiteX229" fmla="*/ 1119603 w 12192000"/>
              <a:gd name="connsiteY229" fmla="*/ 4721303 h 5096785"/>
              <a:gd name="connsiteX230" fmla="*/ 997851 w 12192000"/>
              <a:gd name="connsiteY230" fmla="*/ 4722336 h 5096785"/>
              <a:gd name="connsiteX231" fmla="*/ 976455 w 12192000"/>
              <a:gd name="connsiteY231" fmla="*/ 4726407 h 5096785"/>
              <a:gd name="connsiteX232" fmla="*/ 949939 w 12192000"/>
              <a:gd name="connsiteY232" fmla="*/ 4719699 h 5096785"/>
              <a:gd name="connsiteX233" fmla="*/ 894148 w 12192000"/>
              <a:gd name="connsiteY233" fmla="*/ 4710406 h 5096785"/>
              <a:gd name="connsiteX234" fmla="*/ 857990 w 12192000"/>
              <a:gd name="connsiteY234" fmla="*/ 4696844 h 5096785"/>
              <a:gd name="connsiteX235" fmla="*/ 848649 w 12192000"/>
              <a:gd name="connsiteY235" fmla="*/ 4704021 h 5096785"/>
              <a:gd name="connsiteX236" fmla="*/ 826436 w 12192000"/>
              <a:gd name="connsiteY236" fmla="*/ 4707421 h 5096785"/>
              <a:gd name="connsiteX237" fmla="*/ 733052 w 12192000"/>
              <a:gd name="connsiteY237" fmla="*/ 4701884 h 5096785"/>
              <a:gd name="connsiteX238" fmla="*/ 716185 w 12192000"/>
              <a:gd name="connsiteY238" fmla="*/ 4703827 h 5096785"/>
              <a:gd name="connsiteX239" fmla="*/ 696663 w 12192000"/>
              <a:gd name="connsiteY239" fmla="*/ 4697420 h 5096785"/>
              <a:gd name="connsiteX240" fmla="*/ 582722 w 12192000"/>
              <a:gd name="connsiteY240" fmla="*/ 4658637 h 5096785"/>
              <a:gd name="connsiteX241" fmla="*/ 581118 w 12192000"/>
              <a:gd name="connsiteY241" fmla="*/ 4654120 h 5096785"/>
              <a:gd name="connsiteX242" fmla="*/ 546453 w 12192000"/>
              <a:gd name="connsiteY242" fmla="*/ 4652542 h 5096785"/>
              <a:gd name="connsiteX243" fmla="*/ 536773 w 12192000"/>
              <a:gd name="connsiteY243" fmla="*/ 4644609 h 5096785"/>
              <a:gd name="connsiteX244" fmla="*/ 518899 w 12192000"/>
              <a:gd name="connsiteY244" fmla="*/ 4642839 h 5096785"/>
              <a:gd name="connsiteX245" fmla="*/ 388896 w 12192000"/>
              <a:gd name="connsiteY245" fmla="*/ 4619173 h 5096785"/>
              <a:gd name="connsiteX246" fmla="*/ 366479 w 12192000"/>
              <a:gd name="connsiteY246" fmla="*/ 4618896 h 5096785"/>
              <a:gd name="connsiteX247" fmla="*/ 342781 w 12192000"/>
              <a:gd name="connsiteY247" fmla="*/ 4601239 h 5096785"/>
              <a:gd name="connsiteX248" fmla="*/ 255925 w 12192000"/>
              <a:gd name="connsiteY248" fmla="*/ 4598685 h 5096785"/>
              <a:gd name="connsiteX249" fmla="*/ 226919 w 12192000"/>
              <a:gd name="connsiteY249" fmla="*/ 4598460 h 5096785"/>
              <a:gd name="connsiteX250" fmla="*/ 213925 w 12192000"/>
              <a:gd name="connsiteY250" fmla="*/ 4597783 h 5096785"/>
              <a:gd name="connsiteX251" fmla="*/ 215196 w 12192000"/>
              <a:gd name="connsiteY251" fmla="*/ 4588576 h 5096785"/>
              <a:gd name="connsiteX252" fmla="*/ 180214 w 12192000"/>
              <a:gd name="connsiteY252" fmla="*/ 4583701 h 5096785"/>
              <a:gd name="connsiteX253" fmla="*/ 83203 w 12192000"/>
              <a:gd name="connsiteY253" fmla="*/ 4531664 h 5096785"/>
              <a:gd name="connsiteX254" fmla="*/ 4106 w 12192000"/>
              <a:gd name="connsiteY254" fmla="*/ 4517202 h 5096785"/>
              <a:gd name="connsiteX255" fmla="*/ 0 w 12192000"/>
              <a:gd name="connsiteY255" fmla="*/ 4516084 h 5096785"/>
              <a:gd name="connsiteX256" fmla="*/ 0 w 12192000"/>
              <a:gd name="connsiteY256"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4285 w 12192000"/>
              <a:gd name="connsiteY15" fmla="*/ 4246460 h 5096785"/>
              <a:gd name="connsiteX16" fmla="*/ 9720786 w 12192000"/>
              <a:gd name="connsiteY16" fmla="*/ 4265611 h 5096785"/>
              <a:gd name="connsiteX17" fmla="*/ 9652162 w 12192000"/>
              <a:gd name="connsiteY17" fmla="*/ 4252712 h 5096785"/>
              <a:gd name="connsiteX18" fmla="*/ 9543973 w 12192000"/>
              <a:gd name="connsiteY18" fmla="*/ 4245802 h 5096785"/>
              <a:gd name="connsiteX19" fmla="*/ 9528747 w 12192000"/>
              <a:gd name="connsiteY19" fmla="*/ 4251724 h 5096785"/>
              <a:gd name="connsiteX20" fmla="*/ 9436976 w 12192000"/>
              <a:gd name="connsiteY20" fmla="*/ 4269351 h 5096785"/>
              <a:gd name="connsiteX21" fmla="*/ 9371827 w 12192000"/>
              <a:gd name="connsiteY21" fmla="*/ 4303912 h 5096785"/>
              <a:gd name="connsiteX22" fmla="*/ 9260304 w 12192000"/>
              <a:gd name="connsiteY22" fmla="*/ 4328021 h 5096785"/>
              <a:gd name="connsiteX23" fmla="*/ 9148799 w 12192000"/>
              <a:gd name="connsiteY23" fmla="*/ 4348506 h 5096785"/>
              <a:gd name="connsiteX24" fmla="*/ 9107898 w 12192000"/>
              <a:gd name="connsiteY24" fmla="*/ 4354282 h 5096785"/>
              <a:gd name="connsiteX25" fmla="*/ 9037321 w 12192000"/>
              <a:gd name="connsiteY25" fmla="*/ 4371817 h 5096785"/>
              <a:gd name="connsiteX26" fmla="*/ 8990743 w 12192000"/>
              <a:gd name="connsiteY26" fmla="*/ 4382161 h 5096785"/>
              <a:gd name="connsiteX27" fmla="*/ 8979819 w 12192000"/>
              <a:gd name="connsiteY27" fmla="*/ 4366419 h 5096785"/>
              <a:gd name="connsiteX28" fmla="*/ 8936044 w 12192000"/>
              <a:gd name="connsiteY28" fmla="*/ 4370992 h 5096785"/>
              <a:gd name="connsiteX29" fmla="*/ 8897707 w 12192000"/>
              <a:gd name="connsiteY29" fmla="*/ 4392673 h 5096785"/>
              <a:gd name="connsiteX30" fmla="*/ 8845635 w 12192000"/>
              <a:gd name="connsiteY30" fmla="*/ 4404300 h 5096785"/>
              <a:gd name="connsiteX31" fmla="*/ 8814562 w 12192000"/>
              <a:gd name="connsiteY31" fmla="*/ 4411434 h 5096785"/>
              <a:gd name="connsiteX32" fmla="*/ 8726349 w 12192000"/>
              <a:gd name="connsiteY32" fmla="*/ 4416668 h 5096785"/>
              <a:gd name="connsiteX33" fmla="*/ 8566678 w 12192000"/>
              <a:gd name="connsiteY33" fmla="*/ 4391711 h 5096785"/>
              <a:gd name="connsiteX34" fmla="*/ 8521516 w 12192000"/>
              <a:gd name="connsiteY34" fmla="*/ 4393927 h 5096785"/>
              <a:gd name="connsiteX35" fmla="*/ 8515998 w 12192000"/>
              <a:gd name="connsiteY35" fmla="*/ 4399124 h 5096785"/>
              <a:gd name="connsiteX36" fmla="*/ 8449547 w 12192000"/>
              <a:gd name="connsiteY36" fmla="*/ 4383170 h 5096785"/>
              <a:gd name="connsiteX37" fmla="*/ 8360285 w 12192000"/>
              <a:gd name="connsiteY37" fmla="*/ 4398502 h 5096785"/>
              <a:gd name="connsiteX38" fmla="*/ 8256584 w 12192000"/>
              <a:gd name="connsiteY38" fmla="*/ 4423564 h 5096785"/>
              <a:gd name="connsiteX39" fmla="*/ 8229821 w 12192000"/>
              <a:gd name="connsiteY39" fmla="*/ 4431840 h 5096785"/>
              <a:gd name="connsiteX40" fmla="*/ 8158476 w 12192000"/>
              <a:gd name="connsiteY40" fmla="*/ 4436904 h 5096785"/>
              <a:gd name="connsiteX41" fmla="*/ 7993707 w 12192000"/>
              <a:gd name="connsiteY41" fmla="*/ 4447962 h 5096785"/>
              <a:gd name="connsiteX42" fmla="*/ 7990346 w 12192000"/>
              <a:gd name="connsiteY42" fmla="*/ 4454853 h 5096785"/>
              <a:gd name="connsiteX43" fmla="*/ 7976786 w 12192000"/>
              <a:gd name="connsiteY43" fmla="*/ 4456820 h 5096785"/>
              <a:gd name="connsiteX44" fmla="*/ 7973491 w 12192000"/>
              <a:gd name="connsiteY44" fmla="*/ 4458577 h 5096785"/>
              <a:gd name="connsiteX45" fmla="*/ 7954281 w 12192000"/>
              <a:gd name="connsiteY45" fmla="*/ 4467421 h 5096785"/>
              <a:gd name="connsiteX46" fmla="*/ 7905540 w 12192000"/>
              <a:gd name="connsiteY46" fmla="*/ 4455628 h 5096785"/>
              <a:gd name="connsiteX47" fmla="*/ 7851932 w 12192000"/>
              <a:gd name="connsiteY47" fmla="*/ 4466353 h 5096785"/>
              <a:gd name="connsiteX48" fmla="*/ 7639078 w 12192000"/>
              <a:gd name="connsiteY48" fmla="*/ 4467635 h 5096785"/>
              <a:gd name="connsiteX49" fmla="*/ 7612359 w 12192000"/>
              <a:gd name="connsiteY49" fmla="*/ 4492789 h 5096785"/>
              <a:gd name="connsiteX50" fmla="*/ 7527328 w 12192000"/>
              <a:gd name="connsiteY50" fmla="*/ 4502199 h 5096785"/>
              <a:gd name="connsiteX51" fmla="*/ 7388717 w 12192000"/>
              <a:gd name="connsiteY51" fmla="*/ 4470799 h 5096785"/>
              <a:gd name="connsiteX52" fmla="*/ 7231898 w 12192000"/>
              <a:gd name="connsiteY52" fmla="*/ 4486028 h 5096785"/>
              <a:gd name="connsiteX53" fmla="*/ 7218425 w 12192000"/>
              <a:gd name="connsiteY53" fmla="*/ 4477288 h 5096785"/>
              <a:gd name="connsiteX54" fmla="*/ 7202795 w 12192000"/>
              <a:gd name="connsiteY54" fmla="*/ 4472972 h 5096785"/>
              <a:gd name="connsiteX55" fmla="*/ 7200744 w 12192000"/>
              <a:gd name="connsiteY55" fmla="*/ 4474099 h 5096785"/>
              <a:gd name="connsiteX56" fmla="*/ 7182163 w 12192000"/>
              <a:gd name="connsiteY56" fmla="*/ 4474005 h 5096785"/>
              <a:gd name="connsiteX57" fmla="*/ 7178368 w 12192000"/>
              <a:gd name="connsiteY57" fmla="*/ 4470673 h 5096785"/>
              <a:gd name="connsiteX58" fmla="*/ 7165705 w 12192000"/>
              <a:gd name="connsiteY58" fmla="*/ 4469569 h 5096785"/>
              <a:gd name="connsiteX59" fmla="*/ 7140991 w 12192000"/>
              <a:gd name="connsiteY59" fmla="*/ 4464599 h 5096785"/>
              <a:gd name="connsiteX60" fmla="*/ 7136152 w 12192000"/>
              <a:gd name="connsiteY60" fmla="*/ 4466292 h 5096785"/>
              <a:gd name="connsiteX61" fmla="*/ 7098544 w 12192000"/>
              <a:gd name="connsiteY61" fmla="*/ 4462879 h 5096785"/>
              <a:gd name="connsiteX62" fmla="*/ 7097922 w 12192000"/>
              <a:gd name="connsiteY62" fmla="*/ 4464077 h 5096785"/>
              <a:gd name="connsiteX63" fmla="*/ 7086877 w 12192000"/>
              <a:gd name="connsiteY63" fmla="*/ 4468554 h 5096785"/>
              <a:gd name="connsiteX64" fmla="*/ 7065999 w 12192000"/>
              <a:gd name="connsiteY64" fmla="*/ 4474270 h 5096785"/>
              <a:gd name="connsiteX65" fmla="*/ 7016598 w 12192000"/>
              <a:gd name="connsiteY65" fmla="*/ 4502855 h 5096785"/>
              <a:gd name="connsiteX66" fmla="*/ 6977375 w 12192000"/>
              <a:gd name="connsiteY66" fmla="*/ 4499434 h 5096785"/>
              <a:gd name="connsiteX67" fmla="*/ 6969409 w 12192000"/>
              <a:gd name="connsiteY67" fmla="*/ 4499424 h 5096785"/>
              <a:gd name="connsiteX68" fmla="*/ 6969218 w 12192000"/>
              <a:gd name="connsiteY68" fmla="*/ 4499704 h 5096785"/>
              <a:gd name="connsiteX69" fmla="*/ 6960755 w 12192000"/>
              <a:gd name="connsiteY69" fmla="*/ 4500249 h 5096785"/>
              <a:gd name="connsiteX70" fmla="*/ 6954882 w 12192000"/>
              <a:gd name="connsiteY70" fmla="*/ 4499405 h 5096785"/>
              <a:gd name="connsiteX71" fmla="*/ 6939428 w 12192000"/>
              <a:gd name="connsiteY71" fmla="*/ 4499385 h 5096785"/>
              <a:gd name="connsiteX72" fmla="*/ 6933902 w 12192000"/>
              <a:gd name="connsiteY72" fmla="*/ 4501239 h 5096785"/>
              <a:gd name="connsiteX73" fmla="*/ 6891244 w 12192000"/>
              <a:gd name="connsiteY73" fmla="*/ 4536371 h 5096785"/>
              <a:gd name="connsiteX74" fmla="*/ 6794496 w 12192000"/>
              <a:gd name="connsiteY74" fmla="*/ 4567924 h 5096785"/>
              <a:gd name="connsiteX75" fmla="*/ 6697102 w 12192000"/>
              <a:gd name="connsiteY75" fmla="*/ 4595916 h 5096785"/>
              <a:gd name="connsiteX76" fmla="*/ 6661063 w 12192000"/>
              <a:gd name="connsiteY76" fmla="*/ 4604476 h 5096785"/>
              <a:gd name="connsiteX77" fmla="*/ 6600252 w 12192000"/>
              <a:gd name="connsiteY77" fmla="*/ 4626681 h 5096785"/>
              <a:gd name="connsiteX78" fmla="*/ 6574528 w 12192000"/>
              <a:gd name="connsiteY78" fmla="*/ 4641155 h 5096785"/>
              <a:gd name="connsiteX79" fmla="*/ 6573036 w 12192000"/>
              <a:gd name="connsiteY79" fmla="*/ 4641049 h 5096785"/>
              <a:gd name="connsiteX80" fmla="*/ 6571920 w 12192000"/>
              <a:gd name="connsiteY80" fmla="*/ 4644739 h 5096785"/>
              <a:gd name="connsiteX81" fmla="*/ 6567212 w 12192000"/>
              <a:gd name="connsiteY81" fmla="*/ 4647518 h 5096785"/>
              <a:gd name="connsiteX82" fmla="*/ 6552021 w 12192000"/>
              <a:gd name="connsiteY82" fmla="*/ 4650379 h 5096785"/>
              <a:gd name="connsiteX83" fmla="*/ 6545925 w 12192000"/>
              <a:gd name="connsiteY83" fmla="*/ 4650675 h 5096785"/>
              <a:gd name="connsiteX84" fmla="*/ 6537822 w 12192000"/>
              <a:gd name="connsiteY84" fmla="*/ 4652769 h 5096785"/>
              <a:gd name="connsiteX85" fmla="*/ 6537743 w 12192000"/>
              <a:gd name="connsiteY85" fmla="*/ 4653068 h 5096785"/>
              <a:gd name="connsiteX86" fmla="*/ 6529914 w 12192000"/>
              <a:gd name="connsiteY86" fmla="*/ 4654543 h 5096785"/>
              <a:gd name="connsiteX87" fmla="*/ 6490057 w 12192000"/>
              <a:gd name="connsiteY87" fmla="*/ 4658624 h 5096785"/>
              <a:gd name="connsiteX88" fmla="*/ 6452621 w 12192000"/>
              <a:gd name="connsiteY88" fmla="*/ 4694822 h 5096785"/>
              <a:gd name="connsiteX89" fmla="*/ 6434329 w 12192000"/>
              <a:gd name="connsiteY89" fmla="*/ 4704111 h 5096785"/>
              <a:gd name="connsiteX90" fmla="*/ 6425215 w 12192000"/>
              <a:gd name="connsiteY90" fmla="*/ 4710396 h 5096785"/>
              <a:gd name="connsiteX91" fmla="*/ 6425070 w 12192000"/>
              <a:gd name="connsiteY91" fmla="*/ 4711644 h 5096785"/>
              <a:gd name="connsiteX92" fmla="*/ 6386800 w 12192000"/>
              <a:gd name="connsiteY92" fmla="*/ 4715431 h 5096785"/>
              <a:gd name="connsiteX93" fmla="*/ 6382703 w 12192000"/>
              <a:gd name="connsiteY93" fmla="*/ 4717930 h 5096785"/>
              <a:gd name="connsiteX94" fmla="*/ 6356495 w 12192000"/>
              <a:gd name="connsiteY94" fmla="*/ 4717843 h 5096785"/>
              <a:gd name="connsiteX95" fmla="*/ 6343628 w 12192000"/>
              <a:gd name="connsiteY95" fmla="*/ 4719161 h 5096785"/>
              <a:gd name="connsiteX96" fmla="*/ 6338605 w 12192000"/>
              <a:gd name="connsiteY96" fmla="*/ 4716723 h 5096785"/>
              <a:gd name="connsiteX97" fmla="*/ 6320318 w 12192000"/>
              <a:gd name="connsiteY97" fmla="*/ 4720095 h 5096785"/>
              <a:gd name="connsiteX98" fmla="*/ 6318742 w 12192000"/>
              <a:gd name="connsiteY98" fmla="*/ 4721541 h 5096785"/>
              <a:gd name="connsiteX99" fmla="*/ 6301708 w 12192000"/>
              <a:gd name="connsiteY99" fmla="*/ 4720380 h 5096785"/>
              <a:gd name="connsiteX100" fmla="*/ 6285082 w 12192000"/>
              <a:gd name="connsiteY100" fmla="*/ 4714639 h 5096785"/>
              <a:gd name="connsiteX101" fmla="*/ 6136936 w 12192000"/>
              <a:gd name="connsiteY101" fmla="*/ 4758246 h 5096785"/>
              <a:gd name="connsiteX102" fmla="*/ 5988578 w 12192000"/>
              <a:gd name="connsiteY102" fmla="*/ 4754427 h 5096785"/>
              <a:gd name="connsiteX103" fmla="*/ 5908701 w 12192000"/>
              <a:gd name="connsiteY103" fmla="*/ 4779160 h 5096785"/>
              <a:gd name="connsiteX104" fmla="*/ 5892219 w 12192000"/>
              <a:gd name="connsiteY104" fmla="*/ 4807892 h 5096785"/>
              <a:gd name="connsiteX105" fmla="*/ 5683612 w 12192000"/>
              <a:gd name="connsiteY105" fmla="*/ 4848770 h 5096785"/>
              <a:gd name="connsiteX106" fmla="*/ 5635111 w 12192000"/>
              <a:gd name="connsiteY106" fmla="*/ 4868888 h 5096785"/>
              <a:gd name="connsiteX107" fmla="*/ 5582652 w 12192000"/>
              <a:gd name="connsiteY107" fmla="*/ 4866836 h 5096785"/>
              <a:gd name="connsiteX108" fmla="*/ 5567213 w 12192000"/>
              <a:gd name="connsiteY108" fmla="*/ 4878769 h 5096785"/>
              <a:gd name="connsiteX109" fmla="*/ 5564659 w 12192000"/>
              <a:gd name="connsiteY109" fmla="*/ 4881042 h 5096785"/>
              <a:gd name="connsiteX110" fmla="*/ 5552102 w 12192000"/>
              <a:gd name="connsiteY110" fmla="*/ 4885426 h 5096785"/>
              <a:gd name="connsiteX111" fmla="*/ 5551475 w 12192000"/>
              <a:gd name="connsiteY111" fmla="*/ 4892560 h 5096785"/>
              <a:gd name="connsiteX112" fmla="*/ 5534664 w 12192000"/>
              <a:gd name="connsiteY112" fmla="*/ 4903385 h 5096785"/>
              <a:gd name="connsiteX113" fmla="*/ 5510737 w 12192000"/>
              <a:gd name="connsiteY113" fmla="*/ 4909807 h 5096785"/>
              <a:gd name="connsiteX114" fmla="*/ 5393901 w 12192000"/>
              <a:gd name="connsiteY114" fmla="*/ 4933709 h 5096785"/>
              <a:gd name="connsiteX115" fmla="*/ 5325782 w 12192000"/>
              <a:gd name="connsiteY115" fmla="*/ 4951789 h 5096785"/>
              <a:gd name="connsiteX116" fmla="*/ 5302703 w 12192000"/>
              <a:gd name="connsiteY116" fmla="*/ 4964590 h 5096785"/>
              <a:gd name="connsiteX117" fmla="*/ 5268591 w 12192000"/>
              <a:gd name="connsiteY117" fmla="*/ 4978479 h 5096785"/>
              <a:gd name="connsiteX118" fmla="*/ 5210559 w 12192000"/>
              <a:gd name="connsiteY118" fmla="*/ 5007585 h 5096785"/>
              <a:gd name="connsiteX119" fmla="*/ 5177597 w 12192000"/>
              <a:gd name="connsiteY119" fmla="*/ 5015926 h 5096785"/>
              <a:gd name="connsiteX120" fmla="*/ 5160569 w 12192000"/>
              <a:gd name="connsiteY120" fmla="*/ 5025681 h 5096785"/>
              <a:gd name="connsiteX121" fmla="*/ 5152748 w 12192000"/>
              <a:gd name="connsiteY121" fmla="*/ 5026569 h 5096785"/>
              <a:gd name="connsiteX122" fmla="*/ 5127678 w 12192000"/>
              <a:gd name="connsiteY122" fmla="*/ 5032947 h 5096785"/>
              <a:gd name="connsiteX123" fmla="*/ 5113147 w 12192000"/>
              <a:gd name="connsiteY123" fmla="*/ 5035818 h 5096785"/>
              <a:gd name="connsiteX124" fmla="*/ 5107301 w 12192000"/>
              <a:gd name="connsiteY124" fmla="*/ 5036672 h 5096785"/>
              <a:gd name="connsiteX125" fmla="*/ 5093215 w 12192000"/>
              <a:gd name="connsiteY125" fmla="*/ 5032880 h 5096785"/>
              <a:gd name="connsiteX126" fmla="*/ 5077058 w 12192000"/>
              <a:gd name="connsiteY126" fmla="*/ 5038681 h 5096785"/>
              <a:gd name="connsiteX127" fmla="*/ 5057349 w 12192000"/>
              <a:gd name="connsiteY127" fmla="*/ 5036015 h 5096785"/>
              <a:gd name="connsiteX128" fmla="*/ 5053945 w 12192000"/>
              <a:gd name="connsiteY128" fmla="*/ 5041952 h 5096785"/>
              <a:gd name="connsiteX129" fmla="*/ 5040021 w 12192000"/>
              <a:gd name="connsiteY129" fmla="*/ 5050052 h 5096785"/>
              <a:gd name="connsiteX130" fmla="*/ 5025913 w 12192000"/>
              <a:gd name="connsiteY130" fmla="*/ 5046535 h 5096785"/>
              <a:gd name="connsiteX131" fmla="*/ 4998218 w 12192000"/>
              <a:gd name="connsiteY131" fmla="*/ 5048065 h 5096785"/>
              <a:gd name="connsiteX132" fmla="*/ 4991008 w 12192000"/>
              <a:gd name="connsiteY132" fmla="*/ 5050439 h 5096785"/>
              <a:gd name="connsiteX133" fmla="*/ 4963503 w 12192000"/>
              <a:gd name="connsiteY133" fmla="*/ 5047575 h 5096785"/>
              <a:gd name="connsiteX134" fmla="*/ 4921053 w 12192000"/>
              <a:gd name="connsiteY134" fmla="*/ 5048925 h 5096785"/>
              <a:gd name="connsiteX135" fmla="*/ 4873420 w 12192000"/>
              <a:gd name="connsiteY135" fmla="*/ 5054929 h 5096785"/>
              <a:gd name="connsiteX136" fmla="*/ 4858825 w 12192000"/>
              <a:gd name="connsiteY136" fmla="*/ 5051329 h 5096785"/>
              <a:gd name="connsiteX137" fmla="*/ 4769340 w 12192000"/>
              <a:gd name="connsiteY137" fmla="*/ 5053090 h 5096785"/>
              <a:gd name="connsiteX138" fmla="*/ 4744152 w 12192000"/>
              <a:gd name="connsiteY138" fmla="*/ 5053391 h 5096785"/>
              <a:gd name="connsiteX139" fmla="*/ 4723556 w 12192000"/>
              <a:gd name="connsiteY139" fmla="*/ 5059633 h 5096785"/>
              <a:gd name="connsiteX140" fmla="*/ 4719699 w 12192000"/>
              <a:gd name="connsiteY140" fmla="*/ 5066298 h 5096785"/>
              <a:gd name="connsiteX141" fmla="*/ 4706016 w 12192000"/>
              <a:gd name="connsiteY141" fmla="*/ 5067422 h 5096785"/>
              <a:gd name="connsiteX142" fmla="*/ 4702593 w 12192000"/>
              <a:gd name="connsiteY142" fmla="*/ 5068973 h 5096785"/>
              <a:gd name="connsiteX143" fmla="*/ 4682766 w 12192000"/>
              <a:gd name="connsiteY143" fmla="*/ 5076609 h 5096785"/>
              <a:gd name="connsiteX144" fmla="*/ 4634960 w 12192000"/>
              <a:gd name="connsiteY144" fmla="*/ 5061852 h 5096785"/>
              <a:gd name="connsiteX145" fmla="*/ 4580645 w 12192000"/>
              <a:gd name="connsiteY145" fmla="*/ 5069246 h 5096785"/>
              <a:gd name="connsiteX146" fmla="*/ 4368005 w 12192000"/>
              <a:gd name="connsiteY146" fmla="*/ 5057426 h 5096785"/>
              <a:gd name="connsiteX147" fmla="*/ 4339489 w 12192000"/>
              <a:gd name="connsiteY147" fmla="*/ 5080858 h 5096785"/>
              <a:gd name="connsiteX148" fmla="*/ 4253895 w 12192000"/>
              <a:gd name="connsiteY148" fmla="*/ 5085008 h 5096785"/>
              <a:gd name="connsiteX149" fmla="*/ 4117780 w 12192000"/>
              <a:gd name="connsiteY149" fmla="*/ 5045175 h 5096785"/>
              <a:gd name="connsiteX150" fmla="*/ 3960074 w 12192000"/>
              <a:gd name="connsiteY150" fmla="*/ 5050708 h 5096785"/>
              <a:gd name="connsiteX151" fmla="*/ 3947260 w 12192000"/>
              <a:gd name="connsiteY151" fmla="*/ 5041167 h 5096785"/>
              <a:gd name="connsiteX152" fmla="*/ 3931969 w 12192000"/>
              <a:gd name="connsiteY152" fmla="*/ 5035902 h 5096785"/>
              <a:gd name="connsiteX153" fmla="*/ 3929836 w 12192000"/>
              <a:gd name="connsiteY153" fmla="*/ 5036901 h 5096785"/>
              <a:gd name="connsiteX154" fmla="*/ 3911296 w 12192000"/>
              <a:gd name="connsiteY154" fmla="*/ 5035663 h 5096785"/>
              <a:gd name="connsiteX155" fmla="*/ 3907746 w 12192000"/>
              <a:gd name="connsiteY155" fmla="*/ 5032107 h 5096785"/>
              <a:gd name="connsiteX156" fmla="*/ 3895182 w 12192000"/>
              <a:gd name="connsiteY156" fmla="*/ 5030229 h 5096785"/>
              <a:gd name="connsiteX157" fmla="*/ 3870866 w 12192000"/>
              <a:gd name="connsiteY157" fmla="*/ 5023753 h 5096785"/>
              <a:gd name="connsiteX158" fmla="*/ 3865913 w 12192000"/>
              <a:gd name="connsiteY158" fmla="*/ 5025143 h 5096785"/>
              <a:gd name="connsiteX159" fmla="*/ 3828606 w 12192000"/>
              <a:gd name="connsiteY159" fmla="*/ 5019426 h 5096785"/>
              <a:gd name="connsiteX160" fmla="*/ 3827901 w 12192000"/>
              <a:gd name="connsiteY160" fmla="*/ 5020583 h 5096785"/>
              <a:gd name="connsiteX161" fmla="*/ 3816543 w 12192000"/>
              <a:gd name="connsiteY161" fmla="*/ 5024366 h 5096785"/>
              <a:gd name="connsiteX162" fmla="*/ 3795278 w 12192000"/>
              <a:gd name="connsiteY162" fmla="*/ 5028779 h 5096785"/>
              <a:gd name="connsiteX163" fmla="*/ 3743858 w 12192000"/>
              <a:gd name="connsiteY163" fmla="*/ 5054237 h 5096785"/>
              <a:gd name="connsiteX164" fmla="*/ 3704945 w 12192000"/>
              <a:gd name="connsiteY164" fmla="*/ 5048413 h 5096785"/>
              <a:gd name="connsiteX165" fmla="*/ 3696992 w 12192000"/>
              <a:gd name="connsiteY165" fmla="*/ 5047914 h 5096785"/>
              <a:gd name="connsiteX166" fmla="*/ 3696780 w 12192000"/>
              <a:gd name="connsiteY166" fmla="*/ 5048181 h 5096785"/>
              <a:gd name="connsiteX167" fmla="*/ 3688290 w 12192000"/>
              <a:gd name="connsiteY167" fmla="*/ 5048204 h 5096785"/>
              <a:gd name="connsiteX168" fmla="*/ 3682486 w 12192000"/>
              <a:gd name="connsiteY168" fmla="*/ 5047000 h 5096785"/>
              <a:gd name="connsiteX169" fmla="*/ 3667056 w 12192000"/>
              <a:gd name="connsiteY169" fmla="*/ 5046030 h 5096785"/>
              <a:gd name="connsiteX170" fmla="*/ 3661403 w 12192000"/>
              <a:gd name="connsiteY170" fmla="*/ 5047537 h 5096785"/>
              <a:gd name="connsiteX171" fmla="*/ 3658673 w 12192000"/>
              <a:gd name="connsiteY171" fmla="*/ 5050790 h 5096785"/>
              <a:gd name="connsiteX172" fmla="*/ 3657333 w 12192000"/>
              <a:gd name="connsiteY172" fmla="*/ 5050325 h 5096785"/>
              <a:gd name="connsiteX173" fmla="*/ 3626778 w 12192000"/>
              <a:gd name="connsiteY173" fmla="*/ 5057882 h 5096785"/>
              <a:gd name="connsiteX174" fmla="*/ 3560067 w 12192000"/>
              <a:gd name="connsiteY174" fmla="*/ 5064266 h 5096785"/>
              <a:gd name="connsiteX175" fmla="*/ 3522641 w 12192000"/>
              <a:gd name="connsiteY175" fmla="*/ 5063654 h 5096785"/>
              <a:gd name="connsiteX176" fmla="*/ 3419275 w 12192000"/>
              <a:gd name="connsiteY176" fmla="*/ 5066646 h 5096785"/>
              <a:gd name="connsiteX177" fmla="*/ 3314869 w 12192000"/>
              <a:gd name="connsiteY177" fmla="*/ 5073197 h 5096785"/>
              <a:gd name="connsiteX178" fmla="*/ 3259088 w 12192000"/>
              <a:gd name="connsiteY178" fmla="*/ 5096363 h 5096785"/>
              <a:gd name="connsiteX179" fmla="*/ 3253104 w 12192000"/>
              <a:gd name="connsiteY179" fmla="*/ 5096785 h 5096785"/>
              <a:gd name="connsiteX180" fmla="*/ 3238751 w 12192000"/>
              <a:gd name="connsiteY180" fmla="*/ 5092996 h 5096785"/>
              <a:gd name="connsiteX181" fmla="*/ 3233681 w 12192000"/>
              <a:gd name="connsiteY181" fmla="*/ 5090758 h 5096785"/>
              <a:gd name="connsiteX182" fmla="*/ 3225562 w 12192000"/>
              <a:gd name="connsiteY182" fmla="*/ 5089215 h 5096785"/>
              <a:gd name="connsiteX183" fmla="*/ 3225260 w 12192000"/>
              <a:gd name="connsiteY183" fmla="*/ 5089437 h 5096785"/>
              <a:gd name="connsiteX184" fmla="*/ 3217859 w 12192000"/>
              <a:gd name="connsiteY184" fmla="*/ 5087484 h 5096785"/>
              <a:gd name="connsiteX185" fmla="*/ 3182980 w 12192000"/>
              <a:gd name="connsiteY185" fmla="*/ 5074650 h 5096785"/>
              <a:gd name="connsiteX186" fmla="*/ 3123938 w 12192000"/>
              <a:gd name="connsiteY186" fmla="*/ 5089912 h 5096785"/>
              <a:gd name="connsiteX187" fmla="*/ 3101912 w 12192000"/>
              <a:gd name="connsiteY187" fmla="*/ 5090281 h 5096785"/>
              <a:gd name="connsiteX188" fmla="*/ 3089591 w 12192000"/>
              <a:gd name="connsiteY188" fmla="*/ 5091865 h 5096785"/>
              <a:gd name="connsiteX189" fmla="*/ 3088465 w 12192000"/>
              <a:gd name="connsiteY189" fmla="*/ 5092858 h 5096785"/>
              <a:gd name="connsiteX190" fmla="*/ 3055081 w 12192000"/>
              <a:gd name="connsiteY190" fmla="*/ 5080424 h 5096785"/>
              <a:gd name="connsiteX191" fmla="*/ 3049807 w 12192000"/>
              <a:gd name="connsiteY191" fmla="*/ 5080860 h 5096785"/>
              <a:gd name="connsiteX192" fmla="*/ 3029122 w 12192000"/>
              <a:gd name="connsiteY192" fmla="*/ 5070085 h 5096785"/>
              <a:gd name="connsiteX193" fmla="*/ 3017862 w 12192000"/>
              <a:gd name="connsiteY193" fmla="*/ 5065942 h 5096785"/>
              <a:gd name="connsiteX194" fmla="*/ 3015868 w 12192000"/>
              <a:gd name="connsiteY194" fmla="*/ 5061832 h 5096785"/>
              <a:gd name="connsiteX195" fmla="*/ 2998644 w 12192000"/>
              <a:gd name="connsiteY195" fmla="*/ 5057210 h 5096785"/>
              <a:gd name="connsiteX196" fmla="*/ 2996219 w 12192000"/>
              <a:gd name="connsiteY196" fmla="*/ 5057788 h 5096785"/>
              <a:gd name="connsiteX197" fmla="*/ 2983676 w 12192000"/>
              <a:gd name="connsiteY197" fmla="*/ 5049852 h 5096785"/>
              <a:gd name="connsiteX198" fmla="*/ 2975170 w 12192000"/>
              <a:gd name="connsiteY198" fmla="*/ 5038214 h 5096785"/>
              <a:gd name="connsiteX199" fmla="*/ 2822441 w 12192000"/>
              <a:gd name="connsiteY199" fmla="*/ 5014517 h 5096785"/>
              <a:gd name="connsiteX200" fmla="*/ 2624713 w 12192000"/>
              <a:gd name="connsiteY200" fmla="*/ 4938959 h 5096785"/>
              <a:gd name="connsiteX201" fmla="*/ 2532669 w 12192000"/>
              <a:gd name="connsiteY201" fmla="*/ 4940573 h 5096785"/>
              <a:gd name="connsiteX202" fmla="*/ 2389931 w 12192000"/>
              <a:gd name="connsiteY202" fmla="*/ 4905785 h 5096785"/>
              <a:gd name="connsiteX203" fmla="*/ 2335186 w 12192000"/>
              <a:gd name="connsiteY203" fmla="*/ 4902957 h 5096785"/>
              <a:gd name="connsiteX204" fmla="*/ 2295307 w 12192000"/>
              <a:gd name="connsiteY204" fmla="*/ 4879800 h 5096785"/>
              <a:gd name="connsiteX205" fmla="*/ 2273393 w 12192000"/>
              <a:gd name="connsiteY205" fmla="*/ 4883565 h 5096785"/>
              <a:gd name="connsiteX206" fmla="*/ 2269523 w 12192000"/>
              <a:gd name="connsiteY206" fmla="*/ 4884442 h 5096785"/>
              <a:gd name="connsiteX207" fmla="*/ 2256015 w 12192000"/>
              <a:gd name="connsiteY207" fmla="*/ 4883014 h 5096785"/>
              <a:gd name="connsiteX208" fmla="*/ 2249731 w 12192000"/>
              <a:gd name="connsiteY208" fmla="*/ 4888778 h 5096785"/>
              <a:gd name="connsiteX209" fmla="*/ 2227629 w 12192000"/>
              <a:gd name="connsiteY209" fmla="*/ 4891047 h 5096785"/>
              <a:gd name="connsiteX210" fmla="*/ 2203460 w 12192000"/>
              <a:gd name="connsiteY210" fmla="*/ 4886696 h 5096785"/>
              <a:gd name="connsiteX211" fmla="*/ 2091528 w 12192000"/>
              <a:gd name="connsiteY211" fmla="*/ 4859155 h 5096785"/>
              <a:gd name="connsiteX212" fmla="*/ 2022901 w 12192000"/>
              <a:gd name="connsiteY212" fmla="*/ 4846594 h 5096785"/>
              <a:gd name="connsiteX213" fmla="*/ 1994227 w 12192000"/>
              <a:gd name="connsiteY213" fmla="*/ 4847973 h 5096785"/>
              <a:gd name="connsiteX214" fmla="*/ 1955936 w 12192000"/>
              <a:gd name="connsiteY214" fmla="*/ 4845765 h 5096785"/>
              <a:gd name="connsiteX215" fmla="*/ 1741924 w 12192000"/>
              <a:gd name="connsiteY215" fmla="*/ 4808054 h 5096785"/>
              <a:gd name="connsiteX216" fmla="*/ 1734410 w 12192000"/>
              <a:gd name="connsiteY216" fmla="*/ 4811675 h 5096785"/>
              <a:gd name="connsiteX217" fmla="*/ 1691423 w 12192000"/>
              <a:gd name="connsiteY217" fmla="*/ 4802777 h 5096785"/>
              <a:gd name="connsiteX218" fmla="*/ 1554504 w 12192000"/>
              <a:gd name="connsiteY218" fmla="*/ 4739985 h 5096785"/>
              <a:gd name="connsiteX219" fmla="*/ 1470119 w 12192000"/>
              <a:gd name="connsiteY219" fmla="*/ 4723470 h 5096785"/>
              <a:gd name="connsiteX220" fmla="*/ 1437967 w 12192000"/>
              <a:gd name="connsiteY220" fmla="*/ 4722710 h 5096785"/>
              <a:gd name="connsiteX221" fmla="*/ 1384234 w 12192000"/>
              <a:gd name="connsiteY221" fmla="*/ 4721117 h 5096785"/>
              <a:gd name="connsiteX222" fmla="*/ 1338647 w 12192000"/>
              <a:gd name="connsiteY222" fmla="*/ 4732483 h 5096785"/>
              <a:gd name="connsiteX223" fmla="*/ 1295869 w 12192000"/>
              <a:gd name="connsiteY223" fmla="*/ 4726175 h 5096785"/>
              <a:gd name="connsiteX224" fmla="*/ 1292949 w 12192000"/>
              <a:gd name="connsiteY224" fmla="*/ 4708469 h 5096785"/>
              <a:gd name="connsiteX225" fmla="*/ 1244908 w 12192000"/>
              <a:gd name="connsiteY225" fmla="*/ 4706993 h 5096785"/>
              <a:gd name="connsiteX226" fmla="*/ 1171266 w 12192000"/>
              <a:gd name="connsiteY226" fmla="*/ 4706535 h 5096785"/>
              <a:gd name="connsiteX227" fmla="*/ 1160868 w 12192000"/>
              <a:gd name="connsiteY227" fmla="*/ 4701936 h 5096785"/>
              <a:gd name="connsiteX228" fmla="*/ 1147599 w 12192000"/>
              <a:gd name="connsiteY228" fmla="*/ 4714833 h 5096785"/>
              <a:gd name="connsiteX229" fmla="*/ 1119603 w 12192000"/>
              <a:gd name="connsiteY229" fmla="*/ 4721303 h 5096785"/>
              <a:gd name="connsiteX230" fmla="*/ 997851 w 12192000"/>
              <a:gd name="connsiteY230" fmla="*/ 4722336 h 5096785"/>
              <a:gd name="connsiteX231" fmla="*/ 976455 w 12192000"/>
              <a:gd name="connsiteY231" fmla="*/ 4726407 h 5096785"/>
              <a:gd name="connsiteX232" fmla="*/ 949939 w 12192000"/>
              <a:gd name="connsiteY232" fmla="*/ 4719699 h 5096785"/>
              <a:gd name="connsiteX233" fmla="*/ 894148 w 12192000"/>
              <a:gd name="connsiteY233" fmla="*/ 4710406 h 5096785"/>
              <a:gd name="connsiteX234" fmla="*/ 857990 w 12192000"/>
              <a:gd name="connsiteY234" fmla="*/ 4696844 h 5096785"/>
              <a:gd name="connsiteX235" fmla="*/ 848649 w 12192000"/>
              <a:gd name="connsiteY235" fmla="*/ 4704021 h 5096785"/>
              <a:gd name="connsiteX236" fmla="*/ 826436 w 12192000"/>
              <a:gd name="connsiteY236" fmla="*/ 4707421 h 5096785"/>
              <a:gd name="connsiteX237" fmla="*/ 733052 w 12192000"/>
              <a:gd name="connsiteY237" fmla="*/ 4701884 h 5096785"/>
              <a:gd name="connsiteX238" fmla="*/ 716185 w 12192000"/>
              <a:gd name="connsiteY238" fmla="*/ 4703827 h 5096785"/>
              <a:gd name="connsiteX239" fmla="*/ 696663 w 12192000"/>
              <a:gd name="connsiteY239" fmla="*/ 4697420 h 5096785"/>
              <a:gd name="connsiteX240" fmla="*/ 582722 w 12192000"/>
              <a:gd name="connsiteY240" fmla="*/ 4658637 h 5096785"/>
              <a:gd name="connsiteX241" fmla="*/ 581118 w 12192000"/>
              <a:gd name="connsiteY241" fmla="*/ 4654120 h 5096785"/>
              <a:gd name="connsiteX242" fmla="*/ 546453 w 12192000"/>
              <a:gd name="connsiteY242" fmla="*/ 4652542 h 5096785"/>
              <a:gd name="connsiteX243" fmla="*/ 536773 w 12192000"/>
              <a:gd name="connsiteY243" fmla="*/ 4644609 h 5096785"/>
              <a:gd name="connsiteX244" fmla="*/ 518899 w 12192000"/>
              <a:gd name="connsiteY244" fmla="*/ 4642839 h 5096785"/>
              <a:gd name="connsiteX245" fmla="*/ 388896 w 12192000"/>
              <a:gd name="connsiteY245" fmla="*/ 4619173 h 5096785"/>
              <a:gd name="connsiteX246" fmla="*/ 366479 w 12192000"/>
              <a:gd name="connsiteY246" fmla="*/ 4618896 h 5096785"/>
              <a:gd name="connsiteX247" fmla="*/ 342781 w 12192000"/>
              <a:gd name="connsiteY247" fmla="*/ 4601239 h 5096785"/>
              <a:gd name="connsiteX248" fmla="*/ 255925 w 12192000"/>
              <a:gd name="connsiteY248" fmla="*/ 4598685 h 5096785"/>
              <a:gd name="connsiteX249" fmla="*/ 226919 w 12192000"/>
              <a:gd name="connsiteY249" fmla="*/ 4598460 h 5096785"/>
              <a:gd name="connsiteX250" fmla="*/ 213925 w 12192000"/>
              <a:gd name="connsiteY250" fmla="*/ 4597783 h 5096785"/>
              <a:gd name="connsiteX251" fmla="*/ 215196 w 12192000"/>
              <a:gd name="connsiteY251" fmla="*/ 4588576 h 5096785"/>
              <a:gd name="connsiteX252" fmla="*/ 180214 w 12192000"/>
              <a:gd name="connsiteY252" fmla="*/ 4583701 h 5096785"/>
              <a:gd name="connsiteX253" fmla="*/ 83203 w 12192000"/>
              <a:gd name="connsiteY253" fmla="*/ 4531664 h 5096785"/>
              <a:gd name="connsiteX254" fmla="*/ 4106 w 12192000"/>
              <a:gd name="connsiteY254" fmla="*/ 4517202 h 5096785"/>
              <a:gd name="connsiteX255" fmla="*/ 0 w 12192000"/>
              <a:gd name="connsiteY255" fmla="*/ 4516084 h 5096785"/>
              <a:gd name="connsiteX256" fmla="*/ 0 w 12192000"/>
              <a:gd name="connsiteY256"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4285 w 12192000"/>
              <a:gd name="connsiteY15" fmla="*/ 4246460 h 5096785"/>
              <a:gd name="connsiteX16" fmla="*/ 9720786 w 12192000"/>
              <a:gd name="connsiteY16" fmla="*/ 4265611 h 5096785"/>
              <a:gd name="connsiteX17" fmla="*/ 9652162 w 12192000"/>
              <a:gd name="connsiteY17" fmla="*/ 4252712 h 5096785"/>
              <a:gd name="connsiteX18" fmla="*/ 9543973 w 12192000"/>
              <a:gd name="connsiteY18" fmla="*/ 4245802 h 5096785"/>
              <a:gd name="connsiteX19" fmla="*/ 9528747 w 12192000"/>
              <a:gd name="connsiteY19" fmla="*/ 4251724 h 5096785"/>
              <a:gd name="connsiteX20" fmla="*/ 9436976 w 12192000"/>
              <a:gd name="connsiteY20" fmla="*/ 4269351 h 5096785"/>
              <a:gd name="connsiteX21" fmla="*/ 9371827 w 12192000"/>
              <a:gd name="connsiteY21" fmla="*/ 4303912 h 5096785"/>
              <a:gd name="connsiteX22" fmla="*/ 9260304 w 12192000"/>
              <a:gd name="connsiteY22" fmla="*/ 4328021 h 5096785"/>
              <a:gd name="connsiteX23" fmla="*/ 9148799 w 12192000"/>
              <a:gd name="connsiteY23" fmla="*/ 4348506 h 5096785"/>
              <a:gd name="connsiteX24" fmla="*/ 9107898 w 12192000"/>
              <a:gd name="connsiteY24" fmla="*/ 4354282 h 5096785"/>
              <a:gd name="connsiteX25" fmla="*/ 9037321 w 12192000"/>
              <a:gd name="connsiteY25" fmla="*/ 4371817 h 5096785"/>
              <a:gd name="connsiteX26" fmla="*/ 8990743 w 12192000"/>
              <a:gd name="connsiteY26" fmla="*/ 4382161 h 5096785"/>
              <a:gd name="connsiteX27" fmla="*/ 8979819 w 12192000"/>
              <a:gd name="connsiteY27" fmla="*/ 4366419 h 5096785"/>
              <a:gd name="connsiteX28" fmla="*/ 8936044 w 12192000"/>
              <a:gd name="connsiteY28" fmla="*/ 4370992 h 5096785"/>
              <a:gd name="connsiteX29" fmla="*/ 8897707 w 12192000"/>
              <a:gd name="connsiteY29" fmla="*/ 4392673 h 5096785"/>
              <a:gd name="connsiteX30" fmla="*/ 8845635 w 12192000"/>
              <a:gd name="connsiteY30" fmla="*/ 4404300 h 5096785"/>
              <a:gd name="connsiteX31" fmla="*/ 8814562 w 12192000"/>
              <a:gd name="connsiteY31" fmla="*/ 4411434 h 5096785"/>
              <a:gd name="connsiteX32" fmla="*/ 8726349 w 12192000"/>
              <a:gd name="connsiteY32" fmla="*/ 4416668 h 5096785"/>
              <a:gd name="connsiteX33" fmla="*/ 8566678 w 12192000"/>
              <a:gd name="connsiteY33" fmla="*/ 4391711 h 5096785"/>
              <a:gd name="connsiteX34" fmla="*/ 8521516 w 12192000"/>
              <a:gd name="connsiteY34" fmla="*/ 4393927 h 5096785"/>
              <a:gd name="connsiteX35" fmla="*/ 8515998 w 12192000"/>
              <a:gd name="connsiteY35" fmla="*/ 4399124 h 5096785"/>
              <a:gd name="connsiteX36" fmla="*/ 8449547 w 12192000"/>
              <a:gd name="connsiteY36" fmla="*/ 4383170 h 5096785"/>
              <a:gd name="connsiteX37" fmla="*/ 8360285 w 12192000"/>
              <a:gd name="connsiteY37" fmla="*/ 4398502 h 5096785"/>
              <a:gd name="connsiteX38" fmla="*/ 8256584 w 12192000"/>
              <a:gd name="connsiteY38" fmla="*/ 4423564 h 5096785"/>
              <a:gd name="connsiteX39" fmla="*/ 8229821 w 12192000"/>
              <a:gd name="connsiteY39" fmla="*/ 4431840 h 5096785"/>
              <a:gd name="connsiteX40" fmla="*/ 8158476 w 12192000"/>
              <a:gd name="connsiteY40" fmla="*/ 4436904 h 5096785"/>
              <a:gd name="connsiteX41" fmla="*/ 7993707 w 12192000"/>
              <a:gd name="connsiteY41" fmla="*/ 4447962 h 5096785"/>
              <a:gd name="connsiteX42" fmla="*/ 7990346 w 12192000"/>
              <a:gd name="connsiteY42" fmla="*/ 4454853 h 5096785"/>
              <a:gd name="connsiteX43" fmla="*/ 7976786 w 12192000"/>
              <a:gd name="connsiteY43" fmla="*/ 4456820 h 5096785"/>
              <a:gd name="connsiteX44" fmla="*/ 7973491 w 12192000"/>
              <a:gd name="connsiteY44" fmla="*/ 4458577 h 5096785"/>
              <a:gd name="connsiteX45" fmla="*/ 7954281 w 12192000"/>
              <a:gd name="connsiteY45" fmla="*/ 4467421 h 5096785"/>
              <a:gd name="connsiteX46" fmla="*/ 7905540 w 12192000"/>
              <a:gd name="connsiteY46" fmla="*/ 4455628 h 5096785"/>
              <a:gd name="connsiteX47" fmla="*/ 7851932 w 12192000"/>
              <a:gd name="connsiteY47" fmla="*/ 4466353 h 5096785"/>
              <a:gd name="connsiteX48" fmla="*/ 7639078 w 12192000"/>
              <a:gd name="connsiteY48" fmla="*/ 4467635 h 5096785"/>
              <a:gd name="connsiteX49" fmla="*/ 7612359 w 12192000"/>
              <a:gd name="connsiteY49" fmla="*/ 4492789 h 5096785"/>
              <a:gd name="connsiteX50" fmla="*/ 7527328 w 12192000"/>
              <a:gd name="connsiteY50" fmla="*/ 4502199 h 5096785"/>
              <a:gd name="connsiteX51" fmla="*/ 7388717 w 12192000"/>
              <a:gd name="connsiteY51" fmla="*/ 4470799 h 5096785"/>
              <a:gd name="connsiteX52" fmla="*/ 7231898 w 12192000"/>
              <a:gd name="connsiteY52" fmla="*/ 4486028 h 5096785"/>
              <a:gd name="connsiteX53" fmla="*/ 7218425 w 12192000"/>
              <a:gd name="connsiteY53" fmla="*/ 4477288 h 5096785"/>
              <a:gd name="connsiteX54" fmla="*/ 7202795 w 12192000"/>
              <a:gd name="connsiteY54" fmla="*/ 4472972 h 5096785"/>
              <a:gd name="connsiteX55" fmla="*/ 7200744 w 12192000"/>
              <a:gd name="connsiteY55" fmla="*/ 4474099 h 5096785"/>
              <a:gd name="connsiteX56" fmla="*/ 7182163 w 12192000"/>
              <a:gd name="connsiteY56" fmla="*/ 4474005 h 5096785"/>
              <a:gd name="connsiteX57" fmla="*/ 7178368 w 12192000"/>
              <a:gd name="connsiteY57" fmla="*/ 4470673 h 5096785"/>
              <a:gd name="connsiteX58" fmla="*/ 7165705 w 12192000"/>
              <a:gd name="connsiteY58" fmla="*/ 4469569 h 5096785"/>
              <a:gd name="connsiteX59" fmla="*/ 7140991 w 12192000"/>
              <a:gd name="connsiteY59" fmla="*/ 4464599 h 5096785"/>
              <a:gd name="connsiteX60" fmla="*/ 7136152 w 12192000"/>
              <a:gd name="connsiteY60" fmla="*/ 4466292 h 5096785"/>
              <a:gd name="connsiteX61" fmla="*/ 7098544 w 12192000"/>
              <a:gd name="connsiteY61" fmla="*/ 4462879 h 5096785"/>
              <a:gd name="connsiteX62" fmla="*/ 7097922 w 12192000"/>
              <a:gd name="connsiteY62" fmla="*/ 4464077 h 5096785"/>
              <a:gd name="connsiteX63" fmla="*/ 7086877 w 12192000"/>
              <a:gd name="connsiteY63" fmla="*/ 4468554 h 5096785"/>
              <a:gd name="connsiteX64" fmla="*/ 7065999 w 12192000"/>
              <a:gd name="connsiteY64" fmla="*/ 4474270 h 5096785"/>
              <a:gd name="connsiteX65" fmla="*/ 7016598 w 12192000"/>
              <a:gd name="connsiteY65" fmla="*/ 4502855 h 5096785"/>
              <a:gd name="connsiteX66" fmla="*/ 6977375 w 12192000"/>
              <a:gd name="connsiteY66" fmla="*/ 4499434 h 5096785"/>
              <a:gd name="connsiteX67" fmla="*/ 6969409 w 12192000"/>
              <a:gd name="connsiteY67" fmla="*/ 4499424 h 5096785"/>
              <a:gd name="connsiteX68" fmla="*/ 6969218 w 12192000"/>
              <a:gd name="connsiteY68" fmla="*/ 4499704 h 5096785"/>
              <a:gd name="connsiteX69" fmla="*/ 6960755 w 12192000"/>
              <a:gd name="connsiteY69" fmla="*/ 4500249 h 5096785"/>
              <a:gd name="connsiteX70" fmla="*/ 6954882 w 12192000"/>
              <a:gd name="connsiteY70" fmla="*/ 4499405 h 5096785"/>
              <a:gd name="connsiteX71" fmla="*/ 6939428 w 12192000"/>
              <a:gd name="connsiteY71" fmla="*/ 4499385 h 5096785"/>
              <a:gd name="connsiteX72" fmla="*/ 6933902 w 12192000"/>
              <a:gd name="connsiteY72" fmla="*/ 4501239 h 5096785"/>
              <a:gd name="connsiteX73" fmla="*/ 6891244 w 12192000"/>
              <a:gd name="connsiteY73" fmla="*/ 4536371 h 5096785"/>
              <a:gd name="connsiteX74" fmla="*/ 6794496 w 12192000"/>
              <a:gd name="connsiteY74" fmla="*/ 4567924 h 5096785"/>
              <a:gd name="connsiteX75" fmla="*/ 6697102 w 12192000"/>
              <a:gd name="connsiteY75" fmla="*/ 4595916 h 5096785"/>
              <a:gd name="connsiteX76" fmla="*/ 6661063 w 12192000"/>
              <a:gd name="connsiteY76" fmla="*/ 4604476 h 5096785"/>
              <a:gd name="connsiteX77" fmla="*/ 6600252 w 12192000"/>
              <a:gd name="connsiteY77" fmla="*/ 4626681 h 5096785"/>
              <a:gd name="connsiteX78" fmla="*/ 6574528 w 12192000"/>
              <a:gd name="connsiteY78" fmla="*/ 4641155 h 5096785"/>
              <a:gd name="connsiteX79" fmla="*/ 6573036 w 12192000"/>
              <a:gd name="connsiteY79" fmla="*/ 4641049 h 5096785"/>
              <a:gd name="connsiteX80" fmla="*/ 6571920 w 12192000"/>
              <a:gd name="connsiteY80" fmla="*/ 4644739 h 5096785"/>
              <a:gd name="connsiteX81" fmla="*/ 6567212 w 12192000"/>
              <a:gd name="connsiteY81" fmla="*/ 4647518 h 5096785"/>
              <a:gd name="connsiteX82" fmla="*/ 6552021 w 12192000"/>
              <a:gd name="connsiteY82" fmla="*/ 4650379 h 5096785"/>
              <a:gd name="connsiteX83" fmla="*/ 6545925 w 12192000"/>
              <a:gd name="connsiteY83" fmla="*/ 4650675 h 5096785"/>
              <a:gd name="connsiteX84" fmla="*/ 6537822 w 12192000"/>
              <a:gd name="connsiteY84" fmla="*/ 4652769 h 5096785"/>
              <a:gd name="connsiteX85" fmla="*/ 6537743 w 12192000"/>
              <a:gd name="connsiteY85" fmla="*/ 4653068 h 5096785"/>
              <a:gd name="connsiteX86" fmla="*/ 6529914 w 12192000"/>
              <a:gd name="connsiteY86" fmla="*/ 4654543 h 5096785"/>
              <a:gd name="connsiteX87" fmla="*/ 6490057 w 12192000"/>
              <a:gd name="connsiteY87" fmla="*/ 4658624 h 5096785"/>
              <a:gd name="connsiteX88" fmla="*/ 6452621 w 12192000"/>
              <a:gd name="connsiteY88" fmla="*/ 4694822 h 5096785"/>
              <a:gd name="connsiteX89" fmla="*/ 6434329 w 12192000"/>
              <a:gd name="connsiteY89" fmla="*/ 4704111 h 5096785"/>
              <a:gd name="connsiteX90" fmla="*/ 6425215 w 12192000"/>
              <a:gd name="connsiteY90" fmla="*/ 4710396 h 5096785"/>
              <a:gd name="connsiteX91" fmla="*/ 6425070 w 12192000"/>
              <a:gd name="connsiteY91" fmla="*/ 4711644 h 5096785"/>
              <a:gd name="connsiteX92" fmla="*/ 6386800 w 12192000"/>
              <a:gd name="connsiteY92" fmla="*/ 4715431 h 5096785"/>
              <a:gd name="connsiteX93" fmla="*/ 6382703 w 12192000"/>
              <a:gd name="connsiteY93" fmla="*/ 4717930 h 5096785"/>
              <a:gd name="connsiteX94" fmla="*/ 6356495 w 12192000"/>
              <a:gd name="connsiteY94" fmla="*/ 4717843 h 5096785"/>
              <a:gd name="connsiteX95" fmla="*/ 6343628 w 12192000"/>
              <a:gd name="connsiteY95" fmla="*/ 4719161 h 5096785"/>
              <a:gd name="connsiteX96" fmla="*/ 6338605 w 12192000"/>
              <a:gd name="connsiteY96" fmla="*/ 4716723 h 5096785"/>
              <a:gd name="connsiteX97" fmla="*/ 6320318 w 12192000"/>
              <a:gd name="connsiteY97" fmla="*/ 4720095 h 5096785"/>
              <a:gd name="connsiteX98" fmla="*/ 6318742 w 12192000"/>
              <a:gd name="connsiteY98" fmla="*/ 4721541 h 5096785"/>
              <a:gd name="connsiteX99" fmla="*/ 6301708 w 12192000"/>
              <a:gd name="connsiteY99" fmla="*/ 4720380 h 5096785"/>
              <a:gd name="connsiteX100" fmla="*/ 6285082 w 12192000"/>
              <a:gd name="connsiteY100" fmla="*/ 4714639 h 5096785"/>
              <a:gd name="connsiteX101" fmla="*/ 6136936 w 12192000"/>
              <a:gd name="connsiteY101" fmla="*/ 4758246 h 5096785"/>
              <a:gd name="connsiteX102" fmla="*/ 5988578 w 12192000"/>
              <a:gd name="connsiteY102" fmla="*/ 4754427 h 5096785"/>
              <a:gd name="connsiteX103" fmla="*/ 5908701 w 12192000"/>
              <a:gd name="connsiteY103" fmla="*/ 4779160 h 5096785"/>
              <a:gd name="connsiteX104" fmla="*/ 5892219 w 12192000"/>
              <a:gd name="connsiteY104" fmla="*/ 4807892 h 5096785"/>
              <a:gd name="connsiteX105" fmla="*/ 5683612 w 12192000"/>
              <a:gd name="connsiteY105" fmla="*/ 4848770 h 5096785"/>
              <a:gd name="connsiteX106" fmla="*/ 5635111 w 12192000"/>
              <a:gd name="connsiteY106" fmla="*/ 4868888 h 5096785"/>
              <a:gd name="connsiteX107" fmla="*/ 5582652 w 12192000"/>
              <a:gd name="connsiteY107" fmla="*/ 4866836 h 5096785"/>
              <a:gd name="connsiteX108" fmla="*/ 5567213 w 12192000"/>
              <a:gd name="connsiteY108" fmla="*/ 4878769 h 5096785"/>
              <a:gd name="connsiteX109" fmla="*/ 5564659 w 12192000"/>
              <a:gd name="connsiteY109" fmla="*/ 4881042 h 5096785"/>
              <a:gd name="connsiteX110" fmla="*/ 5552102 w 12192000"/>
              <a:gd name="connsiteY110" fmla="*/ 4885426 h 5096785"/>
              <a:gd name="connsiteX111" fmla="*/ 5551475 w 12192000"/>
              <a:gd name="connsiteY111" fmla="*/ 4892560 h 5096785"/>
              <a:gd name="connsiteX112" fmla="*/ 5534664 w 12192000"/>
              <a:gd name="connsiteY112" fmla="*/ 4903385 h 5096785"/>
              <a:gd name="connsiteX113" fmla="*/ 5510737 w 12192000"/>
              <a:gd name="connsiteY113" fmla="*/ 4909807 h 5096785"/>
              <a:gd name="connsiteX114" fmla="*/ 5393901 w 12192000"/>
              <a:gd name="connsiteY114" fmla="*/ 4933709 h 5096785"/>
              <a:gd name="connsiteX115" fmla="*/ 5325782 w 12192000"/>
              <a:gd name="connsiteY115" fmla="*/ 4951789 h 5096785"/>
              <a:gd name="connsiteX116" fmla="*/ 5302703 w 12192000"/>
              <a:gd name="connsiteY116" fmla="*/ 4964590 h 5096785"/>
              <a:gd name="connsiteX117" fmla="*/ 5268591 w 12192000"/>
              <a:gd name="connsiteY117" fmla="*/ 4978479 h 5096785"/>
              <a:gd name="connsiteX118" fmla="*/ 5210559 w 12192000"/>
              <a:gd name="connsiteY118" fmla="*/ 5007585 h 5096785"/>
              <a:gd name="connsiteX119" fmla="*/ 5177597 w 12192000"/>
              <a:gd name="connsiteY119" fmla="*/ 5015926 h 5096785"/>
              <a:gd name="connsiteX120" fmla="*/ 5160569 w 12192000"/>
              <a:gd name="connsiteY120" fmla="*/ 5025681 h 5096785"/>
              <a:gd name="connsiteX121" fmla="*/ 5152748 w 12192000"/>
              <a:gd name="connsiteY121" fmla="*/ 5026569 h 5096785"/>
              <a:gd name="connsiteX122" fmla="*/ 5127678 w 12192000"/>
              <a:gd name="connsiteY122" fmla="*/ 5032947 h 5096785"/>
              <a:gd name="connsiteX123" fmla="*/ 5113147 w 12192000"/>
              <a:gd name="connsiteY123" fmla="*/ 5035818 h 5096785"/>
              <a:gd name="connsiteX124" fmla="*/ 5107301 w 12192000"/>
              <a:gd name="connsiteY124" fmla="*/ 5036672 h 5096785"/>
              <a:gd name="connsiteX125" fmla="*/ 5093215 w 12192000"/>
              <a:gd name="connsiteY125" fmla="*/ 5032880 h 5096785"/>
              <a:gd name="connsiteX126" fmla="*/ 5077058 w 12192000"/>
              <a:gd name="connsiteY126" fmla="*/ 5038681 h 5096785"/>
              <a:gd name="connsiteX127" fmla="*/ 5057349 w 12192000"/>
              <a:gd name="connsiteY127" fmla="*/ 5036015 h 5096785"/>
              <a:gd name="connsiteX128" fmla="*/ 5053945 w 12192000"/>
              <a:gd name="connsiteY128" fmla="*/ 5041952 h 5096785"/>
              <a:gd name="connsiteX129" fmla="*/ 5040021 w 12192000"/>
              <a:gd name="connsiteY129" fmla="*/ 5050052 h 5096785"/>
              <a:gd name="connsiteX130" fmla="*/ 5025913 w 12192000"/>
              <a:gd name="connsiteY130" fmla="*/ 5046535 h 5096785"/>
              <a:gd name="connsiteX131" fmla="*/ 4998218 w 12192000"/>
              <a:gd name="connsiteY131" fmla="*/ 5048065 h 5096785"/>
              <a:gd name="connsiteX132" fmla="*/ 4991008 w 12192000"/>
              <a:gd name="connsiteY132" fmla="*/ 5050439 h 5096785"/>
              <a:gd name="connsiteX133" fmla="*/ 4963503 w 12192000"/>
              <a:gd name="connsiteY133" fmla="*/ 5047575 h 5096785"/>
              <a:gd name="connsiteX134" fmla="*/ 4921053 w 12192000"/>
              <a:gd name="connsiteY134" fmla="*/ 5048925 h 5096785"/>
              <a:gd name="connsiteX135" fmla="*/ 4873420 w 12192000"/>
              <a:gd name="connsiteY135" fmla="*/ 5054929 h 5096785"/>
              <a:gd name="connsiteX136" fmla="*/ 4858825 w 12192000"/>
              <a:gd name="connsiteY136" fmla="*/ 5051329 h 5096785"/>
              <a:gd name="connsiteX137" fmla="*/ 4769340 w 12192000"/>
              <a:gd name="connsiteY137" fmla="*/ 5053090 h 5096785"/>
              <a:gd name="connsiteX138" fmla="*/ 4744152 w 12192000"/>
              <a:gd name="connsiteY138" fmla="*/ 5053391 h 5096785"/>
              <a:gd name="connsiteX139" fmla="*/ 4723556 w 12192000"/>
              <a:gd name="connsiteY139" fmla="*/ 5059633 h 5096785"/>
              <a:gd name="connsiteX140" fmla="*/ 4719699 w 12192000"/>
              <a:gd name="connsiteY140" fmla="*/ 5066298 h 5096785"/>
              <a:gd name="connsiteX141" fmla="*/ 4706016 w 12192000"/>
              <a:gd name="connsiteY141" fmla="*/ 5067422 h 5096785"/>
              <a:gd name="connsiteX142" fmla="*/ 4702593 w 12192000"/>
              <a:gd name="connsiteY142" fmla="*/ 5068973 h 5096785"/>
              <a:gd name="connsiteX143" fmla="*/ 4682766 w 12192000"/>
              <a:gd name="connsiteY143" fmla="*/ 5076609 h 5096785"/>
              <a:gd name="connsiteX144" fmla="*/ 4634960 w 12192000"/>
              <a:gd name="connsiteY144" fmla="*/ 5061852 h 5096785"/>
              <a:gd name="connsiteX145" fmla="*/ 4580645 w 12192000"/>
              <a:gd name="connsiteY145" fmla="*/ 5069246 h 5096785"/>
              <a:gd name="connsiteX146" fmla="*/ 4368005 w 12192000"/>
              <a:gd name="connsiteY146" fmla="*/ 5057426 h 5096785"/>
              <a:gd name="connsiteX147" fmla="*/ 4339489 w 12192000"/>
              <a:gd name="connsiteY147" fmla="*/ 5080858 h 5096785"/>
              <a:gd name="connsiteX148" fmla="*/ 4253895 w 12192000"/>
              <a:gd name="connsiteY148" fmla="*/ 5085008 h 5096785"/>
              <a:gd name="connsiteX149" fmla="*/ 4117780 w 12192000"/>
              <a:gd name="connsiteY149" fmla="*/ 5045175 h 5096785"/>
              <a:gd name="connsiteX150" fmla="*/ 3960074 w 12192000"/>
              <a:gd name="connsiteY150" fmla="*/ 5050708 h 5096785"/>
              <a:gd name="connsiteX151" fmla="*/ 3947260 w 12192000"/>
              <a:gd name="connsiteY151" fmla="*/ 5041167 h 5096785"/>
              <a:gd name="connsiteX152" fmla="*/ 3931969 w 12192000"/>
              <a:gd name="connsiteY152" fmla="*/ 5035902 h 5096785"/>
              <a:gd name="connsiteX153" fmla="*/ 3929836 w 12192000"/>
              <a:gd name="connsiteY153" fmla="*/ 5036901 h 5096785"/>
              <a:gd name="connsiteX154" fmla="*/ 3911296 w 12192000"/>
              <a:gd name="connsiteY154" fmla="*/ 5035663 h 5096785"/>
              <a:gd name="connsiteX155" fmla="*/ 3907746 w 12192000"/>
              <a:gd name="connsiteY155" fmla="*/ 5032107 h 5096785"/>
              <a:gd name="connsiteX156" fmla="*/ 3895182 w 12192000"/>
              <a:gd name="connsiteY156" fmla="*/ 5030229 h 5096785"/>
              <a:gd name="connsiteX157" fmla="*/ 3870866 w 12192000"/>
              <a:gd name="connsiteY157" fmla="*/ 5023753 h 5096785"/>
              <a:gd name="connsiteX158" fmla="*/ 3865913 w 12192000"/>
              <a:gd name="connsiteY158" fmla="*/ 5025143 h 5096785"/>
              <a:gd name="connsiteX159" fmla="*/ 3828606 w 12192000"/>
              <a:gd name="connsiteY159" fmla="*/ 5019426 h 5096785"/>
              <a:gd name="connsiteX160" fmla="*/ 3827901 w 12192000"/>
              <a:gd name="connsiteY160" fmla="*/ 5020583 h 5096785"/>
              <a:gd name="connsiteX161" fmla="*/ 3816543 w 12192000"/>
              <a:gd name="connsiteY161" fmla="*/ 5024366 h 5096785"/>
              <a:gd name="connsiteX162" fmla="*/ 3795278 w 12192000"/>
              <a:gd name="connsiteY162" fmla="*/ 5028779 h 5096785"/>
              <a:gd name="connsiteX163" fmla="*/ 3743858 w 12192000"/>
              <a:gd name="connsiteY163" fmla="*/ 5054237 h 5096785"/>
              <a:gd name="connsiteX164" fmla="*/ 3704945 w 12192000"/>
              <a:gd name="connsiteY164" fmla="*/ 5048413 h 5096785"/>
              <a:gd name="connsiteX165" fmla="*/ 3696992 w 12192000"/>
              <a:gd name="connsiteY165" fmla="*/ 5047914 h 5096785"/>
              <a:gd name="connsiteX166" fmla="*/ 3696780 w 12192000"/>
              <a:gd name="connsiteY166" fmla="*/ 5048181 h 5096785"/>
              <a:gd name="connsiteX167" fmla="*/ 3688290 w 12192000"/>
              <a:gd name="connsiteY167" fmla="*/ 5048204 h 5096785"/>
              <a:gd name="connsiteX168" fmla="*/ 3682486 w 12192000"/>
              <a:gd name="connsiteY168" fmla="*/ 5047000 h 5096785"/>
              <a:gd name="connsiteX169" fmla="*/ 3667056 w 12192000"/>
              <a:gd name="connsiteY169" fmla="*/ 5046030 h 5096785"/>
              <a:gd name="connsiteX170" fmla="*/ 3661403 w 12192000"/>
              <a:gd name="connsiteY170" fmla="*/ 5047537 h 5096785"/>
              <a:gd name="connsiteX171" fmla="*/ 3658673 w 12192000"/>
              <a:gd name="connsiteY171" fmla="*/ 5050790 h 5096785"/>
              <a:gd name="connsiteX172" fmla="*/ 3657333 w 12192000"/>
              <a:gd name="connsiteY172" fmla="*/ 5050325 h 5096785"/>
              <a:gd name="connsiteX173" fmla="*/ 3626778 w 12192000"/>
              <a:gd name="connsiteY173" fmla="*/ 5057882 h 5096785"/>
              <a:gd name="connsiteX174" fmla="*/ 3560067 w 12192000"/>
              <a:gd name="connsiteY174" fmla="*/ 5064266 h 5096785"/>
              <a:gd name="connsiteX175" fmla="*/ 3522641 w 12192000"/>
              <a:gd name="connsiteY175" fmla="*/ 5063654 h 5096785"/>
              <a:gd name="connsiteX176" fmla="*/ 3419275 w 12192000"/>
              <a:gd name="connsiteY176" fmla="*/ 5066646 h 5096785"/>
              <a:gd name="connsiteX177" fmla="*/ 3314869 w 12192000"/>
              <a:gd name="connsiteY177" fmla="*/ 5073197 h 5096785"/>
              <a:gd name="connsiteX178" fmla="*/ 3259088 w 12192000"/>
              <a:gd name="connsiteY178" fmla="*/ 5096363 h 5096785"/>
              <a:gd name="connsiteX179" fmla="*/ 3253104 w 12192000"/>
              <a:gd name="connsiteY179" fmla="*/ 5096785 h 5096785"/>
              <a:gd name="connsiteX180" fmla="*/ 3238751 w 12192000"/>
              <a:gd name="connsiteY180" fmla="*/ 5092996 h 5096785"/>
              <a:gd name="connsiteX181" fmla="*/ 3233681 w 12192000"/>
              <a:gd name="connsiteY181" fmla="*/ 5090758 h 5096785"/>
              <a:gd name="connsiteX182" fmla="*/ 3225562 w 12192000"/>
              <a:gd name="connsiteY182" fmla="*/ 5089215 h 5096785"/>
              <a:gd name="connsiteX183" fmla="*/ 3225260 w 12192000"/>
              <a:gd name="connsiteY183" fmla="*/ 5089437 h 5096785"/>
              <a:gd name="connsiteX184" fmla="*/ 3217859 w 12192000"/>
              <a:gd name="connsiteY184" fmla="*/ 5087484 h 5096785"/>
              <a:gd name="connsiteX185" fmla="*/ 3182980 w 12192000"/>
              <a:gd name="connsiteY185" fmla="*/ 5074650 h 5096785"/>
              <a:gd name="connsiteX186" fmla="*/ 3123938 w 12192000"/>
              <a:gd name="connsiteY186" fmla="*/ 5089912 h 5096785"/>
              <a:gd name="connsiteX187" fmla="*/ 3101912 w 12192000"/>
              <a:gd name="connsiteY187" fmla="*/ 5090281 h 5096785"/>
              <a:gd name="connsiteX188" fmla="*/ 3089591 w 12192000"/>
              <a:gd name="connsiteY188" fmla="*/ 5091865 h 5096785"/>
              <a:gd name="connsiteX189" fmla="*/ 3088465 w 12192000"/>
              <a:gd name="connsiteY189" fmla="*/ 5092858 h 5096785"/>
              <a:gd name="connsiteX190" fmla="*/ 3055081 w 12192000"/>
              <a:gd name="connsiteY190" fmla="*/ 5080424 h 5096785"/>
              <a:gd name="connsiteX191" fmla="*/ 3049807 w 12192000"/>
              <a:gd name="connsiteY191" fmla="*/ 5080860 h 5096785"/>
              <a:gd name="connsiteX192" fmla="*/ 3029122 w 12192000"/>
              <a:gd name="connsiteY192" fmla="*/ 5070085 h 5096785"/>
              <a:gd name="connsiteX193" fmla="*/ 3017862 w 12192000"/>
              <a:gd name="connsiteY193" fmla="*/ 5065942 h 5096785"/>
              <a:gd name="connsiteX194" fmla="*/ 3015868 w 12192000"/>
              <a:gd name="connsiteY194" fmla="*/ 5061832 h 5096785"/>
              <a:gd name="connsiteX195" fmla="*/ 2998644 w 12192000"/>
              <a:gd name="connsiteY195" fmla="*/ 5057210 h 5096785"/>
              <a:gd name="connsiteX196" fmla="*/ 2996219 w 12192000"/>
              <a:gd name="connsiteY196" fmla="*/ 5057788 h 5096785"/>
              <a:gd name="connsiteX197" fmla="*/ 2983676 w 12192000"/>
              <a:gd name="connsiteY197" fmla="*/ 5049852 h 5096785"/>
              <a:gd name="connsiteX198" fmla="*/ 2975170 w 12192000"/>
              <a:gd name="connsiteY198" fmla="*/ 5038214 h 5096785"/>
              <a:gd name="connsiteX199" fmla="*/ 2822441 w 12192000"/>
              <a:gd name="connsiteY199" fmla="*/ 5014517 h 5096785"/>
              <a:gd name="connsiteX200" fmla="*/ 2532669 w 12192000"/>
              <a:gd name="connsiteY200" fmla="*/ 4940573 h 5096785"/>
              <a:gd name="connsiteX201" fmla="*/ 2389931 w 12192000"/>
              <a:gd name="connsiteY201" fmla="*/ 4905785 h 5096785"/>
              <a:gd name="connsiteX202" fmla="*/ 2335186 w 12192000"/>
              <a:gd name="connsiteY202" fmla="*/ 4902957 h 5096785"/>
              <a:gd name="connsiteX203" fmla="*/ 2295307 w 12192000"/>
              <a:gd name="connsiteY203" fmla="*/ 4879800 h 5096785"/>
              <a:gd name="connsiteX204" fmla="*/ 2273393 w 12192000"/>
              <a:gd name="connsiteY204" fmla="*/ 4883565 h 5096785"/>
              <a:gd name="connsiteX205" fmla="*/ 2269523 w 12192000"/>
              <a:gd name="connsiteY205" fmla="*/ 4884442 h 5096785"/>
              <a:gd name="connsiteX206" fmla="*/ 2256015 w 12192000"/>
              <a:gd name="connsiteY206" fmla="*/ 4883014 h 5096785"/>
              <a:gd name="connsiteX207" fmla="*/ 2249731 w 12192000"/>
              <a:gd name="connsiteY207" fmla="*/ 4888778 h 5096785"/>
              <a:gd name="connsiteX208" fmla="*/ 2227629 w 12192000"/>
              <a:gd name="connsiteY208" fmla="*/ 4891047 h 5096785"/>
              <a:gd name="connsiteX209" fmla="*/ 2203460 w 12192000"/>
              <a:gd name="connsiteY209" fmla="*/ 4886696 h 5096785"/>
              <a:gd name="connsiteX210" fmla="*/ 2091528 w 12192000"/>
              <a:gd name="connsiteY210" fmla="*/ 4859155 h 5096785"/>
              <a:gd name="connsiteX211" fmla="*/ 2022901 w 12192000"/>
              <a:gd name="connsiteY211" fmla="*/ 4846594 h 5096785"/>
              <a:gd name="connsiteX212" fmla="*/ 1994227 w 12192000"/>
              <a:gd name="connsiteY212" fmla="*/ 4847973 h 5096785"/>
              <a:gd name="connsiteX213" fmla="*/ 1955936 w 12192000"/>
              <a:gd name="connsiteY213" fmla="*/ 4845765 h 5096785"/>
              <a:gd name="connsiteX214" fmla="*/ 1741924 w 12192000"/>
              <a:gd name="connsiteY214" fmla="*/ 4808054 h 5096785"/>
              <a:gd name="connsiteX215" fmla="*/ 1734410 w 12192000"/>
              <a:gd name="connsiteY215" fmla="*/ 4811675 h 5096785"/>
              <a:gd name="connsiteX216" fmla="*/ 1691423 w 12192000"/>
              <a:gd name="connsiteY216" fmla="*/ 4802777 h 5096785"/>
              <a:gd name="connsiteX217" fmla="*/ 1554504 w 12192000"/>
              <a:gd name="connsiteY217" fmla="*/ 4739985 h 5096785"/>
              <a:gd name="connsiteX218" fmla="*/ 1470119 w 12192000"/>
              <a:gd name="connsiteY218" fmla="*/ 4723470 h 5096785"/>
              <a:gd name="connsiteX219" fmla="*/ 1437967 w 12192000"/>
              <a:gd name="connsiteY219" fmla="*/ 4722710 h 5096785"/>
              <a:gd name="connsiteX220" fmla="*/ 1384234 w 12192000"/>
              <a:gd name="connsiteY220" fmla="*/ 4721117 h 5096785"/>
              <a:gd name="connsiteX221" fmla="*/ 1338647 w 12192000"/>
              <a:gd name="connsiteY221" fmla="*/ 4732483 h 5096785"/>
              <a:gd name="connsiteX222" fmla="*/ 1295869 w 12192000"/>
              <a:gd name="connsiteY222" fmla="*/ 4726175 h 5096785"/>
              <a:gd name="connsiteX223" fmla="*/ 1292949 w 12192000"/>
              <a:gd name="connsiteY223" fmla="*/ 4708469 h 5096785"/>
              <a:gd name="connsiteX224" fmla="*/ 1244908 w 12192000"/>
              <a:gd name="connsiteY224" fmla="*/ 4706993 h 5096785"/>
              <a:gd name="connsiteX225" fmla="*/ 1171266 w 12192000"/>
              <a:gd name="connsiteY225" fmla="*/ 4706535 h 5096785"/>
              <a:gd name="connsiteX226" fmla="*/ 1160868 w 12192000"/>
              <a:gd name="connsiteY226" fmla="*/ 4701936 h 5096785"/>
              <a:gd name="connsiteX227" fmla="*/ 1147599 w 12192000"/>
              <a:gd name="connsiteY227" fmla="*/ 4714833 h 5096785"/>
              <a:gd name="connsiteX228" fmla="*/ 1119603 w 12192000"/>
              <a:gd name="connsiteY228" fmla="*/ 4721303 h 5096785"/>
              <a:gd name="connsiteX229" fmla="*/ 997851 w 12192000"/>
              <a:gd name="connsiteY229" fmla="*/ 4722336 h 5096785"/>
              <a:gd name="connsiteX230" fmla="*/ 976455 w 12192000"/>
              <a:gd name="connsiteY230" fmla="*/ 4726407 h 5096785"/>
              <a:gd name="connsiteX231" fmla="*/ 949939 w 12192000"/>
              <a:gd name="connsiteY231" fmla="*/ 4719699 h 5096785"/>
              <a:gd name="connsiteX232" fmla="*/ 894148 w 12192000"/>
              <a:gd name="connsiteY232" fmla="*/ 4710406 h 5096785"/>
              <a:gd name="connsiteX233" fmla="*/ 857990 w 12192000"/>
              <a:gd name="connsiteY233" fmla="*/ 4696844 h 5096785"/>
              <a:gd name="connsiteX234" fmla="*/ 848649 w 12192000"/>
              <a:gd name="connsiteY234" fmla="*/ 4704021 h 5096785"/>
              <a:gd name="connsiteX235" fmla="*/ 826436 w 12192000"/>
              <a:gd name="connsiteY235" fmla="*/ 4707421 h 5096785"/>
              <a:gd name="connsiteX236" fmla="*/ 733052 w 12192000"/>
              <a:gd name="connsiteY236" fmla="*/ 4701884 h 5096785"/>
              <a:gd name="connsiteX237" fmla="*/ 716185 w 12192000"/>
              <a:gd name="connsiteY237" fmla="*/ 4703827 h 5096785"/>
              <a:gd name="connsiteX238" fmla="*/ 696663 w 12192000"/>
              <a:gd name="connsiteY238" fmla="*/ 4697420 h 5096785"/>
              <a:gd name="connsiteX239" fmla="*/ 582722 w 12192000"/>
              <a:gd name="connsiteY239" fmla="*/ 4658637 h 5096785"/>
              <a:gd name="connsiteX240" fmla="*/ 581118 w 12192000"/>
              <a:gd name="connsiteY240" fmla="*/ 4654120 h 5096785"/>
              <a:gd name="connsiteX241" fmla="*/ 546453 w 12192000"/>
              <a:gd name="connsiteY241" fmla="*/ 4652542 h 5096785"/>
              <a:gd name="connsiteX242" fmla="*/ 536773 w 12192000"/>
              <a:gd name="connsiteY242" fmla="*/ 4644609 h 5096785"/>
              <a:gd name="connsiteX243" fmla="*/ 518899 w 12192000"/>
              <a:gd name="connsiteY243" fmla="*/ 4642839 h 5096785"/>
              <a:gd name="connsiteX244" fmla="*/ 388896 w 12192000"/>
              <a:gd name="connsiteY244" fmla="*/ 4619173 h 5096785"/>
              <a:gd name="connsiteX245" fmla="*/ 366479 w 12192000"/>
              <a:gd name="connsiteY245" fmla="*/ 4618896 h 5096785"/>
              <a:gd name="connsiteX246" fmla="*/ 342781 w 12192000"/>
              <a:gd name="connsiteY246" fmla="*/ 4601239 h 5096785"/>
              <a:gd name="connsiteX247" fmla="*/ 255925 w 12192000"/>
              <a:gd name="connsiteY247" fmla="*/ 4598685 h 5096785"/>
              <a:gd name="connsiteX248" fmla="*/ 226919 w 12192000"/>
              <a:gd name="connsiteY248" fmla="*/ 4598460 h 5096785"/>
              <a:gd name="connsiteX249" fmla="*/ 213925 w 12192000"/>
              <a:gd name="connsiteY249" fmla="*/ 4597783 h 5096785"/>
              <a:gd name="connsiteX250" fmla="*/ 215196 w 12192000"/>
              <a:gd name="connsiteY250" fmla="*/ 4588576 h 5096785"/>
              <a:gd name="connsiteX251" fmla="*/ 180214 w 12192000"/>
              <a:gd name="connsiteY251" fmla="*/ 4583701 h 5096785"/>
              <a:gd name="connsiteX252" fmla="*/ 83203 w 12192000"/>
              <a:gd name="connsiteY252" fmla="*/ 4531664 h 5096785"/>
              <a:gd name="connsiteX253" fmla="*/ 4106 w 12192000"/>
              <a:gd name="connsiteY253" fmla="*/ 4517202 h 5096785"/>
              <a:gd name="connsiteX254" fmla="*/ 0 w 12192000"/>
              <a:gd name="connsiteY254" fmla="*/ 4516084 h 5096785"/>
              <a:gd name="connsiteX255" fmla="*/ 0 w 12192000"/>
              <a:gd name="connsiteY255"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4285 w 12192000"/>
              <a:gd name="connsiteY15" fmla="*/ 4246460 h 5096785"/>
              <a:gd name="connsiteX16" fmla="*/ 9720786 w 12192000"/>
              <a:gd name="connsiteY16" fmla="*/ 4265611 h 5096785"/>
              <a:gd name="connsiteX17" fmla="*/ 9652162 w 12192000"/>
              <a:gd name="connsiteY17" fmla="*/ 4252712 h 5096785"/>
              <a:gd name="connsiteX18" fmla="*/ 9543973 w 12192000"/>
              <a:gd name="connsiteY18" fmla="*/ 4245802 h 5096785"/>
              <a:gd name="connsiteX19" fmla="*/ 9528747 w 12192000"/>
              <a:gd name="connsiteY19" fmla="*/ 4251724 h 5096785"/>
              <a:gd name="connsiteX20" fmla="*/ 9436976 w 12192000"/>
              <a:gd name="connsiteY20" fmla="*/ 4269351 h 5096785"/>
              <a:gd name="connsiteX21" fmla="*/ 9371827 w 12192000"/>
              <a:gd name="connsiteY21" fmla="*/ 4303912 h 5096785"/>
              <a:gd name="connsiteX22" fmla="*/ 9260304 w 12192000"/>
              <a:gd name="connsiteY22" fmla="*/ 4328021 h 5096785"/>
              <a:gd name="connsiteX23" fmla="*/ 9148799 w 12192000"/>
              <a:gd name="connsiteY23" fmla="*/ 4348506 h 5096785"/>
              <a:gd name="connsiteX24" fmla="*/ 9107898 w 12192000"/>
              <a:gd name="connsiteY24" fmla="*/ 4354282 h 5096785"/>
              <a:gd name="connsiteX25" fmla="*/ 9037321 w 12192000"/>
              <a:gd name="connsiteY25" fmla="*/ 4371817 h 5096785"/>
              <a:gd name="connsiteX26" fmla="*/ 8990743 w 12192000"/>
              <a:gd name="connsiteY26" fmla="*/ 4382161 h 5096785"/>
              <a:gd name="connsiteX27" fmla="*/ 8979819 w 12192000"/>
              <a:gd name="connsiteY27" fmla="*/ 4366419 h 5096785"/>
              <a:gd name="connsiteX28" fmla="*/ 8936044 w 12192000"/>
              <a:gd name="connsiteY28" fmla="*/ 4370992 h 5096785"/>
              <a:gd name="connsiteX29" fmla="*/ 8897707 w 12192000"/>
              <a:gd name="connsiteY29" fmla="*/ 4392673 h 5096785"/>
              <a:gd name="connsiteX30" fmla="*/ 8845635 w 12192000"/>
              <a:gd name="connsiteY30" fmla="*/ 4404300 h 5096785"/>
              <a:gd name="connsiteX31" fmla="*/ 8814562 w 12192000"/>
              <a:gd name="connsiteY31" fmla="*/ 4411434 h 5096785"/>
              <a:gd name="connsiteX32" fmla="*/ 8726349 w 12192000"/>
              <a:gd name="connsiteY32" fmla="*/ 4416668 h 5096785"/>
              <a:gd name="connsiteX33" fmla="*/ 8566678 w 12192000"/>
              <a:gd name="connsiteY33" fmla="*/ 4391711 h 5096785"/>
              <a:gd name="connsiteX34" fmla="*/ 8521516 w 12192000"/>
              <a:gd name="connsiteY34" fmla="*/ 4393927 h 5096785"/>
              <a:gd name="connsiteX35" fmla="*/ 8515998 w 12192000"/>
              <a:gd name="connsiteY35" fmla="*/ 4399124 h 5096785"/>
              <a:gd name="connsiteX36" fmla="*/ 8449547 w 12192000"/>
              <a:gd name="connsiteY36" fmla="*/ 4383170 h 5096785"/>
              <a:gd name="connsiteX37" fmla="*/ 8360285 w 12192000"/>
              <a:gd name="connsiteY37" fmla="*/ 4398502 h 5096785"/>
              <a:gd name="connsiteX38" fmla="*/ 8256584 w 12192000"/>
              <a:gd name="connsiteY38" fmla="*/ 4423564 h 5096785"/>
              <a:gd name="connsiteX39" fmla="*/ 8229821 w 12192000"/>
              <a:gd name="connsiteY39" fmla="*/ 4431840 h 5096785"/>
              <a:gd name="connsiteX40" fmla="*/ 8158476 w 12192000"/>
              <a:gd name="connsiteY40" fmla="*/ 4436904 h 5096785"/>
              <a:gd name="connsiteX41" fmla="*/ 7993707 w 12192000"/>
              <a:gd name="connsiteY41" fmla="*/ 4447962 h 5096785"/>
              <a:gd name="connsiteX42" fmla="*/ 7990346 w 12192000"/>
              <a:gd name="connsiteY42" fmla="*/ 4454853 h 5096785"/>
              <a:gd name="connsiteX43" fmla="*/ 7976786 w 12192000"/>
              <a:gd name="connsiteY43" fmla="*/ 4456820 h 5096785"/>
              <a:gd name="connsiteX44" fmla="*/ 7973491 w 12192000"/>
              <a:gd name="connsiteY44" fmla="*/ 4458577 h 5096785"/>
              <a:gd name="connsiteX45" fmla="*/ 7954281 w 12192000"/>
              <a:gd name="connsiteY45" fmla="*/ 4467421 h 5096785"/>
              <a:gd name="connsiteX46" fmla="*/ 7905540 w 12192000"/>
              <a:gd name="connsiteY46" fmla="*/ 4455628 h 5096785"/>
              <a:gd name="connsiteX47" fmla="*/ 7851932 w 12192000"/>
              <a:gd name="connsiteY47" fmla="*/ 4466353 h 5096785"/>
              <a:gd name="connsiteX48" fmla="*/ 7639078 w 12192000"/>
              <a:gd name="connsiteY48" fmla="*/ 4467635 h 5096785"/>
              <a:gd name="connsiteX49" fmla="*/ 7612359 w 12192000"/>
              <a:gd name="connsiteY49" fmla="*/ 4492789 h 5096785"/>
              <a:gd name="connsiteX50" fmla="*/ 7527328 w 12192000"/>
              <a:gd name="connsiteY50" fmla="*/ 4502199 h 5096785"/>
              <a:gd name="connsiteX51" fmla="*/ 7388717 w 12192000"/>
              <a:gd name="connsiteY51" fmla="*/ 4470799 h 5096785"/>
              <a:gd name="connsiteX52" fmla="*/ 7231898 w 12192000"/>
              <a:gd name="connsiteY52" fmla="*/ 4486028 h 5096785"/>
              <a:gd name="connsiteX53" fmla="*/ 7218425 w 12192000"/>
              <a:gd name="connsiteY53" fmla="*/ 4477288 h 5096785"/>
              <a:gd name="connsiteX54" fmla="*/ 7202795 w 12192000"/>
              <a:gd name="connsiteY54" fmla="*/ 4472972 h 5096785"/>
              <a:gd name="connsiteX55" fmla="*/ 7200744 w 12192000"/>
              <a:gd name="connsiteY55" fmla="*/ 4474099 h 5096785"/>
              <a:gd name="connsiteX56" fmla="*/ 7182163 w 12192000"/>
              <a:gd name="connsiteY56" fmla="*/ 4474005 h 5096785"/>
              <a:gd name="connsiteX57" fmla="*/ 7178368 w 12192000"/>
              <a:gd name="connsiteY57" fmla="*/ 4470673 h 5096785"/>
              <a:gd name="connsiteX58" fmla="*/ 7165705 w 12192000"/>
              <a:gd name="connsiteY58" fmla="*/ 4469569 h 5096785"/>
              <a:gd name="connsiteX59" fmla="*/ 7140991 w 12192000"/>
              <a:gd name="connsiteY59" fmla="*/ 4464599 h 5096785"/>
              <a:gd name="connsiteX60" fmla="*/ 7136152 w 12192000"/>
              <a:gd name="connsiteY60" fmla="*/ 4466292 h 5096785"/>
              <a:gd name="connsiteX61" fmla="*/ 7098544 w 12192000"/>
              <a:gd name="connsiteY61" fmla="*/ 4462879 h 5096785"/>
              <a:gd name="connsiteX62" fmla="*/ 7097922 w 12192000"/>
              <a:gd name="connsiteY62" fmla="*/ 4464077 h 5096785"/>
              <a:gd name="connsiteX63" fmla="*/ 7086877 w 12192000"/>
              <a:gd name="connsiteY63" fmla="*/ 4468554 h 5096785"/>
              <a:gd name="connsiteX64" fmla="*/ 7065999 w 12192000"/>
              <a:gd name="connsiteY64" fmla="*/ 4474270 h 5096785"/>
              <a:gd name="connsiteX65" fmla="*/ 7016598 w 12192000"/>
              <a:gd name="connsiteY65" fmla="*/ 4502855 h 5096785"/>
              <a:gd name="connsiteX66" fmla="*/ 6977375 w 12192000"/>
              <a:gd name="connsiteY66" fmla="*/ 4499434 h 5096785"/>
              <a:gd name="connsiteX67" fmla="*/ 6969409 w 12192000"/>
              <a:gd name="connsiteY67" fmla="*/ 4499424 h 5096785"/>
              <a:gd name="connsiteX68" fmla="*/ 6969218 w 12192000"/>
              <a:gd name="connsiteY68" fmla="*/ 4499704 h 5096785"/>
              <a:gd name="connsiteX69" fmla="*/ 6960755 w 12192000"/>
              <a:gd name="connsiteY69" fmla="*/ 4500249 h 5096785"/>
              <a:gd name="connsiteX70" fmla="*/ 6954882 w 12192000"/>
              <a:gd name="connsiteY70" fmla="*/ 4499405 h 5096785"/>
              <a:gd name="connsiteX71" fmla="*/ 6939428 w 12192000"/>
              <a:gd name="connsiteY71" fmla="*/ 4499385 h 5096785"/>
              <a:gd name="connsiteX72" fmla="*/ 6933902 w 12192000"/>
              <a:gd name="connsiteY72" fmla="*/ 4501239 h 5096785"/>
              <a:gd name="connsiteX73" fmla="*/ 6891244 w 12192000"/>
              <a:gd name="connsiteY73" fmla="*/ 4536371 h 5096785"/>
              <a:gd name="connsiteX74" fmla="*/ 6794496 w 12192000"/>
              <a:gd name="connsiteY74" fmla="*/ 4567924 h 5096785"/>
              <a:gd name="connsiteX75" fmla="*/ 6697102 w 12192000"/>
              <a:gd name="connsiteY75" fmla="*/ 4595916 h 5096785"/>
              <a:gd name="connsiteX76" fmla="*/ 6661063 w 12192000"/>
              <a:gd name="connsiteY76" fmla="*/ 4604476 h 5096785"/>
              <a:gd name="connsiteX77" fmla="*/ 6600252 w 12192000"/>
              <a:gd name="connsiteY77" fmla="*/ 4626681 h 5096785"/>
              <a:gd name="connsiteX78" fmla="*/ 6574528 w 12192000"/>
              <a:gd name="connsiteY78" fmla="*/ 4641155 h 5096785"/>
              <a:gd name="connsiteX79" fmla="*/ 6573036 w 12192000"/>
              <a:gd name="connsiteY79" fmla="*/ 4641049 h 5096785"/>
              <a:gd name="connsiteX80" fmla="*/ 6571920 w 12192000"/>
              <a:gd name="connsiteY80" fmla="*/ 4644739 h 5096785"/>
              <a:gd name="connsiteX81" fmla="*/ 6567212 w 12192000"/>
              <a:gd name="connsiteY81" fmla="*/ 4647518 h 5096785"/>
              <a:gd name="connsiteX82" fmla="*/ 6552021 w 12192000"/>
              <a:gd name="connsiteY82" fmla="*/ 4650379 h 5096785"/>
              <a:gd name="connsiteX83" fmla="*/ 6545925 w 12192000"/>
              <a:gd name="connsiteY83" fmla="*/ 4650675 h 5096785"/>
              <a:gd name="connsiteX84" fmla="*/ 6537822 w 12192000"/>
              <a:gd name="connsiteY84" fmla="*/ 4652769 h 5096785"/>
              <a:gd name="connsiteX85" fmla="*/ 6537743 w 12192000"/>
              <a:gd name="connsiteY85" fmla="*/ 4653068 h 5096785"/>
              <a:gd name="connsiteX86" fmla="*/ 6529914 w 12192000"/>
              <a:gd name="connsiteY86" fmla="*/ 4654543 h 5096785"/>
              <a:gd name="connsiteX87" fmla="*/ 6490057 w 12192000"/>
              <a:gd name="connsiteY87" fmla="*/ 4658624 h 5096785"/>
              <a:gd name="connsiteX88" fmla="*/ 6452621 w 12192000"/>
              <a:gd name="connsiteY88" fmla="*/ 4694822 h 5096785"/>
              <a:gd name="connsiteX89" fmla="*/ 6434329 w 12192000"/>
              <a:gd name="connsiteY89" fmla="*/ 4704111 h 5096785"/>
              <a:gd name="connsiteX90" fmla="*/ 6425215 w 12192000"/>
              <a:gd name="connsiteY90" fmla="*/ 4710396 h 5096785"/>
              <a:gd name="connsiteX91" fmla="*/ 6425070 w 12192000"/>
              <a:gd name="connsiteY91" fmla="*/ 4711644 h 5096785"/>
              <a:gd name="connsiteX92" fmla="*/ 6386800 w 12192000"/>
              <a:gd name="connsiteY92" fmla="*/ 4715431 h 5096785"/>
              <a:gd name="connsiteX93" fmla="*/ 6382703 w 12192000"/>
              <a:gd name="connsiteY93" fmla="*/ 4717930 h 5096785"/>
              <a:gd name="connsiteX94" fmla="*/ 6356495 w 12192000"/>
              <a:gd name="connsiteY94" fmla="*/ 4717843 h 5096785"/>
              <a:gd name="connsiteX95" fmla="*/ 6343628 w 12192000"/>
              <a:gd name="connsiteY95" fmla="*/ 4719161 h 5096785"/>
              <a:gd name="connsiteX96" fmla="*/ 6338605 w 12192000"/>
              <a:gd name="connsiteY96" fmla="*/ 4716723 h 5096785"/>
              <a:gd name="connsiteX97" fmla="*/ 6320318 w 12192000"/>
              <a:gd name="connsiteY97" fmla="*/ 4720095 h 5096785"/>
              <a:gd name="connsiteX98" fmla="*/ 6318742 w 12192000"/>
              <a:gd name="connsiteY98" fmla="*/ 4721541 h 5096785"/>
              <a:gd name="connsiteX99" fmla="*/ 6301708 w 12192000"/>
              <a:gd name="connsiteY99" fmla="*/ 4720380 h 5096785"/>
              <a:gd name="connsiteX100" fmla="*/ 6285082 w 12192000"/>
              <a:gd name="connsiteY100" fmla="*/ 4714639 h 5096785"/>
              <a:gd name="connsiteX101" fmla="*/ 6136936 w 12192000"/>
              <a:gd name="connsiteY101" fmla="*/ 4758246 h 5096785"/>
              <a:gd name="connsiteX102" fmla="*/ 5988578 w 12192000"/>
              <a:gd name="connsiteY102" fmla="*/ 4754427 h 5096785"/>
              <a:gd name="connsiteX103" fmla="*/ 5908701 w 12192000"/>
              <a:gd name="connsiteY103" fmla="*/ 4779160 h 5096785"/>
              <a:gd name="connsiteX104" fmla="*/ 5892219 w 12192000"/>
              <a:gd name="connsiteY104" fmla="*/ 4807892 h 5096785"/>
              <a:gd name="connsiteX105" fmla="*/ 5683612 w 12192000"/>
              <a:gd name="connsiteY105" fmla="*/ 4848770 h 5096785"/>
              <a:gd name="connsiteX106" fmla="*/ 5635111 w 12192000"/>
              <a:gd name="connsiteY106" fmla="*/ 4868888 h 5096785"/>
              <a:gd name="connsiteX107" fmla="*/ 5582652 w 12192000"/>
              <a:gd name="connsiteY107" fmla="*/ 4866836 h 5096785"/>
              <a:gd name="connsiteX108" fmla="*/ 5567213 w 12192000"/>
              <a:gd name="connsiteY108" fmla="*/ 4878769 h 5096785"/>
              <a:gd name="connsiteX109" fmla="*/ 5564659 w 12192000"/>
              <a:gd name="connsiteY109" fmla="*/ 4881042 h 5096785"/>
              <a:gd name="connsiteX110" fmla="*/ 5552102 w 12192000"/>
              <a:gd name="connsiteY110" fmla="*/ 4885426 h 5096785"/>
              <a:gd name="connsiteX111" fmla="*/ 5551475 w 12192000"/>
              <a:gd name="connsiteY111" fmla="*/ 4892560 h 5096785"/>
              <a:gd name="connsiteX112" fmla="*/ 5534664 w 12192000"/>
              <a:gd name="connsiteY112" fmla="*/ 4903385 h 5096785"/>
              <a:gd name="connsiteX113" fmla="*/ 5510737 w 12192000"/>
              <a:gd name="connsiteY113" fmla="*/ 4909807 h 5096785"/>
              <a:gd name="connsiteX114" fmla="*/ 5393901 w 12192000"/>
              <a:gd name="connsiteY114" fmla="*/ 4933709 h 5096785"/>
              <a:gd name="connsiteX115" fmla="*/ 5325782 w 12192000"/>
              <a:gd name="connsiteY115" fmla="*/ 4951789 h 5096785"/>
              <a:gd name="connsiteX116" fmla="*/ 5302703 w 12192000"/>
              <a:gd name="connsiteY116" fmla="*/ 4964590 h 5096785"/>
              <a:gd name="connsiteX117" fmla="*/ 5268591 w 12192000"/>
              <a:gd name="connsiteY117" fmla="*/ 4978479 h 5096785"/>
              <a:gd name="connsiteX118" fmla="*/ 5210559 w 12192000"/>
              <a:gd name="connsiteY118" fmla="*/ 5007585 h 5096785"/>
              <a:gd name="connsiteX119" fmla="*/ 5177597 w 12192000"/>
              <a:gd name="connsiteY119" fmla="*/ 5015926 h 5096785"/>
              <a:gd name="connsiteX120" fmla="*/ 5160569 w 12192000"/>
              <a:gd name="connsiteY120" fmla="*/ 5025681 h 5096785"/>
              <a:gd name="connsiteX121" fmla="*/ 5152748 w 12192000"/>
              <a:gd name="connsiteY121" fmla="*/ 5026569 h 5096785"/>
              <a:gd name="connsiteX122" fmla="*/ 5127678 w 12192000"/>
              <a:gd name="connsiteY122" fmla="*/ 5032947 h 5096785"/>
              <a:gd name="connsiteX123" fmla="*/ 5113147 w 12192000"/>
              <a:gd name="connsiteY123" fmla="*/ 5035818 h 5096785"/>
              <a:gd name="connsiteX124" fmla="*/ 5107301 w 12192000"/>
              <a:gd name="connsiteY124" fmla="*/ 5036672 h 5096785"/>
              <a:gd name="connsiteX125" fmla="*/ 5093215 w 12192000"/>
              <a:gd name="connsiteY125" fmla="*/ 5032880 h 5096785"/>
              <a:gd name="connsiteX126" fmla="*/ 5077058 w 12192000"/>
              <a:gd name="connsiteY126" fmla="*/ 5038681 h 5096785"/>
              <a:gd name="connsiteX127" fmla="*/ 5057349 w 12192000"/>
              <a:gd name="connsiteY127" fmla="*/ 5036015 h 5096785"/>
              <a:gd name="connsiteX128" fmla="*/ 5053945 w 12192000"/>
              <a:gd name="connsiteY128" fmla="*/ 5041952 h 5096785"/>
              <a:gd name="connsiteX129" fmla="*/ 5040021 w 12192000"/>
              <a:gd name="connsiteY129" fmla="*/ 5050052 h 5096785"/>
              <a:gd name="connsiteX130" fmla="*/ 5025913 w 12192000"/>
              <a:gd name="connsiteY130" fmla="*/ 5046535 h 5096785"/>
              <a:gd name="connsiteX131" fmla="*/ 4998218 w 12192000"/>
              <a:gd name="connsiteY131" fmla="*/ 5048065 h 5096785"/>
              <a:gd name="connsiteX132" fmla="*/ 4991008 w 12192000"/>
              <a:gd name="connsiteY132" fmla="*/ 5050439 h 5096785"/>
              <a:gd name="connsiteX133" fmla="*/ 4963503 w 12192000"/>
              <a:gd name="connsiteY133" fmla="*/ 5047575 h 5096785"/>
              <a:gd name="connsiteX134" fmla="*/ 4921053 w 12192000"/>
              <a:gd name="connsiteY134" fmla="*/ 5048925 h 5096785"/>
              <a:gd name="connsiteX135" fmla="*/ 4873420 w 12192000"/>
              <a:gd name="connsiteY135" fmla="*/ 5054929 h 5096785"/>
              <a:gd name="connsiteX136" fmla="*/ 4858825 w 12192000"/>
              <a:gd name="connsiteY136" fmla="*/ 5051329 h 5096785"/>
              <a:gd name="connsiteX137" fmla="*/ 4769340 w 12192000"/>
              <a:gd name="connsiteY137" fmla="*/ 5053090 h 5096785"/>
              <a:gd name="connsiteX138" fmla="*/ 4744152 w 12192000"/>
              <a:gd name="connsiteY138" fmla="*/ 5053391 h 5096785"/>
              <a:gd name="connsiteX139" fmla="*/ 4723556 w 12192000"/>
              <a:gd name="connsiteY139" fmla="*/ 5059633 h 5096785"/>
              <a:gd name="connsiteX140" fmla="*/ 4719699 w 12192000"/>
              <a:gd name="connsiteY140" fmla="*/ 5066298 h 5096785"/>
              <a:gd name="connsiteX141" fmla="*/ 4706016 w 12192000"/>
              <a:gd name="connsiteY141" fmla="*/ 5067422 h 5096785"/>
              <a:gd name="connsiteX142" fmla="*/ 4702593 w 12192000"/>
              <a:gd name="connsiteY142" fmla="*/ 5068973 h 5096785"/>
              <a:gd name="connsiteX143" fmla="*/ 4682766 w 12192000"/>
              <a:gd name="connsiteY143" fmla="*/ 5076609 h 5096785"/>
              <a:gd name="connsiteX144" fmla="*/ 4634960 w 12192000"/>
              <a:gd name="connsiteY144" fmla="*/ 5061852 h 5096785"/>
              <a:gd name="connsiteX145" fmla="*/ 4580645 w 12192000"/>
              <a:gd name="connsiteY145" fmla="*/ 5069246 h 5096785"/>
              <a:gd name="connsiteX146" fmla="*/ 4368005 w 12192000"/>
              <a:gd name="connsiteY146" fmla="*/ 5057426 h 5096785"/>
              <a:gd name="connsiteX147" fmla="*/ 4339489 w 12192000"/>
              <a:gd name="connsiteY147" fmla="*/ 5080858 h 5096785"/>
              <a:gd name="connsiteX148" fmla="*/ 4253895 w 12192000"/>
              <a:gd name="connsiteY148" fmla="*/ 5085008 h 5096785"/>
              <a:gd name="connsiteX149" fmla="*/ 4117780 w 12192000"/>
              <a:gd name="connsiteY149" fmla="*/ 5045175 h 5096785"/>
              <a:gd name="connsiteX150" fmla="*/ 3960074 w 12192000"/>
              <a:gd name="connsiteY150" fmla="*/ 5050708 h 5096785"/>
              <a:gd name="connsiteX151" fmla="*/ 3947260 w 12192000"/>
              <a:gd name="connsiteY151" fmla="*/ 5041167 h 5096785"/>
              <a:gd name="connsiteX152" fmla="*/ 3931969 w 12192000"/>
              <a:gd name="connsiteY152" fmla="*/ 5035902 h 5096785"/>
              <a:gd name="connsiteX153" fmla="*/ 3929836 w 12192000"/>
              <a:gd name="connsiteY153" fmla="*/ 5036901 h 5096785"/>
              <a:gd name="connsiteX154" fmla="*/ 3911296 w 12192000"/>
              <a:gd name="connsiteY154" fmla="*/ 5035663 h 5096785"/>
              <a:gd name="connsiteX155" fmla="*/ 3907746 w 12192000"/>
              <a:gd name="connsiteY155" fmla="*/ 5032107 h 5096785"/>
              <a:gd name="connsiteX156" fmla="*/ 3895182 w 12192000"/>
              <a:gd name="connsiteY156" fmla="*/ 5030229 h 5096785"/>
              <a:gd name="connsiteX157" fmla="*/ 3870866 w 12192000"/>
              <a:gd name="connsiteY157" fmla="*/ 5023753 h 5096785"/>
              <a:gd name="connsiteX158" fmla="*/ 3865913 w 12192000"/>
              <a:gd name="connsiteY158" fmla="*/ 5025143 h 5096785"/>
              <a:gd name="connsiteX159" fmla="*/ 3828606 w 12192000"/>
              <a:gd name="connsiteY159" fmla="*/ 5019426 h 5096785"/>
              <a:gd name="connsiteX160" fmla="*/ 3827901 w 12192000"/>
              <a:gd name="connsiteY160" fmla="*/ 5020583 h 5096785"/>
              <a:gd name="connsiteX161" fmla="*/ 3816543 w 12192000"/>
              <a:gd name="connsiteY161" fmla="*/ 5024366 h 5096785"/>
              <a:gd name="connsiteX162" fmla="*/ 3795278 w 12192000"/>
              <a:gd name="connsiteY162" fmla="*/ 5028779 h 5096785"/>
              <a:gd name="connsiteX163" fmla="*/ 3743858 w 12192000"/>
              <a:gd name="connsiteY163" fmla="*/ 5054237 h 5096785"/>
              <a:gd name="connsiteX164" fmla="*/ 3704945 w 12192000"/>
              <a:gd name="connsiteY164" fmla="*/ 5048413 h 5096785"/>
              <a:gd name="connsiteX165" fmla="*/ 3696992 w 12192000"/>
              <a:gd name="connsiteY165" fmla="*/ 5047914 h 5096785"/>
              <a:gd name="connsiteX166" fmla="*/ 3696780 w 12192000"/>
              <a:gd name="connsiteY166" fmla="*/ 5048181 h 5096785"/>
              <a:gd name="connsiteX167" fmla="*/ 3688290 w 12192000"/>
              <a:gd name="connsiteY167" fmla="*/ 5048204 h 5096785"/>
              <a:gd name="connsiteX168" fmla="*/ 3682486 w 12192000"/>
              <a:gd name="connsiteY168" fmla="*/ 5047000 h 5096785"/>
              <a:gd name="connsiteX169" fmla="*/ 3667056 w 12192000"/>
              <a:gd name="connsiteY169" fmla="*/ 5046030 h 5096785"/>
              <a:gd name="connsiteX170" fmla="*/ 3661403 w 12192000"/>
              <a:gd name="connsiteY170" fmla="*/ 5047537 h 5096785"/>
              <a:gd name="connsiteX171" fmla="*/ 3658673 w 12192000"/>
              <a:gd name="connsiteY171" fmla="*/ 5050790 h 5096785"/>
              <a:gd name="connsiteX172" fmla="*/ 3657333 w 12192000"/>
              <a:gd name="connsiteY172" fmla="*/ 5050325 h 5096785"/>
              <a:gd name="connsiteX173" fmla="*/ 3626778 w 12192000"/>
              <a:gd name="connsiteY173" fmla="*/ 5057882 h 5096785"/>
              <a:gd name="connsiteX174" fmla="*/ 3560067 w 12192000"/>
              <a:gd name="connsiteY174" fmla="*/ 5064266 h 5096785"/>
              <a:gd name="connsiteX175" fmla="*/ 3522641 w 12192000"/>
              <a:gd name="connsiteY175" fmla="*/ 5063654 h 5096785"/>
              <a:gd name="connsiteX176" fmla="*/ 3419275 w 12192000"/>
              <a:gd name="connsiteY176" fmla="*/ 5066646 h 5096785"/>
              <a:gd name="connsiteX177" fmla="*/ 3314869 w 12192000"/>
              <a:gd name="connsiteY177" fmla="*/ 5073197 h 5096785"/>
              <a:gd name="connsiteX178" fmla="*/ 3259088 w 12192000"/>
              <a:gd name="connsiteY178" fmla="*/ 5096363 h 5096785"/>
              <a:gd name="connsiteX179" fmla="*/ 3253104 w 12192000"/>
              <a:gd name="connsiteY179" fmla="*/ 5096785 h 5096785"/>
              <a:gd name="connsiteX180" fmla="*/ 3238751 w 12192000"/>
              <a:gd name="connsiteY180" fmla="*/ 5092996 h 5096785"/>
              <a:gd name="connsiteX181" fmla="*/ 3233681 w 12192000"/>
              <a:gd name="connsiteY181" fmla="*/ 5090758 h 5096785"/>
              <a:gd name="connsiteX182" fmla="*/ 3225562 w 12192000"/>
              <a:gd name="connsiteY182" fmla="*/ 5089215 h 5096785"/>
              <a:gd name="connsiteX183" fmla="*/ 3225260 w 12192000"/>
              <a:gd name="connsiteY183" fmla="*/ 5089437 h 5096785"/>
              <a:gd name="connsiteX184" fmla="*/ 3217859 w 12192000"/>
              <a:gd name="connsiteY184" fmla="*/ 5087484 h 5096785"/>
              <a:gd name="connsiteX185" fmla="*/ 3182980 w 12192000"/>
              <a:gd name="connsiteY185" fmla="*/ 5074650 h 5096785"/>
              <a:gd name="connsiteX186" fmla="*/ 3123938 w 12192000"/>
              <a:gd name="connsiteY186" fmla="*/ 5089912 h 5096785"/>
              <a:gd name="connsiteX187" fmla="*/ 3101912 w 12192000"/>
              <a:gd name="connsiteY187" fmla="*/ 5090281 h 5096785"/>
              <a:gd name="connsiteX188" fmla="*/ 3089591 w 12192000"/>
              <a:gd name="connsiteY188" fmla="*/ 5091865 h 5096785"/>
              <a:gd name="connsiteX189" fmla="*/ 3088465 w 12192000"/>
              <a:gd name="connsiteY189" fmla="*/ 5092858 h 5096785"/>
              <a:gd name="connsiteX190" fmla="*/ 3055081 w 12192000"/>
              <a:gd name="connsiteY190" fmla="*/ 5080424 h 5096785"/>
              <a:gd name="connsiteX191" fmla="*/ 3049807 w 12192000"/>
              <a:gd name="connsiteY191" fmla="*/ 5080860 h 5096785"/>
              <a:gd name="connsiteX192" fmla="*/ 3029122 w 12192000"/>
              <a:gd name="connsiteY192" fmla="*/ 5070085 h 5096785"/>
              <a:gd name="connsiteX193" fmla="*/ 3017862 w 12192000"/>
              <a:gd name="connsiteY193" fmla="*/ 5065942 h 5096785"/>
              <a:gd name="connsiteX194" fmla="*/ 3015868 w 12192000"/>
              <a:gd name="connsiteY194" fmla="*/ 5061832 h 5096785"/>
              <a:gd name="connsiteX195" fmla="*/ 2998644 w 12192000"/>
              <a:gd name="connsiteY195" fmla="*/ 5057210 h 5096785"/>
              <a:gd name="connsiteX196" fmla="*/ 2996219 w 12192000"/>
              <a:gd name="connsiteY196" fmla="*/ 5057788 h 5096785"/>
              <a:gd name="connsiteX197" fmla="*/ 2983676 w 12192000"/>
              <a:gd name="connsiteY197" fmla="*/ 5049852 h 5096785"/>
              <a:gd name="connsiteX198" fmla="*/ 2975170 w 12192000"/>
              <a:gd name="connsiteY198" fmla="*/ 5038214 h 5096785"/>
              <a:gd name="connsiteX199" fmla="*/ 2758830 w 12192000"/>
              <a:gd name="connsiteY199" fmla="*/ 4974760 h 5096785"/>
              <a:gd name="connsiteX200" fmla="*/ 2532669 w 12192000"/>
              <a:gd name="connsiteY200" fmla="*/ 4940573 h 5096785"/>
              <a:gd name="connsiteX201" fmla="*/ 2389931 w 12192000"/>
              <a:gd name="connsiteY201" fmla="*/ 4905785 h 5096785"/>
              <a:gd name="connsiteX202" fmla="*/ 2335186 w 12192000"/>
              <a:gd name="connsiteY202" fmla="*/ 4902957 h 5096785"/>
              <a:gd name="connsiteX203" fmla="*/ 2295307 w 12192000"/>
              <a:gd name="connsiteY203" fmla="*/ 4879800 h 5096785"/>
              <a:gd name="connsiteX204" fmla="*/ 2273393 w 12192000"/>
              <a:gd name="connsiteY204" fmla="*/ 4883565 h 5096785"/>
              <a:gd name="connsiteX205" fmla="*/ 2269523 w 12192000"/>
              <a:gd name="connsiteY205" fmla="*/ 4884442 h 5096785"/>
              <a:gd name="connsiteX206" fmla="*/ 2256015 w 12192000"/>
              <a:gd name="connsiteY206" fmla="*/ 4883014 h 5096785"/>
              <a:gd name="connsiteX207" fmla="*/ 2249731 w 12192000"/>
              <a:gd name="connsiteY207" fmla="*/ 4888778 h 5096785"/>
              <a:gd name="connsiteX208" fmla="*/ 2227629 w 12192000"/>
              <a:gd name="connsiteY208" fmla="*/ 4891047 h 5096785"/>
              <a:gd name="connsiteX209" fmla="*/ 2203460 w 12192000"/>
              <a:gd name="connsiteY209" fmla="*/ 4886696 h 5096785"/>
              <a:gd name="connsiteX210" fmla="*/ 2091528 w 12192000"/>
              <a:gd name="connsiteY210" fmla="*/ 4859155 h 5096785"/>
              <a:gd name="connsiteX211" fmla="*/ 2022901 w 12192000"/>
              <a:gd name="connsiteY211" fmla="*/ 4846594 h 5096785"/>
              <a:gd name="connsiteX212" fmla="*/ 1994227 w 12192000"/>
              <a:gd name="connsiteY212" fmla="*/ 4847973 h 5096785"/>
              <a:gd name="connsiteX213" fmla="*/ 1955936 w 12192000"/>
              <a:gd name="connsiteY213" fmla="*/ 4845765 h 5096785"/>
              <a:gd name="connsiteX214" fmla="*/ 1741924 w 12192000"/>
              <a:gd name="connsiteY214" fmla="*/ 4808054 h 5096785"/>
              <a:gd name="connsiteX215" fmla="*/ 1734410 w 12192000"/>
              <a:gd name="connsiteY215" fmla="*/ 4811675 h 5096785"/>
              <a:gd name="connsiteX216" fmla="*/ 1691423 w 12192000"/>
              <a:gd name="connsiteY216" fmla="*/ 4802777 h 5096785"/>
              <a:gd name="connsiteX217" fmla="*/ 1554504 w 12192000"/>
              <a:gd name="connsiteY217" fmla="*/ 4739985 h 5096785"/>
              <a:gd name="connsiteX218" fmla="*/ 1470119 w 12192000"/>
              <a:gd name="connsiteY218" fmla="*/ 4723470 h 5096785"/>
              <a:gd name="connsiteX219" fmla="*/ 1437967 w 12192000"/>
              <a:gd name="connsiteY219" fmla="*/ 4722710 h 5096785"/>
              <a:gd name="connsiteX220" fmla="*/ 1384234 w 12192000"/>
              <a:gd name="connsiteY220" fmla="*/ 4721117 h 5096785"/>
              <a:gd name="connsiteX221" fmla="*/ 1338647 w 12192000"/>
              <a:gd name="connsiteY221" fmla="*/ 4732483 h 5096785"/>
              <a:gd name="connsiteX222" fmla="*/ 1295869 w 12192000"/>
              <a:gd name="connsiteY222" fmla="*/ 4726175 h 5096785"/>
              <a:gd name="connsiteX223" fmla="*/ 1292949 w 12192000"/>
              <a:gd name="connsiteY223" fmla="*/ 4708469 h 5096785"/>
              <a:gd name="connsiteX224" fmla="*/ 1244908 w 12192000"/>
              <a:gd name="connsiteY224" fmla="*/ 4706993 h 5096785"/>
              <a:gd name="connsiteX225" fmla="*/ 1171266 w 12192000"/>
              <a:gd name="connsiteY225" fmla="*/ 4706535 h 5096785"/>
              <a:gd name="connsiteX226" fmla="*/ 1160868 w 12192000"/>
              <a:gd name="connsiteY226" fmla="*/ 4701936 h 5096785"/>
              <a:gd name="connsiteX227" fmla="*/ 1147599 w 12192000"/>
              <a:gd name="connsiteY227" fmla="*/ 4714833 h 5096785"/>
              <a:gd name="connsiteX228" fmla="*/ 1119603 w 12192000"/>
              <a:gd name="connsiteY228" fmla="*/ 4721303 h 5096785"/>
              <a:gd name="connsiteX229" fmla="*/ 997851 w 12192000"/>
              <a:gd name="connsiteY229" fmla="*/ 4722336 h 5096785"/>
              <a:gd name="connsiteX230" fmla="*/ 976455 w 12192000"/>
              <a:gd name="connsiteY230" fmla="*/ 4726407 h 5096785"/>
              <a:gd name="connsiteX231" fmla="*/ 949939 w 12192000"/>
              <a:gd name="connsiteY231" fmla="*/ 4719699 h 5096785"/>
              <a:gd name="connsiteX232" fmla="*/ 894148 w 12192000"/>
              <a:gd name="connsiteY232" fmla="*/ 4710406 h 5096785"/>
              <a:gd name="connsiteX233" fmla="*/ 857990 w 12192000"/>
              <a:gd name="connsiteY233" fmla="*/ 4696844 h 5096785"/>
              <a:gd name="connsiteX234" fmla="*/ 848649 w 12192000"/>
              <a:gd name="connsiteY234" fmla="*/ 4704021 h 5096785"/>
              <a:gd name="connsiteX235" fmla="*/ 826436 w 12192000"/>
              <a:gd name="connsiteY235" fmla="*/ 4707421 h 5096785"/>
              <a:gd name="connsiteX236" fmla="*/ 733052 w 12192000"/>
              <a:gd name="connsiteY236" fmla="*/ 4701884 h 5096785"/>
              <a:gd name="connsiteX237" fmla="*/ 716185 w 12192000"/>
              <a:gd name="connsiteY237" fmla="*/ 4703827 h 5096785"/>
              <a:gd name="connsiteX238" fmla="*/ 696663 w 12192000"/>
              <a:gd name="connsiteY238" fmla="*/ 4697420 h 5096785"/>
              <a:gd name="connsiteX239" fmla="*/ 582722 w 12192000"/>
              <a:gd name="connsiteY239" fmla="*/ 4658637 h 5096785"/>
              <a:gd name="connsiteX240" fmla="*/ 581118 w 12192000"/>
              <a:gd name="connsiteY240" fmla="*/ 4654120 h 5096785"/>
              <a:gd name="connsiteX241" fmla="*/ 546453 w 12192000"/>
              <a:gd name="connsiteY241" fmla="*/ 4652542 h 5096785"/>
              <a:gd name="connsiteX242" fmla="*/ 536773 w 12192000"/>
              <a:gd name="connsiteY242" fmla="*/ 4644609 h 5096785"/>
              <a:gd name="connsiteX243" fmla="*/ 518899 w 12192000"/>
              <a:gd name="connsiteY243" fmla="*/ 4642839 h 5096785"/>
              <a:gd name="connsiteX244" fmla="*/ 388896 w 12192000"/>
              <a:gd name="connsiteY244" fmla="*/ 4619173 h 5096785"/>
              <a:gd name="connsiteX245" fmla="*/ 366479 w 12192000"/>
              <a:gd name="connsiteY245" fmla="*/ 4618896 h 5096785"/>
              <a:gd name="connsiteX246" fmla="*/ 342781 w 12192000"/>
              <a:gd name="connsiteY246" fmla="*/ 4601239 h 5096785"/>
              <a:gd name="connsiteX247" fmla="*/ 255925 w 12192000"/>
              <a:gd name="connsiteY247" fmla="*/ 4598685 h 5096785"/>
              <a:gd name="connsiteX248" fmla="*/ 226919 w 12192000"/>
              <a:gd name="connsiteY248" fmla="*/ 4598460 h 5096785"/>
              <a:gd name="connsiteX249" fmla="*/ 213925 w 12192000"/>
              <a:gd name="connsiteY249" fmla="*/ 4597783 h 5096785"/>
              <a:gd name="connsiteX250" fmla="*/ 215196 w 12192000"/>
              <a:gd name="connsiteY250" fmla="*/ 4588576 h 5096785"/>
              <a:gd name="connsiteX251" fmla="*/ 180214 w 12192000"/>
              <a:gd name="connsiteY251" fmla="*/ 4583701 h 5096785"/>
              <a:gd name="connsiteX252" fmla="*/ 83203 w 12192000"/>
              <a:gd name="connsiteY252" fmla="*/ 4531664 h 5096785"/>
              <a:gd name="connsiteX253" fmla="*/ 4106 w 12192000"/>
              <a:gd name="connsiteY253" fmla="*/ 4517202 h 5096785"/>
              <a:gd name="connsiteX254" fmla="*/ 0 w 12192000"/>
              <a:gd name="connsiteY254" fmla="*/ 4516084 h 5096785"/>
              <a:gd name="connsiteX255" fmla="*/ 0 w 12192000"/>
              <a:gd name="connsiteY255"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4285 w 12192000"/>
              <a:gd name="connsiteY15" fmla="*/ 4246460 h 5096785"/>
              <a:gd name="connsiteX16" fmla="*/ 9720786 w 12192000"/>
              <a:gd name="connsiteY16" fmla="*/ 4265611 h 5096785"/>
              <a:gd name="connsiteX17" fmla="*/ 9652162 w 12192000"/>
              <a:gd name="connsiteY17" fmla="*/ 4252712 h 5096785"/>
              <a:gd name="connsiteX18" fmla="*/ 9543973 w 12192000"/>
              <a:gd name="connsiteY18" fmla="*/ 4245802 h 5096785"/>
              <a:gd name="connsiteX19" fmla="*/ 9528747 w 12192000"/>
              <a:gd name="connsiteY19" fmla="*/ 4251724 h 5096785"/>
              <a:gd name="connsiteX20" fmla="*/ 9436976 w 12192000"/>
              <a:gd name="connsiteY20" fmla="*/ 4269351 h 5096785"/>
              <a:gd name="connsiteX21" fmla="*/ 9371827 w 12192000"/>
              <a:gd name="connsiteY21" fmla="*/ 4303912 h 5096785"/>
              <a:gd name="connsiteX22" fmla="*/ 9260304 w 12192000"/>
              <a:gd name="connsiteY22" fmla="*/ 4328021 h 5096785"/>
              <a:gd name="connsiteX23" fmla="*/ 9148799 w 12192000"/>
              <a:gd name="connsiteY23" fmla="*/ 4348506 h 5096785"/>
              <a:gd name="connsiteX24" fmla="*/ 9107898 w 12192000"/>
              <a:gd name="connsiteY24" fmla="*/ 4354282 h 5096785"/>
              <a:gd name="connsiteX25" fmla="*/ 9037321 w 12192000"/>
              <a:gd name="connsiteY25" fmla="*/ 4371817 h 5096785"/>
              <a:gd name="connsiteX26" fmla="*/ 8990743 w 12192000"/>
              <a:gd name="connsiteY26" fmla="*/ 4382161 h 5096785"/>
              <a:gd name="connsiteX27" fmla="*/ 8979819 w 12192000"/>
              <a:gd name="connsiteY27" fmla="*/ 4366419 h 5096785"/>
              <a:gd name="connsiteX28" fmla="*/ 8936044 w 12192000"/>
              <a:gd name="connsiteY28" fmla="*/ 4370992 h 5096785"/>
              <a:gd name="connsiteX29" fmla="*/ 8897707 w 12192000"/>
              <a:gd name="connsiteY29" fmla="*/ 4392673 h 5096785"/>
              <a:gd name="connsiteX30" fmla="*/ 8845635 w 12192000"/>
              <a:gd name="connsiteY30" fmla="*/ 4404300 h 5096785"/>
              <a:gd name="connsiteX31" fmla="*/ 8814562 w 12192000"/>
              <a:gd name="connsiteY31" fmla="*/ 4411434 h 5096785"/>
              <a:gd name="connsiteX32" fmla="*/ 8726349 w 12192000"/>
              <a:gd name="connsiteY32" fmla="*/ 4416668 h 5096785"/>
              <a:gd name="connsiteX33" fmla="*/ 8566678 w 12192000"/>
              <a:gd name="connsiteY33" fmla="*/ 4391711 h 5096785"/>
              <a:gd name="connsiteX34" fmla="*/ 8521516 w 12192000"/>
              <a:gd name="connsiteY34" fmla="*/ 4393927 h 5096785"/>
              <a:gd name="connsiteX35" fmla="*/ 8515998 w 12192000"/>
              <a:gd name="connsiteY35" fmla="*/ 4399124 h 5096785"/>
              <a:gd name="connsiteX36" fmla="*/ 8449547 w 12192000"/>
              <a:gd name="connsiteY36" fmla="*/ 4383170 h 5096785"/>
              <a:gd name="connsiteX37" fmla="*/ 8360285 w 12192000"/>
              <a:gd name="connsiteY37" fmla="*/ 4398502 h 5096785"/>
              <a:gd name="connsiteX38" fmla="*/ 8256584 w 12192000"/>
              <a:gd name="connsiteY38" fmla="*/ 4423564 h 5096785"/>
              <a:gd name="connsiteX39" fmla="*/ 8229821 w 12192000"/>
              <a:gd name="connsiteY39" fmla="*/ 4431840 h 5096785"/>
              <a:gd name="connsiteX40" fmla="*/ 8158476 w 12192000"/>
              <a:gd name="connsiteY40" fmla="*/ 4436904 h 5096785"/>
              <a:gd name="connsiteX41" fmla="*/ 7993707 w 12192000"/>
              <a:gd name="connsiteY41" fmla="*/ 4447962 h 5096785"/>
              <a:gd name="connsiteX42" fmla="*/ 7990346 w 12192000"/>
              <a:gd name="connsiteY42" fmla="*/ 4454853 h 5096785"/>
              <a:gd name="connsiteX43" fmla="*/ 7976786 w 12192000"/>
              <a:gd name="connsiteY43" fmla="*/ 4456820 h 5096785"/>
              <a:gd name="connsiteX44" fmla="*/ 7973491 w 12192000"/>
              <a:gd name="connsiteY44" fmla="*/ 4458577 h 5096785"/>
              <a:gd name="connsiteX45" fmla="*/ 7954281 w 12192000"/>
              <a:gd name="connsiteY45" fmla="*/ 4467421 h 5096785"/>
              <a:gd name="connsiteX46" fmla="*/ 7905540 w 12192000"/>
              <a:gd name="connsiteY46" fmla="*/ 4455628 h 5096785"/>
              <a:gd name="connsiteX47" fmla="*/ 7851932 w 12192000"/>
              <a:gd name="connsiteY47" fmla="*/ 4466353 h 5096785"/>
              <a:gd name="connsiteX48" fmla="*/ 7639078 w 12192000"/>
              <a:gd name="connsiteY48" fmla="*/ 4467635 h 5096785"/>
              <a:gd name="connsiteX49" fmla="*/ 7612359 w 12192000"/>
              <a:gd name="connsiteY49" fmla="*/ 4492789 h 5096785"/>
              <a:gd name="connsiteX50" fmla="*/ 7527328 w 12192000"/>
              <a:gd name="connsiteY50" fmla="*/ 4502199 h 5096785"/>
              <a:gd name="connsiteX51" fmla="*/ 7388717 w 12192000"/>
              <a:gd name="connsiteY51" fmla="*/ 4470799 h 5096785"/>
              <a:gd name="connsiteX52" fmla="*/ 7231898 w 12192000"/>
              <a:gd name="connsiteY52" fmla="*/ 4486028 h 5096785"/>
              <a:gd name="connsiteX53" fmla="*/ 7218425 w 12192000"/>
              <a:gd name="connsiteY53" fmla="*/ 4477288 h 5096785"/>
              <a:gd name="connsiteX54" fmla="*/ 7202795 w 12192000"/>
              <a:gd name="connsiteY54" fmla="*/ 4472972 h 5096785"/>
              <a:gd name="connsiteX55" fmla="*/ 7200744 w 12192000"/>
              <a:gd name="connsiteY55" fmla="*/ 4474099 h 5096785"/>
              <a:gd name="connsiteX56" fmla="*/ 7182163 w 12192000"/>
              <a:gd name="connsiteY56" fmla="*/ 4474005 h 5096785"/>
              <a:gd name="connsiteX57" fmla="*/ 7178368 w 12192000"/>
              <a:gd name="connsiteY57" fmla="*/ 4470673 h 5096785"/>
              <a:gd name="connsiteX58" fmla="*/ 7165705 w 12192000"/>
              <a:gd name="connsiteY58" fmla="*/ 4469569 h 5096785"/>
              <a:gd name="connsiteX59" fmla="*/ 7140991 w 12192000"/>
              <a:gd name="connsiteY59" fmla="*/ 4464599 h 5096785"/>
              <a:gd name="connsiteX60" fmla="*/ 7136152 w 12192000"/>
              <a:gd name="connsiteY60" fmla="*/ 4466292 h 5096785"/>
              <a:gd name="connsiteX61" fmla="*/ 7098544 w 12192000"/>
              <a:gd name="connsiteY61" fmla="*/ 4462879 h 5096785"/>
              <a:gd name="connsiteX62" fmla="*/ 7097922 w 12192000"/>
              <a:gd name="connsiteY62" fmla="*/ 4464077 h 5096785"/>
              <a:gd name="connsiteX63" fmla="*/ 7086877 w 12192000"/>
              <a:gd name="connsiteY63" fmla="*/ 4468554 h 5096785"/>
              <a:gd name="connsiteX64" fmla="*/ 7065999 w 12192000"/>
              <a:gd name="connsiteY64" fmla="*/ 4474270 h 5096785"/>
              <a:gd name="connsiteX65" fmla="*/ 7016598 w 12192000"/>
              <a:gd name="connsiteY65" fmla="*/ 4502855 h 5096785"/>
              <a:gd name="connsiteX66" fmla="*/ 6977375 w 12192000"/>
              <a:gd name="connsiteY66" fmla="*/ 4499434 h 5096785"/>
              <a:gd name="connsiteX67" fmla="*/ 6969409 w 12192000"/>
              <a:gd name="connsiteY67" fmla="*/ 4499424 h 5096785"/>
              <a:gd name="connsiteX68" fmla="*/ 6969218 w 12192000"/>
              <a:gd name="connsiteY68" fmla="*/ 4499704 h 5096785"/>
              <a:gd name="connsiteX69" fmla="*/ 6960755 w 12192000"/>
              <a:gd name="connsiteY69" fmla="*/ 4500249 h 5096785"/>
              <a:gd name="connsiteX70" fmla="*/ 6954882 w 12192000"/>
              <a:gd name="connsiteY70" fmla="*/ 4499405 h 5096785"/>
              <a:gd name="connsiteX71" fmla="*/ 6939428 w 12192000"/>
              <a:gd name="connsiteY71" fmla="*/ 4499385 h 5096785"/>
              <a:gd name="connsiteX72" fmla="*/ 6933902 w 12192000"/>
              <a:gd name="connsiteY72" fmla="*/ 4501239 h 5096785"/>
              <a:gd name="connsiteX73" fmla="*/ 6891244 w 12192000"/>
              <a:gd name="connsiteY73" fmla="*/ 4536371 h 5096785"/>
              <a:gd name="connsiteX74" fmla="*/ 6794496 w 12192000"/>
              <a:gd name="connsiteY74" fmla="*/ 4567924 h 5096785"/>
              <a:gd name="connsiteX75" fmla="*/ 6697102 w 12192000"/>
              <a:gd name="connsiteY75" fmla="*/ 4595916 h 5096785"/>
              <a:gd name="connsiteX76" fmla="*/ 6661063 w 12192000"/>
              <a:gd name="connsiteY76" fmla="*/ 4604476 h 5096785"/>
              <a:gd name="connsiteX77" fmla="*/ 6600252 w 12192000"/>
              <a:gd name="connsiteY77" fmla="*/ 4626681 h 5096785"/>
              <a:gd name="connsiteX78" fmla="*/ 6574528 w 12192000"/>
              <a:gd name="connsiteY78" fmla="*/ 4641155 h 5096785"/>
              <a:gd name="connsiteX79" fmla="*/ 6573036 w 12192000"/>
              <a:gd name="connsiteY79" fmla="*/ 4641049 h 5096785"/>
              <a:gd name="connsiteX80" fmla="*/ 6571920 w 12192000"/>
              <a:gd name="connsiteY80" fmla="*/ 4644739 h 5096785"/>
              <a:gd name="connsiteX81" fmla="*/ 6567212 w 12192000"/>
              <a:gd name="connsiteY81" fmla="*/ 4647518 h 5096785"/>
              <a:gd name="connsiteX82" fmla="*/ 6552021 w 12192000"/>
              <a:gd name="connsiteY82" fmla="*/ 4650379 h 5096785"/>
              <a:gd name="connsiteX83" fmla="*/ 6545925 w 12192000"/>
              <a:gd name="connsiteY83" fmla="*/ 4650675 h 5096785"/>
              <a:gd name="connsiteX84" fmla="*/ 6537822 w 12192000"/>
              <a:gd name="connsiteY84" fmla="*/ 4652769 h 5096785"/>
              <a:gd name="connsiteX85" fmla="*/ 6537743 w 12192000"/>
              <a:gd name="connsiteY85" fmla="*/ 4653068 h 5096785"/>
              <a:gd name="connsiteX86" fmla="*/ 6529914 w 12192000"/>
              <a:gd name="connsiteY86" fmla="*/ 4654543 h 5096785"/>
              <a:gd name="connsiteX87" fmla="*/ 6490057 w 12192000"/>
              <a:gd name="connsiteY87" fmla="*/ 4658624 h 5096785"/>
              <a:gd name="connsiteX88" fmla="*/ 6452621 w 12192000"/>
              <a:gd name="connsiteY88" fmla="*/ 4694822 h 5096785"/>
              <a:gd name="connsiteX89" fmla="*/ 6434329 w 12192000"/>
              <a:gd name="connsiteY89" fmla="*/ 4704111 h 5096785"/>
              <a:gd name="connsiteX90" fmla="*/ 6425215 w 12192000"/>
              <a:gd name="connsiteY90" fmla="*/ 4710396 h 5096785"/>
              <a:gd name="connsiteX91" fmla="*/ 6425070 w 12192000"/>
              <a:gd name="connsiteY91" fmla="*/ 4711644 h 5096785"/>
              <a:gd name="connsiteX92" fmla="*/ 6386800 w 12192000"/>
              <a:gd name="connsiteY92" fmla="*/ 4715431 h 5096785"/>
              <a:gd name="connsiteX93" fmla="*/ 6382703 w 12192000"/>
              <a:gd name="connsiteY93" fmla="*/ 4717930 h 5096785"/>
              <a:gd name="connsiteX94" fmla="*/ 6356495 w 12192000"/>
              <a:gd name="connsiteY94" fmla="*/ 4717843 h 5096785"/>
              <a:gd name="connsiteX95" fmla="*/ 6343628 w 12192000"/>
              <a:gd name="connsiteY95" fmla="*/ 4719161 h 5096785"/>
              <a:gd name="connsiteX96" fmla="*/ 6338605 w 12192000"/>
              <a:gd name="connsiteY96" fmla="*/ 4716723 h 5096785"/>
              <a:gd name="connsiteX97" fmla="*/ 6320318 w 12192000"/>
              <a:gd name="connsiteY97" fmla="*/ 4720095 h 5096785"/>
              <a:gd name="connsiteX98" fmla="*/ 6318742 w 12192000"/>
              <a:gd name="connsiteY98" fmla="*/ 4721541 h 5096785"/>
              <a:gd name="connsiteX99" fmla="*/ 6301708 w 12192000"/>
              <a:gd name="connsiteY99" fmla="*/ 4720380 h 5096785"/>
              <a:gd name="connsiteX100" fmla="*/ 6285082 w 12192000"/>
              <a:gd name="connsiteY100" fmla="*/ 4714639 h 5096785"/>
              <a:gd name="connsiteX101" fmla="*/ 6136936 w 12192000"/>
              <a:gd name="connsiteY101" fmla="*/ 4758246 h 5096785"/>
              <a:gd name="connsiteX102" fmla="*/ 5988578 w 12192000"/>
              <a:gd name="connsiteY102" fmla="*/ 4754427 h 5096785"/>
              <a:gd name="connsiteX103" fmla="*/ 5908701 w 12192000"/>
              <a:gd name="connsiteY103" fmla="*/ 4779160 h 5096785"/>
              <a:gd name="connsiteX104" fmla="*/ 5892219 w 12192000"/>
              <a:gd name="connsiteY104" fmla="*/ 4807892 h 5096785"/>
              <a:gd name="connsiteX105" fmla="*/ 5683612 w 12192000"/>
              <a:gd name="connsiteY105" fmla="*/ 4848770 h 5096785"/>
              <a:gd name="connsiteX106" fmla="*/ 5635111 w 12192000"/>
              <a:gd name="connsiteY106" fmla="*/ 4868888 h 5096785"/>
              <a:gd name="connsiteX107" fmla="*/ 5582652 w 12192000"/>
              <a:gd name="connsiteY107" fmla="*/ 4866836 h 5096785"/>
              <a:gd name="connsiteX108" fmla="*/ 5567213 w 12192000"/>
              <a:gd name="connsiteY108" fmla="*/ 4878769 h 5096785"/>
              <a:gd name="connsiteX109" fmla="*/ 5564659 w 12192000"/>
              <a:gd name="connsiteY109" fmla="*/ 4881042 h 5096785"/>
              <a:gd name="connsiteX110" fmla="*/ 5552102 w 12192000"/>
              <a:gd name="connsiteY110" fmla="*/ 4885426 h 5096785"/>
              <a:gd name="connsiteX111" fmla="*/ 5551475 w 12192000"/>
              <a:gd name="connsiteY111" fmla="*/ 4892560 h 5096785"/>
              <a:gd name="connsiteX112" fmla="*/ 5534664 w 12192000"/>
              <a:gd name="connsiteY112" fmla="*/ 4903385 h 5096785"/>
              <a:gd name="connsiteX113" fmla="*/ 5510737 w 12192000"/>
              <a:gd name="connsiteY113" fmla="*/ 4909807 h 5096785"/>
              <a:gd name="connsiteX114" fmla="*/ 5393901 w 12192000"/>
              <a:gd name="connsiteY114" fmla="*/ 4933709 h 5096785"/>
              <a:gd name="connsiteX115" fmla="*/ 5325782 w 12192000"/>
              <a:gd name="connsiteY115" fmla="*/ 4951789 h 5096785"/>
              <a:gd name="connsiteX116" fmla="*/ 5302703 w 12192000"/>
              <a:gd name="connsiteY116" fmla="*/ 4964590 h 5096785"/>
              <a:gd name="connsiteX117" fmla="*/ 5268591 w 12192000"/>
              <a:gd name="connsiteY117" fmla="*/ 4978479 h 5096785"/>
              <a:gd name="connsiteX118" fmla="*/ 5210559 w 12192000"/>
              <a:gd name="connsiteY118" fmla="*/ 5007585 h 5096785"/>
              <a:gd name="connsiteX119" fmla="*/ 5177597 w 12192000"/>
              <a:gd name="connsiteY119" fmla="*/ 5015926 h 5096785"/>
              <a:gd name="connsiteX120" fmla="*/ 5160569 w 12192000"/>
              <a:gd name="connsiteY120" fmla="*/ 5025681 h 5096785"/>
              <a:gd name="connsiteX121" fmla="*/ 5152748 w 12192000"/>
              <a:gd name="connsiteY121" fmla="*/ 5026569 h 5096785"/>
              <a:gd name="connsiteX122" fmla="*/ 5127678 w 12192000"/>
              <a:gd name="connsiteY122" fmla="*/ 5032947 h 5096785"/>
              <a:gd name="connsiteX123" fmla="*/ 5113147 w 12192000"/>
              <a:gd name="connsiteY123" fmla="*/ 5035818 h 5096785"/>
              <a:gd name="connsiteX124" fmla="*/ 5107301 w 12192000"/>
              <a:gd name="connsiteY124" fmla="*/ 5036672 h 5096785"/>
              <a:gd name="connsiteX125" fmla="*/ 5093215 w 12192000"/>
              <a:gd name="connsiteY125" fmla="*/ 5032880 h 5096785"/>
              <a:gd name="connsiteX126" fmla="*/ 5077058 w 12192000"/>
              <a:gd name="connsiteY126" fmla="*/ 5038681 h 5096785"/>
              <a:gd name="connsiteX127" fmla="*/ 5057349 w 12192000"/>
              <a:gd name="connsiteY127" fmla="*/ 5036015 h 5096785"/>
              <a:gd name="connsiteX128" fmla="*/ 5053945 w 12192000"/>
              <a:gd name="connsiteY128" fmla="*/ 5041952 h 5096785"/>
              <a:gd name="connsiteX129" fmla="*/ 5040021 w 12192000"/>
              <a:gd name="connsiteY129" fmla="*/ 5050052 h 5096785"/>
              <a:gd name="connsiteX130" fmla="*/ 5025913 w 12192000"/>
              <a:gd name="connsiteY130" fmla="*/ 5046535 h 5096785"/>
              <a:gd name="connsiteX131" fmla="*/ 4998218 w 12192000"/>
              <a:gd name="connsiteY131" fmla="*/ 5048065 h 5096785"/>
              <a:gd name="connsiteX132" fmla="*/ 4991008 w 12192000"/>
              <a:gd name="connsiteY132" fmla="*/ 5050439 h 5096785"/>
              <a:gd name="connsiteX133" fmla="*/ 4963503 w 12192000"/>
              <a:gd name="connsiteY133" fmla="*/ 5047575 h 5096785"/>
              <a:gd name="connsiteX134" fmla="*/ 4921053 w 12192000"/>
              <a:gd name="connsiteY134" fmla="*/ 5048925 h 5096785"/>
              <a:gd name="connsiteX135" fmla="*/ 4873420 w 12192000"/>
              <a:gd name="connsiteY135" fmla="*/ 5054929 h 5096785"/>
              <a:gd name="connsiteX136" fmla="*/ 4858825 w 12192000"/>
              <a:gd name="connsiteY136" fmla="*/ 5051329 h 5096785"/>
              <a:gd name="connsiteX137" fmla="*/ 4769340 w 12192000"/>
              <a:gd name="connsiteY137" fmla="*/ 5053090 h 5096785"/>
              <a:gd name="connsiteX138" fmla="*/ 4744152 w 12192000"/>
              <a:gd name="connsiteY138" fmla="*/ 5053391 h 5096785"/>
              <a:gd name="connsiteX139" fmla="*/ 4723556 w 12192000"/>
              <a:gd name="connsiteY139" fmla="*/ 5059633 h 5096785"/>
              <a:gd name="connsiteX140" fmla="*/ 4719699 w 12192000"/>
              <a:gd name="connsiteY140" fmla="*/ 5066298 h 5096785"/>
              <a:gd name="connsiteX141" fmla="*/ 4706016 w 12192000"/>
              <a:gd name="connsiteY141" fmla="*/ 5067422 h 5096785"/>
              <a:gd name="connsiteX142" fmla="*/ 4702593 w 12192000"/>
              <a:gd name="connsiteY142" fmla="*/ 5068973 h 5096785"/>
              <a:gd name="connsiteX143" fmla="*/ 4682766 w 12192000"/>
              <a:gd name="connsiteY143" fmla="*/ 5076609 h 5096785"/>
              <a:gd name="connsiteX144" fmla="*/ 4634960 w 12192000"/>
              <a:gd name="connsiteY144" fmla="*/ 5061852 h 5096785"/>
              <a:gd name="connsiteX145" fmla="*/ 4580645 w 12192000"/>
              <a:gd name="connsiteY145" fmla="*/ 5069246 h 5096785"/>
              <a:gd name="connsiteX146" fmla="*/ 4368005 w 12192000"/>
              <a:gd name="connsiteY146" fmla="*/ 5057426 h 5096785"/>
              <a:gd name="connsiteX147" fmla="*/ 4339489 w 12192000"/>
              <a:gd name="connsiteY147" fmla="*/ 5080858 h 5096785"/>
              <a:gd name="connsiteX148" fmla="*/ 4253895 w 12192000"/>
              <a:gd name="connsiteY148" fmla="*/ 5085008 h 5096785"/>
              <a:gd name="connsiteX149" fmla="*/ 4117780 w 12192000"/>
              <a:gd name="connsiteY149" fmla="*/ 5045175 h 5096785"/>
              <a:gd name="connsiteX150" fmla="*/ 3960074 w 12192000"/>
              <a:gd name="connsiteY150" fmla="*/ 5050708 h 5096785"/>
              <a:gd name="connsiteX151" fmla="*/ 3947260 w 12192000"/>
              <a:gd name="connsiteY151" fmla="*/ 5041167 h 5096785"/>
              <a:gd name="connsiteX152" fmla="*/ 3931969 w 12192000"/>
              <a:gd name="connsiteY152" fmla="*/ 5035902 h 5096785"/>
              <a:gd name="connsiteX153" fmla="*/ 3929836 w 12192000"/>
              <a:gd name="connsiteY153" fmla="*/ 5036901 h 5096785"/>
              <a:gd name="connsiteX154" fmla="*/ 3911296 w 12192000"/>
              <a:gd name="connsiteY154" fmla="*/ 5035663 h 5096785"/>
              <a:gd name="connsiteX155" fmla="*/ 3907746 w 12192000"/>
              <a:gd name="connsiteY155" fmla="*/ 5032107 h 5096785"/>
              <a:gd name="connsiteX156" fmla="*/ 3895182 w 12192000"/>
              <a:gd name="connsiteY156" fmla="*/ 5030229 h 5096785"/>
              <a:gd name="connsiteX157" fmla="*/ 3870866 w 12192000"/>
              <a:gd name="connsiteY157" fmla="*/ 5023753 h 5096785"/>
              <a:gd name="connsiteX158" fmla="*/ 3865913 w 12192000"/>
              <a:gd name="connsiteY158" fmla="*/ 5025143 h 5096785"/>
              <a:gd name="connsiteX159" fmla="*/ 3828606 w 12192000"/>
              <a:gd name="connsiteY159" fmla="*/ 5019426 h 5096785"/>
              <a:gd name="connsiteX160" fmla="*/ 3827901 w 12192000"/>
              <a:gd name="connsiteY160" fmla="*/ 5020583 h 5096785"/>
              <a:gd name="connsiteX161" fmla="*/ 3816543 w 12192000"/>
              <a:gd name="connsiteY161" fmla="*/ 5024366 h 5096785"/>
              <a:gd name="connsiteX162" fmla="*/ 3795278 w 12192000"/>
              <a:gd name="connsiteY162" fmla="*/ 5028779 h 5096785"/>
              <a:gd name="connsiteX163" fmla="*/ 3743858 w 12192000"/>
              <a:gd name="connsiteY163" fmla="*/ 5054237 h 5096785"/>
              <a:gd name="connsiteX164" fmla="*/ 3704945 w 12192000"/>
              <a:gd name="connsiteY164" fmla="*/ 5048413 h 5096785"/>
              <a:gd name="connsiteX165" fmla="*/ 3696992 w 12192000"/>
              <a:gd name="connsiteY165" fmla="*/ 5047914 h 5096785"/>
              <a:gd name="connsiteX166" fmla="*/ 3696780 w 12192000"/>
              <a:gd name="connsiteY166" fmla="*/ 5048181 h 5096785"/>
              <a:gd name="connsiteX167" fmla="*/ 3688290 w 12192000"/>
              <a:gd name="connsiteY167" fmla="*/ 5048204 h 5096785"/>
              <a:gd name="connsiteX168" fmla="*/ 3682486 w 12192000"/>
              <a:gd name="connsiteY168" fmla="*/ 5047000 h 5096785"/>
              <a:gd name="connsiteX169" fmla="*/ 3667056 w 12192000"/>
              <a:gd name="connsiteY169" fmla="*/ 5046030 h 5096785"/>
              <a:gd name="connsiteX170" fmla="*/ 3661403 w 12192000"/>
              <a:gd name="connsiteY170" fmla="*/ 5047537 h 5096785"/>
              <a:gd name="connsiteX171" fmla="*/ 3658673 w 12192000"/>
              <a:gd name="connsiteY171" fmla="*/ 5050790 h 5096785"/>
              <a:gd name="connsiteX172" fmla="*/ 3657333 w 12192000"/>
              <a:gd name="connsiteY172" fmla="*/ 5050325 h 5096785"/>
              <a:gd name="connsiteX173" fmla="*/ 3626778 w 12192000"/>
              <a:gd name="connsiteY173" fmla="*/ 5057882 h 5096785"/>
              <a:gd name="connsiteX174" fmla="*/ 3560067 w 12192000"/>
              <a:gd name="connsiteY174" fmla="*/ 5064266 h 5096785"/>
              <a:gd name="connsiteX175" fmla="*/ 3522641 w 12192000"/>
              <a:gd name="connsiteY175" fmla="*/ 5063654 h 5096785"/>
              <a:gd name="connsiteX176" fmla="*/ 3419275 w 12192000"/>
              <a:gd name="connsiteY176" fmla="*/ 5066646 h 5096785"/>
              <a:gd name="connsiteX177" fmla="*/ 3314869 w 12192000"/>
              <a:gd name="connsiteY177" fmla="*/ 5073197 h 5096785"/>
              <a:gd name="connsiteX178" fmla="*/ 3259088 w 12192000"/>
              <a:gd name="connsiteY178" fmla="*/ 5096363 h 5096785"/>
              <a:gd name="connsiteX179" fmla="*/ 3253104 w 12192000"/>
              <a:gd name="connsiteY179" fmla="*/ 5096785 h 5096785"/>
              <a:gd name="connsiteX180" fmla="*/ 3238751 w 12192000"/>
              <a:gd name="connsiteY180" fmla="*/ 5092996 h 5096785"/>
              <a:gd name="connsiteX181" fmla="*/ 3233681 w 12192000"/>
              <a:gd name="connsiteY181" fmla="*/ 5090758 h 5096785"/>
              <a:gd name="connsiteX182" fmla="*/ 3225562 w 12192000"/>
              <a:gd name="connsiteY182" fmla="*/ 5089215 h 5096785"/>
              <a:gd name="connsiteX183" fmla="*/ 3225260 w 12192000"/>
              <a:gd name="connsiteY183" fmla="*/ 5089437 h 5096785"/>
              <a:gd name="connsiteX184" fmla="*/ 3217859 w 12192000"/>
              <a:gd name="connsiteY184" fmla="*/ 5087484 h 5096785"/>
              <a:gd name="connsiteX185" fmla="*/ 3182980 w 12192000"/>
              <a:gd name="connsiteY185" fmla="*/ 5074650 h 5096785"/>
              <a:gd name="connsiteX186" fmla="*/ 3123938 w 12192000"/>
              <a:gd name="connsiteY186" fmla="*/ 5089912 h 5096785"/>
              <a:gd name="connsiteX187" fmla="*/ 3101912 w 12192000"/>
              <a:gd name="connsiteY187" fmla="*/ 5090281 h 5096785"/>
              <a:gd name="connsiteX188" fmla="*/ 3089591 w 12192000"/>
              <a:gd name="connsiteY188" fmla="*/ 5091865 h 5096785"/>
              <a:gd name="connsiteX189" fmla="*/ 3088465 w 12192000"/>
              <a:gd name="connsiteY189" fmla="*/ 5092858 h 5096785"/>
              <a:gd name="connsiteX190" fmla="*/ 3055081 w 12192000"/>
              <a:gd name="connsiteY190" fmla="*/ 5080424 h 5096785"/>
              <a:gd name="connsiteX191" fmla="*/ 3049807 w 12192000"/>
              <a:gd name="connsiteY191" fmla="*/ 5080860 h 5096785"/>
              <a:gd name="connsiteX192" fmla="*/ 3029122 w 12192000"/>
              <a:gd name="connsiteY192" fmla="*/ 5070085 h 5096785"/>
              <a:gd name="connsiteX193" fmla="*/ 3017862 w 12192000"/>
              <a:gd name="connsiteY193" fmla="*/ 5065942 h 5096785"/>
              <a:gd name="connsiteX194" fmla="*/ 3015868 w 12192000"/>
              <a:gd name="connsiteY194" fmla="*/ 5061832 h 5096785"/>
              <a:gd name="connsiteX195" fmla="*/ 2998644 w 12192000"/>
              <a:gd name="connsiteY195" fmla="*/ 5057210 h 5096785"/>
              <a:gd name="connsiteX196" fmla="*/ 2996219 w 12192000"/>
              <a:gd name="connsiteY196" fmla="*/ 5057788 h 5096785"/>
              <a:gd name="connsiteX197" fmla="*/ 2983676 w 12192000"/>
              <a:gd name="connsiteY197" fmla="*/ 5049852 h 5096785"/>
              <a:gd name="connsiteX198" fmla="*/ 2903609 w 12192000"/>
              <a:gd name="connsiteY198" fmla="*/ 4998457 h 5096785"/>
              <a:gd name="connsiteX199" fmla="*/ 2758830 w 12192000"/>
              <a:gd name="connsiteY199" fmla="*/ 4974760 h 5096785"/>
              <a:gd name="connsiteX200" fmla="*/ 2532669 w 12192000"/>
              <a:gd name="connsiteY200" fmla="*/ 4940573 h 5096785"/>
              <a:gd name="connsiteX201" fmla="*/ 2389931 w 12192000"/>
              <a:gd name="connsiteY201" fmla="*/ 4905785 h 5096785"/>
              <a:gd name="connsiteX202" fmla="*/ 2335186 w 12192000"/>
              <a:gd name="connsiteY202" fmla="*/ 4902957 h 5096785"/>
              <a:gd name="connsiteX203" fmla="*/ 2295307 w 12192000"/>
              <a:gd name="connsiteY203" fmla="*/ 4879800 h 5096785"/>
              <a:gd name="connsiteX204" fmla="*/ 2273393 w 12192000"/>
              <a:gd name="connsiteY204" fmla="*/ 4883565 h 5096785"/>
              <a:gd name="connsiteX205" fmla="*/ 2269523 w 12192000"/>
              <a:gd name="connsiteY205" fmla="*/ 4884442 h 5096785"/>
              <a:gd name="connsiteX206" fmla="*/ 2256015 w 12192000"/>
              <a:gd name="connsiteY206" fmla="*/ 4883014 h 5096785"/>
              <a:gd name="connsiteX207" fmla="*/ 2249731 w 12192000"/>
              <a:gd name="connsiteY207" fmla="*/ 4888778 h 5096785"/>
              <a:gd name="connsiteX208" fmla="*/ 2227629 w 12192000"/>
              <a:gd name="connsiteY208" fmla="*/ 4891047 h 5096785"/>
              <a:gd name="connsiteX209" fmla="*/ 2203460 w 12192000"/>
              <a:gd name="connsiteY209" fmla="*/ 4886696 h 5096785"/>
              <a:gd name="connsiteX210" fmla="*/ 2091528 w 12192000"/>
              <a:gd name="connsiteY210" fmla="*/ 4859155 h 5096785"/>
              <a:gd name="connsiteX211" fmla="*/ 2022901 w 12192000"/>
              <a:gd name="connsiteY211" fmla="*/ 4846594 h 5096785"/>
              <a:gd name="connsiteX212" fmla="*/ 1994227 w 12192000"/>
              <a:gd name="connsiteY212" fmla="*/ 4847973 h 5096785"/>
              <a:gd name="connsiteX213" fmla="*/ 1955936 w 12192000"/>
              <a:gd name="connsiteY213" fmla="*/ 4845765 h 5096785"/>
              <a:gd name="connsiteX214" fmla="*/ 1741924 w 12192000"/>
              <a:gd name="connsiteY214" fmla="*/ 4808054 h 5096785"/>
              <a:gd name="connsiteX215" fmla="*/ 1734410 w 12192000"/>
              <a:gd name="connsiteY215" fmla="*/ 4811675 h 5096785"/>
              <a:gd name="connsiteX216" fmla="*/ 1691423 w 12192000"/>
              <a:gd name="connsiteY216" fmla="*/ 4802777 h 5096785"/>
              <a:gd name="connsiteX217" fmla="*/ 1554504 w 12192000"/>
              <a:gd name="connsiteY217" fmla="*/ 4739985 h 5096785"/>
              <a:gd name="connsiteX218" fmla="*/ 1470119 w 12192000"/>
              <a:gd name="connsiteY218" fmla="*/ 4723470 h 5096785"/>
              <a:gd name="connsiteX219" fmla="*/ 1437967 w 12192000"/>
              <a:gd name="connsiteY219" fmla="*/ 4722710 h 5096785"/>
              <a:gd name="connsiteX220" fmla="*/ 1384234 w 12192000"/>
              <a:gd name="connsiteY220" fmla="*/ 4721117 h 5096785"/>
              <a:gd name="connsiteX221" fmla="*/ 1338647 w 12192000"/>
              <a:gd name="connsiteY221" fmla="*/ 4732483 h 5096785"/>
              <a:gd name="connsiteX222" fmla="*/ 1295869 w 12192000"/>
              <a:gd name="connsiteY222" fmla="*/ 4726175 h 5096785"/>
              <a:gd name="connsiteX223" fmla="*/ 1292949 w 12192000"/>
              <a:gd name="connsiteY223" fmla="*/ 4708469 h 5096785"/>
              <a:gd name="connsiteX224" fmla="*/ 1244908 w 12192000"/>
              <a:gd name="connsiteY224" fmla="*/ 4706993 h 5096785"/>
              <a:gd name="connsiteX225" fmla="*/ 1171266 w 12192000"/>
              <a:gd name="connsiteY225" fmla="*/ 4706535 h 5096785"/>
              <a:gd name="connsiteX226" fmla="*/ 1160868 w 12192000"/>
              <a:gd name="connsiteY226" fmla="*/ 4701936 h 5096785"/>
              <a:gd name="connsiteX227" fmla="*/ 1147599 w 12192000"/>
              <a:gd name="connsiteY227" fmla="*/ 4714833 h 5096785"/>
              <a:gd name="connsiteX228" fmla="*/ 1119603 w 12192000"/>
              <a:gd name="connsiteY228" fmla="*/ 4721303 h 5096785"/>
              <a:gd name="connsiteX229" fmla="*/ 997851 w 12192000"/>
              <a:gd name="connsiteY229" fmla="*/ 4722336 h 5096785"/>
              <a:gd name="connsiteX230" fmla="*/ 976455 w 12192000"/>
              <a:gd name="connsiteY230" fmla="*/ 4726407 h 5096785"/>
              <a:gd name="connsiteX231" fmla="*/ 949939 w 12192000"/>
              <a:gd name="connsiteY231" fmla="*/ 4719699 h 5096785"/>
              <a:gd name="connsiteX232" fmla="*/ 894148 w 12192000"/>
              <a:gd name="connsiteY232" fmla="*/ 4710406 h 5096785"/>
              <a:gd name="connsiteX233" fmla="*/ 857990 w 12192000"/>
              <a:gd name="connsiteY233" fmla="*/ 4696844 h 5096785"/>
              <a:gd name="connsiteX234" fmla="*/ 848649 w 12192000"/>
              <a:gd name="connsiteY234" fmla="*/ 4704021 h 5096785"/>
              <a:gd name="connsiteX235" fmla="*/ 826436 w 12192000"/>
              <a:gd name="connsiteY235" fmla="*/ 4707421 h 5096785"/>
              <a:gd name="connsiteX236" fmla="*/ 733052 w 12192000"/>
              <a:gd name="connsiteY236" fmla="*/ 4701884 h 5096785"/>
              <a:gd name="connsiteX237" fmla="*/ 716185 w 12192000"/>
              <a:gd name="connsiteY237" fmla="*/ 4703827 h 5096785"/>
              <a:gd name="connsiteX238" fmla="*/ 696663 w 12192000"/>
              <a:gd name="connsiteY238" fmla="*/ 4697420 h 5096785"/>
              <a:gd name="connsiteX239" fmla="*/ 582722 w 12192000"/>
              <a:gd name="connsiteY239" fmla="*/ 4658637 h 5096785"/>
              <a:gd name="connsiteX240" fmla="*/ 581118 w 12192000"/>
              <a:gd name="connsiteY240" fmla="*/ 4654120 h 5096785"/>
              <a:gd name="connsiteX241" fmla="*/ 546453 w 12192000"/>
              <a:gd name="connsiteY241" fmla="*/ 4652542 h 5096785"/>
              <a:gd name="connsiteX242" fmla="*/ 536773 w 12192000"/>
              <a:gd name="connsiteY242" fmla="*/ 4644609 h 5096785"/>
              <a:gd name="connsiteX243" fmla="*/ 518899 w 12192000"/>
              <a:gd name="connsiteY243" fmla="*/ 4642839 h 5096785"/>
              <a:gd name="connsiteX244" fmla="*/ 388896 w 12192000"/>
              <a:gd name="connsiteY244" fmla="*/ 4619173 h 5096785"/>
              <a:gd name="connsiteX245" fmla="*/ 366479 w 12192000"/>
              <a:gd name="connsiteY245" fmla="*/ 4618896 h 5096785"/>
              <a:gd name="connsiteX246" fmla="*/ 342781 w 12192000"/>
              <a:gd name="connsiteY246" fmla="*/ 4601239 h 5096785"/>
              <a:gd name="connsiteX247" fmla="*/ 255925 w 12192000"/>
              <a:gd name="connsiteY247" fmla="*/ 4598685 h 5096785"/>
              <a:gd name="connsiteX248" fmla="*/ 226919 w 12192000"/>
              <a:gd name="connsiteY248" fmla="*/ 4598460 h 5096785"/>
              <a:gd name="connsiteX249" fmla="*/ 213925 w 12192000"/>
              <a:gd name="connsiteY249" fmla="*/ 4597783 h 5096785"/>
              <a:gd name="connsiteX250" fmla="*/ 215196 w 12192000"/>
              <a:gd name="connsiteY250" fmla="*/ 4588576 h 5096785"/>
              <a:gd name="connsiteX251" fmla="*/ 180214 w 12192000"/>
              <a:gd name="connsiteY251" fmla="*/ 4583701 h 5096785"/>
              <a:gd name="connsiteX252" fmla="*/ 83203 w 12192000"/>
              <a:gd name="connsiteY252" fmla="*/ 4531664 h 5096785"/>
              <a:gd name="connsiteX253" fmla="*/ 4106 w 12192000"/>
              <a:gd name="connsiteY253" fmla="*/ 4517202 h 5096785"/>
              <a:gd name="connsiteX254" fmla="*/ 0 w 12192000"/>
              <a:gd name="connsiteY254" fmla="*/ 4516084 h 5096785"/>
              <a:gd name="connsiteX255" fmla="*/ 0 w 12192000"/>
              <a:gd name="connsiteY255"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4285 w 12192000"/>
              <a:gd name="connsiteY15" fmla="*/ 4246460 h 5096785"/>
              <a:gd name="connsiteX16" fmla="*/ 9720786 w 12192000"/>
              <a:gd name="connsiteY16" fmla="*/ 4265611 h 5096785"/>
              <a:gd name="connsiteX17" fmla="*/ 9652162 w 12192000"/>
              <a:gd name="connsiteY17" fmla="*/ 4252712 h 5096785"/>
              <a:gd name="connsiteX18" fmla="*/ 9543973 w 12192000"/>
              <a:gd name="connsiteY18" fmla="*/ 4245802 h 5096785"/>
              <a:gd name="connsiteX19" fmla="*/ 9528747 w 12192000"/>
              <a:gd name="connsiteY19" fmla="*/ 4251724 h 5096785"/>
              <a:gd name="connsiteX20" fmla="*/ 9436976 w 12192000"/>
              <a:gd name="connsiteY20" fmla="*/ 4269351 h 5096785"/>
              <a:gd name="connsiteX21" fmla="*/ 9371827 w 12192000"/>
              <a:gd name="connsiteY21" fmla="*/ 4303912 h 5096785"/>
              <a:gd name="connsiteX22" fmla="*/ 9260304 w 12192000"/>
              <a:gd name="connsiteY22" fmla="*/ 4328021 h 5096785"/>
              <a:gd name="connsiteX23" fmla="*/ 9148799 w 12192000"/>
              <a:gd name="connsiteY23" fmla="*/ 4348506 h 5096785"/>
              <a:gd name="connsiteX24" fmla="*/ 9107898 w 12192000"/>
              <a:gd name="connsiteY24" fmla="*/ 4354282 h 5096785"/>
              <a:gd name="connsiteX25" fmla="*/ 9037321 w 12192000"/>
              <a:gd name="connsiteY25" fmla="*/ 4371817 h 5096785"/>
              <a:gd name="connsiteX26" fmla="*/ 8990743 w 12192000"/>
              <a:gd name="connsiteY26" fmla="*/ 4382161 h 5096785"/>
              <a:gd name="connsiteX27" fmla="*/ 8979819 w 12192000"/>
              <a:gd name="connsiteY27" fmla="*/ 4366419 h 5096785"/>
              <a:gd name="connsiteX28" fmla="*/ 8936044 w 12192000"/>
              <a:gd name="connsiteY28" fmla="*/ 4370992 h 5096785"/>
              <a:gd name="connsiteX29" fmla="*/ 8897707 w 12192000"/>
              <a:gd name="connsiteY29" fmla="*/ 4392673 h 5096785"/>
              <a:gd name="connsiteX30" fmla="*/ 8845635 w 12192000"/>
              <a:gd name="connsiteY30" fmla="*/ 4404300 h 5096785"/>
              <a:gd name="connsiteX31" fmla="*/ 8814562 w 12192000"/>
              <a:gd name="connsiteY31" fmla="*/ 4411434 h 5096785"/>
              <a:gd name="connsiteX32" fmla="*/ 8726349 w 12192000"/>
              <a:gd name="connsiteY32" fmla="*/ 4416668 h 5096785"/>
              <a:gd name="connsiteX33" fmla="*/ 8566678 w 12192000"/>
              <a:gd name="connsiteY33" fmla="*/ 4391711 h 5096785"/>
              <a:gd name="connsiteX34" fmla="*/ 8521516 w 12192000"/>
              <a:gd name="connsiteY34" fmla="*/ 4393927 h 5096785"/>
              <a:gd name="connsiteX35" fmla="*/ 8515998 w 12192000"/>
              <a:gd name="connsiteY35" fmla="*/ 4399124 h 5096785"/>
              <a:gd name="connsiteX36" fmla="*/ 8449547 w 12192000"/>
              <a:gd name="connsiteY36" fmla="*/ 4383170 h 5096785"/>
              <a:gd name="connsiteX37" fmla="*/ 8360285 w 12192000"/>
              <a:gd name="connsiteY37" fmla="*/ 4398502 h 5096785"/>
              <a:gd name="connsiteX38" fmla="*/ 8256584 w 12192000"/>
              <a:gd name="connsiteY38" fmla="*/ 4423564 h 5096785"/>
              <a:gd name="connsiteX39" fmla="*/ 8229821 w 12192000"/>
              <a:gd name="connsiteY39" fmla="*/ 4431840 h 5096785"/>
              <a:gd name="connsiteX40" fmla="*/ 8158476 w 12192000"/>
              <a:gd name="connsiteY40" fmla="*/ 4436904 h 5096785"/>
              <a:gd name="connsiteX41" fmla="*/ 7993707 w 12192000"/>
              <a:gd name="connsiteY41" fmla="*/ 4447962 h 5096785"/>
              <a:gd name="connsiteX42" fmla="*/ 7990346 w 12192000"/>
              <a:gd name="connsiteY42" fmla="*/ 4454853 h 5096785"/>
              <a:gd name="connsiteX43" fmla="*/ 7976786 w 12192000"/>
              <a:gd name="connsiteY43" fmla="*/ 4456820 h 5096785"/>
              <a:gd name="connsiteX44" fmla="*/ 7973491 w 12192000"/>
              <a:gd name="connsiteY44" fmla="*/ 4458577 h 5096785"/>
              <a:gd name="connsiteX45" fmla="*/ 7954281 w 12192000"/>
              <a:gd name="connsiteY45" fmla="*/ 4467421 h 5096785"/>
              <a:gd name="connsiteX46" fmla="*/ 7905540 w 12192000"/>
              <a:gd name="connsiteY46" fmla="*/ 4455628 h 5096785"/>
              <a:gd name="connsiteX47" fmla="*/ 7851932 w 12192000"/>
              <a:gd name="connsiteY47" fmla="*/ 4466353 h 5096785"/>
              <a:gd name="connsiteX48" fmla="*/ 7639078 w 12192000"/>
              <a:gd name="connsiteY48" fmla="*/ 4467635 h 5096785"/>
              <a:gd name="connsiteX49" fmla="*/ 7612359 w 12192000"/>
              <a:gd name="connsiteY49" fmla="*/ 4492789 h 5096785"/>
              <a:gd name="connsiteX50" fmla="*/ 7527328 w 12192000"/>
              <a:gd name="connsiteY50" fmla="*/ 4502199 h 5096785"/>
              <a:gd name="connsiteX51" fmla="*/ 7388717 w 12192000"/>
              <a:gd name="connsiteY51" fmla="*/ 4470799 h 5096785"/>
              <a:gd name="connsiteX52" fmla="*/ 7231898 w 12192000"/>
              <a:gd name="connsiteY52" fmla="*/ 4486028 h 5096785"/>
              <a:gd name="connsiteX53" fmla="*/ 7218425 w 12192000"/>
              <a:gd name="connsiteY53" fmla="*/ 4477288 h 5096785"/>
              <a:gd name="connsiteX54" fmla="*/ 7202795 w 12192000"/>
              <a:gd name="connsiteY54" fmla="*/ 4472972 h 5096785"/>
              <a:gd name="connsiteX55" fmla="*/ 7200744 w 12192000"/>
              <a:gd name="connsiteY55" fmla="*/ 4474099 h 5096785"/>
              <a:gd name="connsiteX56" fmla="*/ 7182163 w 12192000"/>
              <a:gd name="connsiteY56" fmla="*/ 4474005 h 5096785"/>
              <a:gd name="connsiteX57" fmla="*/ 7178368 w 12192000"/>
              <a:gd name="connsiteY57" fmla="*/ 4470673 h 5096785"/>
              <a:gd name="connsiteX58" fmla="*/ 7165705 w 12192000"/>
              <a:gd name="connsiteY58" fmla="*/ 4469569 h 5096785"/>
              <a:gd name="connsiteX59" fmla="*/ 7140991 w 12192000"/>
              <a:gd name="connsiteY59" fmla="*/ 4464599 h 5096785"/>
              <a:gd name="connsiteX60" fmla="*/ 7136152 w 12192000"/>
              <a:gd name="connsiteY60" fmla="*/ 4466292 h 5096785"/>
              <a:gd name="connsiteX61" fmla="*/ 7098544 w 12192000"/>
              <a:gd name="connsiteY61" fmla="*/ 4462879 h 5096785"/>
              <a:gd name="connsiteX62" fmla="*/ 7097922 w 12192000"/>
              <a:gd name="connsiteY62" fmla="*/ 4464077 h 5096785"/>
              <a:gd name="connsiteX63" fmla="*/ 7086877 w 12192000"/>
              <a:gd name="connsiteY63" fmla="*/ 4468554 h 5096785"/>
              <a:gd name="connsiteX64" fmla="*/ 7065999 w 12192000"/>
              <a:gd name="connsiteY64" fmla="*/ 4474270 h 5096785"/>
              <a:gd name="connsiteX65" fmla="*/ 7016598 w 12192000"/>
              <a:gd name="connsiteY65" fmla="*/ 4502855 h 5096785"/>
              <a:gd name="connsiteX66" fmla="*/ 6977375 w 12192000"/>
              <a:gd name="connsiteY66" fmla="*/ 4499434 h 5096785"/>
              <a:gd name="connsiteX67" fmla="*/ 6969409 w 12192000"/>
              <a:gd name="connsiteY67" fmla="*/ 4499424 h 5096785"/>
              <a:gd name="connsiteX68" fmla="*/ 6969218 w 12192000"/>
              <a:gd name="connsiteY68" fmla="*/ 4499704 h 5096785"/>
              <a:gd name="connsiteX69" fmla="*/ 6960755 w 12192000"/>
              <a:gd name="connsiteY69" fmla="*/ 4500249 h 5096785"/>
              <a:gd name="connsiteX70" fmla="*/ 6954882 w 12192000"/>
              <a:gd name="connsiteY70" fmla="*/ 4499405 h 5096785"/>
              <a:gd name="connsiteX71" fmla="*/ 6939428 w 12192000"/>
              <a:gd name="connsiteY71" fmla="*/ 4499385 h 5096785"/>
              <a:gd name="connsiteX72" fmla="*/ 6933902 w 12192000"/>
              <a:gd name="connsiteY72" fmla="*/ 4501239 h 5096785"/>
              <a:gd name="connsiteX73" fmla="*/ 6891244 w 12192000"/>
              <a:gd name="connsiteY73" fmla="*/ 4536371 h 5096785"/>
              <a:gd name="connsiteX74" fmla="*/ 6794496 w 12192000"/>
              <a:gd name="connsiteY74" fmla="*/ 4567924 h 5096785"/>
              <a:gd name="connsiteX75" fmla="*/ 6697102 w 12192000"/>
              <a:gd name="connsiteY75" fmla="*/ 4595916 h 5096785"/>
              <a:gd name="connsiteX76" fmla="*/ 6661063 w 12192000"/>
              <a:gd name="connsiteY76" fmla="*/ 4604476 h 5096785"/>
              <a:gd name="connsiteX77" fmla="*/ 6600252 w 12192000"/>
              <a:gd name="connsiteY77" fmla="*/ 4626681 h 5096785"/>
              <a:gd name="connsiteX78" fmla="*/ 6574528 w 12192000"/>
              <a:gd name="connsiteY78" fmla="*/ 4641155 h 5096785"/>
              <a:gd name="connsiteX79" fmla="*/ 6573036 w 12192000"/>
              <a:gd name="connsiteY79" fmla="*/ 4641049 h 5096785"/>
              <a:gd name="connsiteX80" fmla="*/ 6571920 w 12192000"/>
              <a:gd name="connsiteY80" fmla="*/ 4644739 h 5096785"/>
              <a:gd name="connsiteX81" fmla="*/ 6567212 w 12192000"/>
              <a:gd name="connsiteY81" fmla="*/ 4647518 h 5096785"/>
              <a:gd name="connsiteX82" fmla="*/ 6552021 w 12192000"/>
              <a:gd name="connsiteY82" fmla="*/ 4650379 h 5096785"/>
              <a:gd name="connsiteX83" fmla="*/ 6545925 w 12192000"/>
              <a:gd name="connsiteY83" fmla="*/ 4650675 h 5096785"/>
              <a:gd name="connsiteX84" fmla="*/ 6537822 w 12192000"/>
              <a:gd name="connsiteY84" fmla="*/ 4652769 h 5096785"/>
              <a:gd name="connsiteX85" fmla="*/ 6537743 w 12192000"/>
              <a:gd name="connsiteY85" fmla="*/ 4653068 h 5096785"/>
              <a:gd name="connsiteX86" fmla="*/ 6529914 w 12192000"/>
              <a:gd name="connsiteY86" fmla="*/ 4654543 h 5096785"/>
              <a:gd name="connsiteX87" fmla="*/ 6490057 w 12192000"/>
              <a:gd name="connsiteY87" fmla="*/ 4658624 h 5096785"/>
              <a:gd name="connsiteX88" fmla="*/ 6452621 w 12192000"/>
              <a:gd name="connsiteY88" fmla="*/ 4694822 h 5096785"/>
              <a:gd name="connsiteX89" fmla="*/ 6434329 w 12192000"/>
              <a:gd name="connsiteY89" fmla="*/ 4704111 h 5096785"/>
              <a:gd name="connsiteX90" fmla="*/ 6425215 w 12192000"/>
              <a:gd name="connsiteY90" fmla="*/ 4710396 h 5096785"/>
              <a:gd name="connsiteX91" fmla="*/ 6386800 w 12192000"/>
              <a:gd name="connsiteY91" fmla="*/ 4715431 h 5096785"/>
              <a:gd name="connsiteX92" fmla="*/ 6382703 w 12192000"/>
              <a:gd name="connsiteY92" fmla="*/ 4717930 h 5096785"/>
              <a:gd name="connsiteX93" fmla="*/ 6356495 w 12192000"/>
              <a:gd name="connsiteY93" fmla="*/ 4717843 h 5096785"/>
              <a:gd name="connsiteX94" fmla="*/ 6343628 w 12192000"/>
              <a:gd name="connsiteY94" fmla="*/ 4719161 h 5096785"/>
              <a:gd name="connsiteX95" fmla="*/ 6338605 w 12192000"/>
              <a:gd name="connsiteY95" fmla="*/ 4716723 h 5096785"/>
              <a:gd name="connsiteX96" fmla="*/ 6320318 w 12192000"/>
              <a:gd name="connsiteY96" fmla="*/ 4720095 h 5096785"/>
              <a:gd name="connsiteX97" fmla="*/ 6318742 w 12192000"/>
              <a:gd name="connsiteY97" fmla="*/ 4721541 h 5096785"/>
              <a:gd name="connsiteX98" fmla="*/ 6301708 w 12192000"/>
              <a:gd name="connsiteY98" fmla="*/ 4720380 h 5096785"/>
              <a:gd name="connsiteX99" fmla="*/ 6285082 w 12192000"/>
              <a:gd name="connsiteY99" fmla="*/ 4714639 h 5096785"/>
              <a:gd name="connsiteX100" fmla="*/ 6136936 w 12192000"/>
              <a:gd name="connsiteY100" fmla="*/ 4758246 h 5096785"/>
              <a:gd name="connsiteX101" fmla="*/ 5988578 w 12192000"/>
              <a:gd name="connsiteY101" fmla="*/ 4754427 h 5096785"/>
              <a:gd name="connsiteX102" fmla="*/ 5908701 w 12192000"/>
              <a:gd name="connsiteY102" fmla="*/ 4779160 h 5096785"/>
              <a:gd name="connsiteX103" fmla="*/ 5892219 w 12192000"/>
              <a:gd name="connsiteY103" fmla="*/ 4807892 h 5096785"/>
              <a:gd name="connsiteX104" fmla="*/ 5683612 w 12192000"/>
              <a:gd name="connsiteY104" fmla="*/ 4848770 h 5096785"/>
              <a:gd name="connsiteX105" fmla="*/ 5635111 w 12192000"/>
              <a:gd name="connsiteY105" fmla="*/ 4868888 h 5096785"/>
              <a:gd name="connsiteX106" fmla="*/ 5582652 w 12192000"/>
              <a:gd name="connsiteY106" fmla="*/ 4866836 h 5096785"/>
              <a:gd name="connsiteX107" fmla="*/ 5567213 w 12192000"/>
              <a:gd name="connsiteY107" fmla="*/ 4878769 h 5096785"/>
              <a:gd name="connsiteX108" fmla="*/ 5564659 w 12192000"/>
              <a:gd name="connsiteY108" fmla="*/ 4881042 h 5096785"/>
              <a:gd name="connsiteX109" fmla="*/ 5552102 w 12192000"/>
              <a:gd name="connsiteY109" fmla="*/ 4885426 h 5096785"/>
              <a:gd name="connsiteX110" fmla="*/ 5551475 w 12192000"/>
              <a:gd name="connsiteY110" fmla="*/ 4892560 h 5096785"/>
              <a:gd name="connsiteX111" fmla="*/ 5534664 w 12192000"/>
              <a:gd name="connsiteY111" fmla="*/ 4903385 h 5096785"/>
              <a:gd name="connsiteX112" fmla="*/ 5510737 w 12192000"/>
              <a:gd name="connsiteY112" fmla="*/ 4909807 h 5096785"/>
              <a:gd name="connsiteX113" fmla="*/ 5393901 w 12192000"/>
              <a:gd name="connsiteY113" fmla="*/ 4933709 h 5096785"/>
              <a:gd name="connsiteX114" fmla="*/ 5325782 w 12192000"/>
              <a:gd name="connsiteY114" fmla="*/ 4951789 h 5096785"/>
              <a:gd name="connsiteX115" fmla="*/ 5302703 w 12192000"/>
              <a:gd name="connsiteY115" fmla="*/ 4964590 h 5096785"/>
              <a:gd name="connsiteX116" fmla="*/ 5268591 w 12192000"/>
              <a:gd name="connsiteY116" fmla="*/ 4978479 h 5096785"/>
              <a:gd name="connsiteX117" fmla="*/ 5210559 w 12192000"/>
              <a:gd name="connsiteY117" fmla="*/ 5007585 h 5096785"/>
              <a:gd name="connsiteX118" fmla="*/ 5177597 w 12192000"/>
              <a:gd name="connsiteY118" fmla="*/ 5015926 h 5096785"/>
              <a:gd name="connsiteX119" fmla="*/ 5160569 w 12192000"/>
              <a:gd name="connsiteY119" fmla="*/ 5025681 h 5096785"/>
              <a:gd name="connsiteX120" fmla="*/ 5152748 w 12192000"/>
              <a:gd name="connsiteY120" fmla="*/ 5026569 h 5096785"/>
              <a:gd name="connsiteX121" fmla="*/ 5127678 w 12192000"/>
              <a:gd name="connsiteY121" fmla="*/ 5032947 h 5096785"/>
              <a:gd name="connsiteX122" fmla="*/ 5113147 w 12192000"/>
              <a:gd name="connsiteY122" fmla="*/ 5035818 h 5096785"/>
              <a:gd name="connsiteX123" fmla="*/ 5107301 w 12192000"/>
              <a:gd name="connsiteY123" fmla="*/ 5036672 h 5096785"/>
              <a:gd name="connsiteX124" fmla="*/ 5093215 w 12192000"/>
              <a:gd name="connsiteY124" fmla="*/ 5032880 h 5096785"/>
              <a:gd name="connsiteX125" fmla="*/ 5077058 w 12192000"/>
              <a:gd name="connsiteY125" fmla="*/ 5038681 h 5096785"/>
              <a:gd name="connsiteX126" fmla="*/ 5057349 w 12192000"/>
              <a:gd name="connsiteY126" fmla="*/ 5036015 h 5096785"/>
              <a:gd name="connsiteX127" fmla="*/ 5053945 w 12192000"/>
              <a:gd name="connsiteY127" fmla="*/ 5041952 h 5096785"/>
              <a:gd name="connsiteX128" fmla="*/ 5040021 w 12192000"/>
              <a:gd name="connsiteY128" fmla="*/ 5050052 h 5096785"/>
              <a:gd name="connsiteX129" fmla="*/ 5025913 w 12192000"/>
              <a:gd name="connsiteY129" fmla="*/ 5046535 h 5096785"/>
              <a:gd name="connsiteX130" fmla="*/ 4998218 w 12192000"/>
              <a:gd name="connsiteY130" fmla="*/ 5048065 h 5096785"/>
              <a:gd name="connsiteX131" fmla="*/ 4991008 w 12192000"/>
              <a:gd name="connsiteY131" fmla="*/ 5050439 h 5096785"/>
              <a:gd name="connsiteX132" fmla="*/ 4963503 w 12192000"/>
              <a:gd name="connsiteY132" fmla="*/ 5047575 h 5096785"/>
              <a:gd name="connsiteX133" fmla="*/ 4921053 w 12192000"/>
              <a:gd name="connsiteY133" fmla="*/ 5048925 h 5096785"/>
              <a:gd name="connsiteX134" fmla="*/ 4873420 w 12192000"/>
              <a:gd name="connsiteY134" fmla="*/ 5054929 h 5096785"/>
              <a:gd name="connsiteX135" fmla="*/ 4858825 w 12192000"/>
              <a:gd name="connsiteY135" fmla="*/ 5051329 h 5096785"/>
              <a:gd name="connsiteX136" fmla="*/ 4769340 w 12192000"/>
              <a:gd name="connsiteY136" fmla="*/ 5053090 h 5096785"/>
              <a:gd name="connsiteX137" fmla="*/ 4744152 w 12192000"/>
              <a:gd name="connsiteY137" fmla="*/ 5053391 h 5096785"/>
              <a:gd name="connsiteX138" fmla="*/ 4723556 w 12192000"/>
              <a:gd name="connsiteY138" fmla="*/ 5059633 h 5096785"/>
              <a:gd name="connsiteX139" fmla="*/ 4719699 w 12192000"/>
              <a:gd name="connsiteY139" fmla="*/ 5066298 h 5096785"/>
              <a:gd name="connsiteX140" fmla="*/ 4706016 w 12192000"/>
              <a:gd name="connsiteY140" fmla="*/ 5067422 h 5096785"/>
              <a:gd name="connsiteX141" fmla="*/ 4702593 w 12192000"/>
              <a:gd name="connsiteY141" fmla="*/ 5068973 h 5096785"/>
              <a:gd name="connsiteX142" fmla="*/ 4682766 w 12192000"/>
              <a:gd name="connsiteY142" fmla="*/ 5076609 h 5096785"/>
              <a:gd name="connsiteX143" fmla="*/ 4634960 w 12192000"/>
              <a:gd name="connsiteY143" fmla="*/ 5061852 h 5096785"/>
              <a:gd name="connsiteX144" fmla="*/ 4580645 w 12192000"/>
              <a:gd name="connsiteY144" fmla="*/ 5069246 h 5096785"/>
              <a:gd name="connsiteX145" fmla="*/ 4368005 w 12192000"/>
              <a:gd name="connsiteY145" fmla="*/ 5057426 h 5096785"/>
              <a:gd name="connsiteX146" fmla="*/ 4339489 w 12192000"/>
              <a:gd name="connsiteY146" fmla="*/ 5080858 h 5096785"/>
              <a:gd name="connsiteX147" fmla="*/ 4253895 w 12192000"/>
              <a:gd name="connsiteY147" fmla="*/ 5085008 h 5096785"/>
              <a:gd name="connsiteX148" fmla="*/ 4117780 w 12192000"/>
              <a:gd name="connsiteY148" fmla="*/ 5045175 h 5096785"/>
              <a:gd name="connsiteX149" fmla="*/ 3960074 w 12192000"/>
              <a:gd name="connsiteY149" fmla="*/ 5050708 h 5096785"/>
              <a:gd name="connsiteX150" fmla="*/ 3947260 w 12192000"/>
              <a:gd name="connsiteY150" fmla="*/ 5041167 h 5096785"/>
              <a:gd name="connsiteX151" fmla="*/ 3931969 w 12192000"/>
              <a:gd name="connsiteY151" fmla="*/ 5035902 h 5096785"/>
              <a:gd name="connsiteX152" fmla="*/ 3929836 w 12192000"/>
              <a:gd name="connsiteY152" fmla="*/ 5036901 h 5096785"/>
              <a:gd name="connsiteX153" fmla="*/ 3911296 w 12192000"/>
              <a:gd name="connsiteY153" fmla="*/ 5035663 h 5096785"/>
              <a:gd name="connsiteX154" fmla="*/ 3907746 w 12192000"/>
              <a:gd name="connsiteY154" fmla="*/ 5032107 h 5096785"/>
              <a:gd name="connsiteX155" fmla="*/ 3895182 w 12192000"/>
              <a:gd name="connsiteY155" fmla="*/ 5030229 h 5096785"/>
              <a:gd name="connsiteX156" fmla="*/ 3870866 w 12192000"/>
              <a:gd name="connsiteY156" fmla="*/ 5023753 h 5096785"/>
              <a:gd name="connsiteX157" fmla="*/ 3865913 w 12192000"/>
              <a:gd name="connsiteY157" fmla="*/ 5025143 h 5096785"/>
              <a:gd name="connsiteX158" fmla="*/ 3828606 w 12192000"/>
              <a:gd name="connsiteY158" fmla="*/ 5019426 h 5096785"/>
              <a:gd name="connsiteX159" fmla="*/ 3827901 w 12192000"/>
              <a:gd name="connsiteY159" fmla="*/ 5020583 h 5096785"/>
              <a:gd name="connsiteX160" fmla="*/ 3816543 w 12192000"/>
              <a:gd name="connsiteY160" fmla="*/ 5024366 h 5096785"/>
              <a:gd name="connsiteX161" fmla="*/ 3795278 w 12192000"/>
              <a:gd name="connsiteY161" fmla="*/ 5028779 h 5096785"/>
              <a:gd name="connsiteX162" fmla="*/ 3743858 w 12192000"/>
              <a:gd name="connsiteY162" fmla="*/ 5054237 h 5096785"/>
              <a:gd name="connsiteX163" fmla="*/ 3704945 w 12192000"/>
              <a:gd name="connsiteY163" fmla="*/ 5048413 h 5096785"/>
              <a:gd name="connsiteX164" fmla="*/ 3696992 w 12192000"/>
              <a:gd name="connsiteY164" fmla="*/ 5047914 h 5096785"/>
              <a:gd name="connsiteX165" fmla="*/ 3696780 w 12192000"/>
              <a:gd name="connsiteY165" fmla="*/ 5048181 h 5096785"/>
              <a:gd name="connsiteX166" fmla="*/ 3688290 w 12192000"/>
              <a:gd name="connsiteY166" fmla="*/ 5048204 h 5096785"/>
              <a:gd name="connsiteX167" fmla="*/ 3682486 w 12192000"/>
              <a:gd name="connsiteY167" fmla="*/ 5047000 h 5096785"/>
              <a:gd name="connsiteX168" fmla="*/ 3667056 w 12192000"/>
              <a:gd name="connsiteY168" fmla="*/ 5046030 h 5096785"/>
              <a:gd name="connsiteX169" fmla="*/ 3661403 w 12192000"/>
              <a:gd name="connsiteY169" fmla="*/ 5047537 h 5096785"/>
              <a:gd name="connsiteX170" fmla="*/ 3658673 w 12192000"/>
              <a:gd name="connsiteY170" fmla="*/ 5050790 h 5096785"/>
              <a:gd name="connsiteX171" fmla="*/ 3657333 w 12192000"/>
              <a:gd name="connsiteY171" fmla="*/ 5050325 h 5096785"/>
              <a:gd name="connsiteX172" fmla="*/ 3626778 w 12192000"/>
              <a:gd name="connsiteY172" fmla="*/ 5057882 h 5096785"/>
              <a:gd name="connsiteX173" fmla="*/ 3560067 w 12192000"/>
              <a:gd name="connsiteY173" fmla="*/ 5064266 h 5096785"/>
              <a:gd name="connsiteX174" fmla="*/ 3522641 w 12192000"/>
              <a:gd name="connsiteY174" fmla="*/ 5063654 h 5096785"/>
              <a:gd name="connsiteX175" fmla="*/ 3419275 w 12192000"/>
              <a:gd name="connsiteY175" fmla="*/ 5066646 h 5096785"/>
              <a:gd name="connsiteX176" fmla="*/ 3314869 w 12192000"/>
              <a:gd name="connsiteY176" fmla="*/ 5073197 h 5096785"/>
              <a:gd name="connsiteX177" fmla="*/ 3259088 w 12192000"/>
              <a:gd name="connsiteY177" fmla="*/ 5096363 h 5096785"/>
              <a:gd name="connsiteX178" fmla="*/ 3253104 w 12192000"/>
              <a:gd name="connsiteY178" fmla="*/ 5096785 h 5096785"/>
              <a:gd name="connsiteX179" fmla="*/ 3238751 w 12192000"/>
              <a:gd name="connsiteY179" fmla="*/ 5092996 h 5096785"/>
              <a:gd name="connsiteX180" fmla="*/ 3233681 w 12192000"/>
              <a:gd name="connsiteY180" fmla="*/ 5090758 h 5096785"/>
              <a:gd name="connsiteX181" fmla="*/ 3225562 w 12192000"/>
              <a:gd name="connsiteY181" fmla="*/ 5089215 h 5096785"/>
              <a:gd name="connsiteX182" fmla="*/ 3225260 w 12192000"/>
              <a:gd name="connsiteY182" fmla="*/ 5089437 h 5096785"/>
              <a:gd name="connsiteX183" fmla="*/ 3217859 w 12192000"/>
              <a:gd name="connsiteY183" fmla="*/ 5087484 h 5096785"/>
              <a:gd name="connsiteX184" fmla="*/ 3182980 w 12192000"/>
              <a:gd name="connsiteY184" fmla="*/ 5074650 h 5096785"/>
              <a:gd name="connsiteX185" fmla="*/ 3123938 w 12192000"/>
              <a:gd name="connsiteY185" fmla="*/ 5089912 h 5096785"/>
              <a:gd name="connsiteX186" fmla="*/ 3101912 w 12192000"/>
              <a:gd name="connsiteY186" fmla="*/ 5090281 h 5096785"/>
              <a:gd name="connsiteX187" fmla="*/ 3089591 w 12192000"/>
              <a:gd name="connsiteY187" fmla="*/ 5091865 h 5096785"/>
              <a:gd name="connsiteX188" fmla="*/ 3088465 w 12192000"/>
              <a:gd name="connsiteY188" fmla="*/ 5092858 h 5096785"/>
              <a:gd name="connsiteX189" fmla="*/ 3055081 w 12192000"/>
              <a:gd name="connsiteY189" fmla="*/ 5080424 h 5096785"/>
              <a:gd name="connsiteX190" fmla="*/ 3049807 w 12192000"/>
              <a:gd name="connsiteY190" fmla="*/ 5080860 h 5096785"/>
              <a:gd name="connsiteX191" fmla="*/ 3029122 w 12192000"/>
              <a:gd name="connsiteY191" fmla="*/ 5070085 h 5096785"/>
              <a:gd name="connsiteX192" fmla="*/ 3017862 w 12192000"/>
              <a:gd name="connsiteY192" fmla="*/ 5065942 h 5096785"/>
              <a:gd name="connsiteX193" fmla="*/ 3015868 w 12192000"/>
              <a:gd name="connsiteY193" fmla="*/ 5061832 h 5096785"/>
              <a:gd name="connsiteX194" fmla="*/ 2998644 w 12192000"/>
              <a:gd name="connsiteY194" fmla="*/ 5057210 h 5096785"/>
              <a:gd name="connsiteX195" fmla="*/ 2996219 w 12192000"/>
              <a:gd name="connsiteY195" fmla="*/ 5057788 h 5096785"/>
              <a:gd name="connsiteX196" fmla="*/ 2983676 w 12192000"/>
              <a:gd name="connsiteY196" fmla="*/ 5049852 h 5096785"/>
              <a:gd name="connsiteX197" fmla="*/ 2903609 w 12192000"/>
              <a:gd name="connsiteY197" fmla="*/ 4998457 h 5096785"/>
              <a:gd name="connsiteX198" fmla="*/ 2758830 w 12192000"/>
              <a:gd name="connsiteY198" fmla="*/ 4974760 h 5096785"/>
              <a:gd name="connsiteX199" fmla="*/ 2532669 w 12192000"/>
              <a:gd name="connsiteY199" fmla="*/ 4940573 h 5096785"/>
              <a:gd name="connsiteX200" fmla="*/ 2389931 w 12192000"/>
              <a:gd name="connsiteY200" fmla="*/ 4905785 h 5096785"/>
              <a:gd name="connsiteX201" fmla="*/ 2335186 w 12192000"/>
              <a:gd name="connsiteY201" fmla="*/ 4902957 h 5096785"/>
              <a:gd name="connsiteX202" fmla="*/ 2295307 w 12192000"/>
              <a:gd name="connsiteY202" fmla="*/ 4879800 h 5096785"/>
              <a:gd name="connsiteX203" fmla="*/ 2273393 w 12192000"/>
              <a:gd name="connsiteY203" fmla="*/ 4883565 h 5096785"/>
              <a:gd name="connsiteX204" fmla="*/ 2269523 w 12192000"/>
              <a:gd name="connsiteY204" fmla="*/ 4884442 h 5096785"/>
              <a:gd name="connsiteX205" fmla="*/ 2256015 w 12192000"/>
              <a:gd name="connsiteY205" fmla="*/ 4883014 h 5096785"/>
              <a:gd name="connsiteX206" fmla="*/ 2249731 w 12192000"/>
              <a:gd name="connsiteY206" fmla="*/ 4888778 h 5096785"/>
              <a:gd name="connsiteX207" fmla="*/ 2227629 w 12192000"/>
              <a:gd name="connsiteY207" fmla="*/ 4891047 h 5096785"/>
              <a:gd name="connsiteX208" fmla="*/ 2203460 w 12192000"/>
              <a:gd name="connsiteY208" fmla="*/ 4886696 h 5096785"/>
              <a:gd name="connsiteX209" fmla="*/ 2091528 w 12192000"/>
              <a:gd name="connsiteY209" fmla="*/ 4859155 h 5096785"/>
              <a:gd name="connsiteX210" fmla="*/ 2022901 w 12192000"/>
              <a:gd name="connsiteY210" fmla="*/ 4846594 h 5096785"/>
              <a:gd name="connsiteX211" fmla="*/ 1994227 w 12192000"/>
              <a:gd name="connsiteY211" fmla="*/ 4847973 h 5096785"/>
              <a:gd name="connsiteX212" fmla="*/ 1955936 w 12192000"/>
              <a:gd name="connsiteY212" fmla="*/ 4845765 h 5096785"/>
              <a:gd name="connsiteX213" fmla="*/ 1741924 w 12192000"/>
              <a:gd name="connsiteY213" fmla="*/ 4808054 h 5096785"/>
              <a:gd name="connsiteX214" fmla="*/ 1734410 w 12192000"/>
              <a:gd name="connsiteY214" fmla="*/ 4811675 h 5096785"/>
              <a:gd name="connsiteX215" fmla="*/ 1691423 w 12192000"/>
              <a:gd name="connsiteY215" fmla="*/ 4802777 h 5096785"/>
              <a:gd name="connsiteX216" fmla="*/ 1554504 w 12192000"/>
              <a:gd name="connsiteY216" fmla="*/ 4739985 h 5096785"/>
              <a:gd name="connsiteX217" fmla="*/ 1470119 w 12192000"/>
              <a:gd name="connsiteY217" fmla="*/ 4723470 h 5096785"/>
              <a:gd name="connsiteX218" fmla="*/ 1437967 w 12192000"/>
              <a:gd name="connsiteY218" fmla="*/ 4722710 h 5096785"/>
              <a:gd name="connsiteX219" fmla="*/ 1384234 w 12192000"/>
              <a:gd name="connsiteY219" fmla="*/ 4721117 h 5096785"/>
              <a:gd name="connsiteX220" fmla="*/ 1338647 w 12192000"/>
              <a:gd name="connsiteY220" fmla="*/ 4732483 h 5096785"/>
              <a:gd name="connsiteX221" fmla="*/ 1295869 w 12192000"/>
              <a:gd name="connsiteY221" fmla="*/ 4726175 h 5096785"/>
              <a:gd name="connsiteX222" fmla="*/ 1292949 w 12192000"/>
              <a:gd name="connsiteY222" fmla="*/ 4708469 h 5096785"/>
              <a:gd name="connsiteX223" fmla="*/ 1244908 w 12192000"/>
              <a:gd name="connsiteY223" fmla="*/ 4706993 h 5096785"/>
              <a:gd name="connsiteX224" fmla="*/ 1171266 w 12192000"/>
              <a:gd name="connsiteY224" fmla="*/ 4706535 h 5096785"/>
              <a:gd name="connsiteX225" fmla="*/ 1160868 w 12192000"/>
              <a:gd name="connsiteY225" fmla="*/ 4701936 h 5096785"/>
              <a:gd name="connsiteX226" fmla="*/ 1147599 w 12192000"/>
              <a:gd name="connsiteY226" fmla="*/ 4714833 h 5096785"/>
              <a:gd name="connsiteX227" fmla="*/ 1119603 w 12192000"/>
              <a:gd name="connsiteY227" fmla="*/ 4721303 h 5096785"/>
              <a:gd name="connsiteX228" fmla="*/ 997851 w 12192000"/>
              <a:gd name="connsiteY228" fmla="*/ 4722336 h 5096785"/>
              <a:gd name="connsiteX229" fmla="*/ 976455 w 12192000"/>
              <a:gd name="connsiteY229" fmla="*/ 4726407 h 5096785"/>
              <a:gd name="connsiteX230" fmla="*/ 949939 w 12192000"/>
              <a:gd name="connsiteY230" fmla="*/ 4719699 h 5096785"/>
              <a:gd name="connsiteX231" fmla="*/ 894148 w 12192000"/>
              <a:gd name="connsiteY231" fmla="*/ 4710406 h 5096785"/>
              <a:gd name="connsiteX232" fmla="*/ 857990 w 12192000"/>
              <a:gd name="connsiteY232" fmla="*/ 4696844 h 5096785"/>
              <a:gd name="connsiteX233" fmla="*/ 848649 w 12192000"/>
              <a:gd name="connsiteY233" fmla="*/ 4704021 h 5096785"/>
              <a:gd name="connsiteX234" fmla="*/ 826436 w 12192000"/>
              <a:gd name="connsiteY234" fmla="*/ 4707421 h 5096785"/>
              <a:gd name="connsiteX235" fmla="*/ 733052 w 12192000"/>
              <a:gd name="connsiteY235" fmla="*/ 4701884 h 5096785"/>
              <a:gd name="connsiteX236" fmla="*/ 716185 w 12192000"/>
              <a:gd name="connsiteY236" fmla="*/ 4703827 h 5096785"/>
              <a:gd name="connsiteX237" fmla="*/ 696663 w 12192000"/>
              <a:gd name="connsiteY237" fmla="*/ 4697420 h 5096785"/>
              <a:gd name="connsiteX238" fmla="*/ 582722 w 12192000"/>
              <a:gd name="connsiteY238" fmla="*/ 4658637 h 5096785"/>
              <a:gd name="connsiteX239" fmla="*/ 581118 w 12192000"/>
              <a:gd name="connsiteY239" fmla="*/ 4654120 h 5096785"/>
              <a:gd name="connsiteX240" fmla="*/ 546453 w 12192000"/>
              <a:gd name="connsiteY240" fmla="*/ 4652542 h 5096785"/>
              <a:gd name="connsiteX241" fmla="*/ 536773 w 12192000"/>
              <a:gd name="connsiteY241" fmla="*/ 4644609 h 5096785"/>
              <a:gd name="connsiteX242" fmla="*/ 518899 w 12192000"/>
              <a:gd name="connsiteY242" fmla="*/ 4642839 h 5096785"/>
              <a:gd name="connsiteX243" fmla="*/ 388896 w 12192000"/>
              <a:gd name="connsiteY243" fmla="*/ 4619173 h 5096785"/>
              <a:gd name="connsiteX244" fmla="*/ 366479 w 12192000"/>
              <a:gd name="connsiteY244" fmla="*/ 4618896 h 5096785"/>
              <a:gd name="connsiteX245" fmla="*/ 342781 w 12192000"/>
              <a:gd name="connsiteY245" fmla="*/ 4601239 h 5096785"/>
              <a:gd name="connsiteX246" fmla="*/ 255925 w 12192000"/>
              <a:gd name="connsiteY246" fmla="*/ 4598685 h 5096785"/>
              <a:gd name="connsiteX247" fmla="*/ 226919 w 12192000"/>
              <a:gd name="connsiteY247" fmla="*/ 4598460 h 5096785"/>
              <a:gd name="connsiteX248" fmla="*/ 213925 w 12192000"/>
              <a:gd name="connsiteY248" fmla="*/ 4597783 h 5096785"/>
              <a:gd name="connsiteX249" fmla="*/ 215196 w 12192000"/>
              <a:gd name="connsiteY249" fmla="*/ 4588576 h 5096785"/>
              <a:gd name="connsiteX250" fmla="*/ 180214 w 12192000"/>
              <a:gd name="connsiteY250" fmla="*/ 4583701 h 5096785"/>
              <a:gd name="connsiteX251" fmla="*/ 83203 w 12192000"/>
              <a:gd name="connsiteY251" fmla="*/ 4531664 h 5096785"/>
              <a:gd name="connsiteX252" fmla="*/ 4106 w 12192000"/>
              <a:gd name="connsiteY252" fmla="*/ 4517202 h 5096785"/>
              <a:gd name="connsiteX253" fmla="*/ 0 w 12192000"/>
              <a:gd name="connsiteY253" fmla="*/ 4516084 h 5096785"/>
              <a:gd name="connsiteX254" fmla="*/ 0 w 12192000"/>
              <a:gd name="connsiteY254"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4285 w 12192000"/>
              <a:gd name="connsiteY15" fmla="*/ 4246460 h 5096785"/>
              <a:gd name="connsiteX16" fmla="*/ 9720786 w 12192000"/>
              <a:gd name="connsiteY16" fmla="*/ 4265611 h 5096785"/>
              <a:gd name="connsiteX17" fmla="*/ 9652162 w 12192000"/>
              <a:gd name="connsiteY17" fmla="*/ 4252712 h 5096785"/>
              <a:gd name="connsiteX18" fmla="*/ 9543973 w 12192000"/>
              <a:gd name="connsiteY18" fmla="*/ 4245802 h 5096785"/>
              <a:gd name="connsiteX19" fmla="*/ 9528747 w 12192000"/>
              <a:gd name="connsiteY19" fmla="*/ 4251724 h 5096785"/>
              <a:gd name="connsiteX20" fmla="*/ 9436976 w 12192000"/>
              <a:gd name="connsiteY20" fmla="*/ 4269351 h 5096785"/>
              <a:gd name="connsiteX21" fmla="*/ 9371827 w 12192000"/>
              <a:gd name="connsiteY21" fmla="*/ 4303912 h 5096785"/>
              <a:gd name="connsiteX22" fmla="*/ 9260304 w 12192000"/>
              <a:gd name="connsiteY22" fmla="*/ 4328021 h 5096785"/>
              <a:gd name="connsiteX23" fmla="*/ 9148799 w 12192000"/>
              <a:gd name="connsiteY23" fmla="*/ 4348506 h 5096785"/>
              <a:gd name="connsiteX24" fmla="*/ 9107898 w 12192000"/>
              <a:gd name="connsiteY24" fmla="*/ 4354282 h 5096785"/>
              <a:gd name="connsiteX25" fmla="*/ 9037321 w 12192000"/>
              <a:gd name="connsiteY25" fmla="*/ 4371817 h 5096785"/>
              <a:gd name="connsiteX26" fmla="*/ 8990743 w 12192000"/>
              <a:gd name="connsiteY26" fmla="*/ 4382161 h 5096785"/>
              <a:gd name="connsiteX27" fmla="*/ 8979819 w 12192000"/>
              <a:gd name="connsiteY27" fmla="*/ 4366419 h 5096785"/>
              <a:gd name="connsiteX28" fmla="*/ 8936044 w 12192000"/>
              <a:gd name="connsiteY28" fmla="*/ 4370992 h 5096785"/>
              <a:gd name="connsiteX29" fmla="*/ 8897707 w 12192000"/>
              <a:gd name="connsiteY29" fmla="*/ 4392673 h 5096785"/>
              <a:gd name="connsiteX30" fmla="*/ 8845635 w 12192000"/>
              <a:gd name="connsiteY30" fmla="*/ 4404300 h 5096785"/>
              <a:gd name="connsiteX31" fmla="*/ 8814562 w 12192000"/>
              <a:gd name="connsiteY31" fmla="*/ 4411434 h 5096785"/>
              <a:gd name="connsiteX32" fmla="*/ 8726349 w 12192000"/>
              <a:gd name="connsiteY32" fmla="*/ 4416668 h 5096785"/>
              <a:gd name="connsiteX33" fmla="*/ 8566678 w 12192000"/>
              <a:gd name="connsiteY33" fmla="*/ 4391711 h 5096785"/>
              <a:gd name="connsiteX34" fmla="*/ 8521516 w 12192000"/>
              <a:gd name="connsiteY34" fmla="*/ 4393927 h 5096785"/>
              <a:gd name="connsiteX35" fmla="*/ 8515998 w 12192000"/>
              <a:gd name="connsiteY35" fmla="*/ 4399124 h 5096785"/>
              <a:gd name="connsiteX36" fmla="*/ 8449547 w 12192000"/>
              <a:gd name="connsiteY36" fmla="*/ 4383170 h 5096785"/>
              <a:gd name="connsiteX37" fmla="*/ 8360285 w 12192000"/>
              <a:gd name="connsiteY37" fmla="*/ 4398502 h 5096785"/>
              <a:gd name="connsiteX38" fmla="*/ 8256584 w 12192000"/>
              <a:gd name="connsiteY38" fmla="*/ 4423564 h 5096785"/>
              <a:gd name="connsiteX39" fmla="*/ 8229821 w 12192000"/>
              <a:gd name="connsiteY39" fmla="*/ 4431840 h 5096785"/>
              <a:gd name="connsiteX40" fmla="*/ 8158476 w 12192000"/>
              <a:gd name="connsiteY40" fmla="*/ 4436904 h 5096785"/>
              <a:gd name="connsiteX41" fmla="*/ 7993707 w 12192000"/>
              <a:gd name="connsiteY41" fmla="*/ 4447962 h 5096785"/>
              <a:gd name="connsiteX42" fmla="*/ 7990346 w 12192000"/>
              <a:gd name="connsiteY42" fmla="*/ 4454853 h 5096785"/>
              <a:gd name="connsiteX43" fmla="*/ 7976786 w 12192000"/>
              <a:gd name="connsiteY43" fmla="*/ 4456820 h 5096785"/>
              <a:gd name="connsiteX44" fmla="*/ 7973491 w 12192000"/>
              <a:gd name="connsiteY44" fmla="*/ 4458577 h 5096785"/>
              <a:gd name="connsiteX45" fmla="*/ 7954281 w 12192000"/>
              <a:gd name="connsiteY45" fmla="*/ 4467421 h 5096785"/>
              <a:gd name="connsiteX46" fmla="*/ 7905540 w 12192000"/>
              <a:gd name="connsiteY46" fmla="*/ 4455628 h 5096785"/>
              <a:gd name="connsiteX47" fmla="*/ 7851932 w 12192000"/>
              <a:gd name="connsiteY47" fmla="*/ 4466353 h 5096785"/>
              <a:gd name="connsiteX48" fmla="*/ 7639078 w 12192000"/>
              <a:gd name="connsiteY48" fmla="*/ 4467635 h 5096785"/>
              <a:gd name="connsiteX49" fmla="*/ 7612359 w 12192000"/>
              <a:gd name="connsiteY49" fmla="*/ 4492789 h 5096785"/>
              <a:gd name="connsiteX50" fmla="*/ 7527328 w 12192000"/>
              <a:gd name="connsiteY50" fmla="*/ 4502199 h 5096785"/>
              <a:gd name="connsiteX51" fmla="*/ 7388717 w 12192000"/>
              <a:gd name="connsiteY51" fmla="*/ 4470799 h 5096785"/>
              <a:gd name="connsiteX52" fmla="*/ 7231898 w 12192000"/>
              <a:gd name="connsiteY52" fmla="*/ 4486028 h 5096785"/>
              <a:gd name="connsiteX53" fmla="*/ 7218425 w 12192000"/>
              <a:gd name="connsiteY53" fmla="*/ 4477288 h 5096785"/>
              <a:gd name="connsiteX54" fmla="*/ 7202795 w 12192000"/>
              <a:gd name="connsiteY54" fmla="*/ 4472972 h 5096785"/>
              <a:gd name="connsiteX55" fmla="*/ 7200744 w 12192000"/>
              <a:gd name="connsiteY55" fmla="*/ 4474099 h 5096785"/>
              <a:gd name="connsiteX56" fmla="*/ 7182163 w 12192000"/>
              <a:gd name="connsiteY56" fmla="*/ 4474005 h 5096785"/>
              <a:gd name="connsiteX57" fmla="*/ 7178368 w 12192000"/>
              <a:gd name="connsiteY57" fmla="*/ 4470673 h 5096785"/>
              <a:gd name="connsiteX58" fmla="*/ 7165705 w 12192000"/>
              <a:gd name="connsiteY58" fmla="*/ 4469569 h 5096785"/>
              <a:gd name="connsiteX59" fmla="*/ 7140991 w 12192000"/>
              <a:gd name="connsiteY59" fmla="*/ 4464599 h 5096785"/>
              <a:gd name="connsiteX60" fmla="*/ 7136152 w 12192000"/>
              <a:gd name="connsiteY60" fmla="*/ 4466292 h 5096785"/>
              <a:gd name="connsiteX61" fmla="*/ 7098544 w 12192000"/>
              <a:gd name="connsiteY61" fmla="*/ 4462879 h 5096785"/>
              <a:gd name="connsiteX62" fmla="*/ 7097922 w 12192000"/>
              <a:gd name="connsiteY62" fmla="*/ 4464077 h 5096785"/>
              <a:gd name="connsiteX63" fmla="*/ 7086877 w 12192000"/>
              <a:gd name="connsiteY63" fmla="*/ 4468554 h 5096785"/>
              <a:gd name="connsiteX64" fmla="*/ 7065999 w 12192000"/>
              <a:gd name="connsiteY64" fmla="*/ 4474270 h 5096785"/>
              <a:gd name="connsiteX65" fmla="*/ 7016598 w 12192000"/>
              <a:gd name="connsiteY65" fmla="*/ 4502855 h 5096785"/>
              <a:gd name="connsiteX66" fmla="*/ 6977375 w 12192000"/>
              <a:gd name="connsiteY66" fmla="*/ 4499434 h 5096785"/>
              <a:gd name="connsiteX67" fmla="*/ 6969409 w 12192000"/>
              <a:gd name="connsiteY67" fmla="*/ 4499424 h 5096785"/>
              <a:gd name="connsiteX68" fmla="*/ 6969218 w 12192000"/>
              <a:gd name="connsiteY68" fmla="*/ 4499704 h 5096785"/>
              <a:gd name="connsiteX69" fmla="*/ 6960755 w 12192000"/>
              <a:gd name="connsiteY69" fmla="*/ 4500249 h 5096785"/>
              <a:gd name="connsiteX70" fmla="*/ 6954882 w 12192000"/>
              <a:gd name="connsiteY70" fmla="*/ 4499405 h 5096785"/>
              <a:gd name="connsiteX71" fmla="*/ 6939428 w 12192000"/>
              <a:gd name="connsiteY71" fmla="*/ 4499385 h 5096785"/>
              <a:gd name="connsiteX72" fmla="*/ 6933902 w 12192000"/>
              <a:gd name="connsiteY72" fmla="*/ 4501239 h 5096785"/>
              <a:gd name="connsiteX73" fmla="*/ 6891244 w 12192000"/>
              <a:gd name="connsiteY73" fmla="*/ 4536371 h 5096785"/>
              <a:gd name="connsiteX74" fmla="*/ 6794496 w 12192000"/>
              <a:gd name="connsiteY74" fmla="*/ 4567924 h 5096785"/>
              <a:gd name="connsiteX75" fmla="*/ 6697102 w 12192000"/>
              <a:gd name="connsiteY75" fmla="*/ 4595916 h 5096785"/>
              <a:gd name="connsiteX76" fmla="*/ 6661063 w 12192000"/>
              <a:gd name="connsiteY76" fmla="*/ 4604476 h 5096785"/>
              <a:gd name="connsiteX77" fmla="*/ 6600252 w 12192000"/>
              <a:gd name="connsiteY77" fmla="*/ 4626681 h 5096785"/>
              <a:gd name="connsiteX78" fmla="*/ 6574528 w 12192000"/>
              <a:gd name="connsiteY78" fmla="*/ 4641155 h 5096785"/>
              <a:gd name="connsiteX79" fmla="*/ 6573036 w 12192000"/>
              <a:gd name="connsiteY79" fmla="*/ 4641049 h 5096785"/>
              <a:gd name="connsiteX80" fmla="*/ 6571920 w 12192000"/>
              <a:gd name="connsiteY80" fmla="*/ 4644739 h 5096785"/>
              <a:gd name="connsiteX81" fmla="*/ 6567212 w 12192000"/>
              <a:gd name="connsiteY81" fmla="*/ 4647518 h 5096785"/>
              <a:gd name="connsiteX82" fmla="*/ 6552021 w 12192000"/>
              <a:gd name="connsiteY82" fmla="*/ 4650379 h 5096785"/>
              <a:gd name="connsiteX83" fmla="*/ 6545925 w 12192000"/>
              <a:gd name="connsiteY83" fmla="*/ 4650675 h 5096785"/>
              <a:gd name="connsiteX84" fmla="*/ 6537822 w 12192000"/>
              <a:gd name="connsiteY84" fmla="*/ 4652769 h 5096785"/>
              <a:gd name="connsiteX85" fmla="*/ 6537743 w 12192000"/>
              <a:gd name="connsiteY85" fmla="*/ 4653068 h 5096785"/>
              <a:gd name="connsiteX86" fmla="*/ 6529914 w 12192000"/>
              <a:gd name="connsiteY86" fmla="*/ 4654543 h 5096785"/>
              <a:gd name="connsiteX87" fmla="*/ 6490057 w 12192000"/>
              <a:gd name="connsiteY87" fmla="*/ 4658624 h 5096785"/>
              <a:gd name="connsiteX88" fmla="*/ 6452621 w 12192000"/>
              <a:gd name="connsiteY88" fmla="*/ 4694822 h 5096785"/>
              <a:gd name="connsiteX89" fmla="*/ 6434329 w 12192000"/>
              <a:gd name="connsiteY89" fmla="*/ 4704111 h 5096785"/>
              <a:gd name="connsiteX90" fmla="*/ 6386800 w 12192000"/>
              <a:gd name="connsiteY90" fmla="*/ 4715431 h 5096785"/>
              <a:gd name="connsiteX91" fmla="*/ 6382703 w 12192000"/>
              <a:gd name="connsiteY91" fmla="*/ 4717930 h 5096785"/>
              <a:gd name="connsiteX92" fmla="*/ 6356495 w 12192000"/>
              <a:gd name="connsiteY92" fmla="*/ 4717843 h 5096785"/>
              <a:gd name="connsiteX93" fmla="*/ 6343628 w 12192000"/>
              <a:gd name="connsiteY93" fmla="*/ 4719161 h 5096785"/>
              <a:gd name="connsiteX94" fmla="*/ 6338605 w 12192000"/>
              <a:gd name="connsiteY94" fmla="*/ 4716723 h 5096785"/>
              <a:gd name="connsiteX95" fmla="*/ 6320318 w 12192000"/>
              <a:gd name="connsiteY95" fmla="*/ 4720095 h 5096785"/>
              <a:gd name="connsiteX96" fmla="*/ 6318742 w 12192000"/>
              <a:gd name="connsiteY96" fmla="*/ 4721541 h 5096785"/>
              <a:gd name="connsiteX97" fmla="*/ 6301708 w 12192000"/>
              <a:gd name="connsiteY97" fmla="*/ 4720380 h 5096785"/>
              <a:gd name="connsiteX98" fmla="*/ 6285082 w 12192000"/>
              <a:gd name="connsiteY98" fmla="*/ 4714639 h 5096785"/>
              <a:gd name="connsiteX99" fmla="*/ 6136936 w 12192000"/>
              <a:gd name="connsiteY99" fmla="*/ 4758246 h 5096785"/>
              <a:gd name="connsiteX100" fmla="*/ 5988578 w 12192000"/>
              <a:gd name="connsiteY100" fmla="*/ 4754427 h 5096785"/>
              <a:gd name="connsiteX101" fmla="*/ 5908701 w 12192000"/>
              <a:gd name="connsiteY101" fmla="*/ 4779160 h 5096785"/>
              <a:gd name="connsiteX102" fmla="*/ 5892219 w 12192000"/>
              <a:gd name="connsiteY102" fmla="*/ 4807892 h 5096785"/>
              <a:gd name="connsiteX103" fmla="*/ 5683612 w 12192000"/>
              <a:gd name="connsiteY103" fmla="*/ 4848770 h 5096785"/>
              <a:gd name="connsiteX104" fmla="*/ 5635111 w 12192000"/>
              <a:gd name="connsiteY104" fmla="*/ 4868888 h 5096785"/>
              <a:gd name="connsiteX105" fmla="*/ 5582652 w 12192000"/>
              <a:gd name="connsiteY105" fmla="*/ 4866836 h 5096785"/>
              <a:gd name="connsiteX106" fmla="*/ 5567213 w 12192000"/>
              <a:gd name="connsiteY106" fmla="*/ 4878769 h 5096785"/>
              <a:gd name="connsiteX107" fmla="*/ 5564659 w 12192000"/>
              <a:gd name="connsiteY107" fmla="*/ 4881042 h 5096785"/>
              <a:gd name="connsiteX108" fmla="*/ 5552102 w 12192000"/>
              <a:gd name="connsiteY108" fmla="*/ 4885426 h 5096785"/>
              <a:gd name="connsiteX109" fmla="*/ 5551475 w 12192000"/>
              <a:gd name="connsiteY109" fmla="*/ 4892560 h 5096785"/>
              <a:gd name="connsiteX110" fmla="*/ 5534664 w 12192000"/>
              <a:gd name="connsiteY110" fmla="*/ 4903385 h 5096785"/>
              <a:gd name="connsiteX111" fmla="*/ 5510737 w 12192000"/>
              <a:gd name="connsiteY111" fmla="*/ 4909807 h 5096785"/>
              <a:gd name="connsiteX112" fmla="*/ 5393901 w 12192000"/>
              <a:gd name="connsiteY112" fmla="*/ 4933709 h 5096785"/>
              <a:gd name="connsiteX113" fmla="*/ 5325782 w 12192000"/>
              <a:gd name="connsiteY113" fmla="*/ 4951789 h 5096785"/>
              <a:gd name="connsiteX114" fmla="*/ 5302703 w 12192000"/>
              <a:gd name="connsiteY114" fmla="*/ 4964590 h 5096785"/>
              <a:gd name="connsiteX115" fmla="*/ 5268591 w 12192000"/>
              <a:gd name="connsiteY115" fmla="*/ 4978479 h 5096785"/>
              <a:gd name="connsiteX116" fmla="*/ 5210559 w 12192000"/>
              <a:gd name="connsiteY116" fmla="*/ 5007585 h 5096785"/>
              <a:gd name="connsiteX117" fmla="*/ 5177597 w 12192000"/>
              <a:gd name="connsiteY117" fmla="*/ 5015926 h 5096785"/>
              <a:gd name="connsiteX118" fmla="*/ 5160569 w 12192000"/>
              <a:gd name="connsiteY118" fmla="*/ 5025681 h 5096785"/>
              <a:gd name="connsiteX119" fmla="*/ 5152748 w 12192000"/>
              <a:gd name="connsiteY119" fmla="*/ 5026569 h 5096785"/>
              <a:gd name="connsiteX120" fmla="*/ 5127678 w 12192000"/>
              <a:gd name="connsiteY120" fmla="*/ 5032947 h 5096785"/>
              <a:gd name="connsiteX121" fmla="*/ 5113147 w 12192000"/>
              <a:gd name="connsiteY121" fmla="*/ 5035818 h 5096785"/>
              <a:gd name="connsiteX122" fmla="*/ 5107301 w 12192000"/>
              <a:gd name="connsiteY122" fmla="*/ 5036672 h 5096785"/>
              <a:gd name="connsiteX123" fmla="*/ 5093215 w 12192000"/>
              <a:gd name="connsiteY123" fmla="*/ 5032880 h 5096785"/>
              <a:gd name="connsiteX124" fmla="*/ 5077058 w 12192000"/>
              <a:gd name="connsiteY124" fmla="*/ 5038681 h 5096785"/>
              <a:gd name="connsiteX125" fmla="*/ 5057349 w 12192000"/>
              <a:gd name="connsiteY125" fmla="*/ 5036015 h 5096785"/>
              <a:gd name="connsiteX126" fmla="*/ 5053945 w 12192000"/>
              <a:gd name="connsiteY126" fmla="*/ 5041952 h 5096785"/>
              <a:gd name="connsiteX127" fmla="*/ 5040021 w 12192000"/>
              <a:gd name="connsiteY127" fmla="*/ 5050052 h 5096785"/>
              <a:gd name="connsiteX128" fmla="*/ 5025913 w 12192000"/>
              <a:gd name="connsiteY128" fmla="*/ 5046535 h 5096785"/>
              <a:gd name="connsiteX129" fmla="*/ 4998218 w 12192000"/>
              <a:gd name="connsiteY129" fmla="*/ 5048065 h 5096785"/>
              <a:gd name="connsiteX130" fmla="*/ 4991008 w 12192000"/>
              <a:gd name="connsiteY130" fmla="*/ 5050439 h 5096785"/>
              <a:gd name="connsiteX131" fmla="*/ 4963503 w 12192000"/>
              <a:gd name="connsiteY131" fmla="*/ 5047575 h 5096785"/>
              <a:gd name="connsiteX132" fmla="*/ 4921053 w 12192000"/>
              <a:gd name="connsiteY132" fmla="*/ 5048925 h 5096785"/>
              <a:gd name="connsiteX133" fmla="*/ 4873420 w 12192000"/>
              <a:gd name="connsiteY133" fmla="*/ 5054929 h 5096785"/>
              <a:gd name="connsiteX134" fmla="*/ 4858825 w 12192000"/>
              <a:gd name="connsiteY134" fmla="*/ 5051329 h 5096785"/>
              <a:gd name="connsiteX135" fmla="*/ 4769340 w 12192000"/>
              <a:gd name="connsiteY135" fmla="*/ 5053090 h 5096785"/>
              <a:gd name="connsiteX136" fmla="*/ 4744152 w 12192000"/>
              <a:gd name="connsiteY136" fmla="*/ 5053391 h 5096785"/>
              <a:gd name="connsiteX137" fmla="*/ 4723556 w 12192000"/>
              <a:gd name="connsiteY137" fmla="*/ 5059633 h 5096785"/>
              <a:gd name="connsiteX138" fmla="*/ 4719699 w 12192000"/>
              <a:gd name="connsiteY138" fmla="*/ 5066298 h 5096785"/>
              <a:gd name="connsiteX139" fmla="*/ 4706016 w 12192000"/>
              <a:gd name="connsiteY139" fmla="*/ 5067422 h 5096785"/>
              <a:gd name="connsiteX140" fmla="*/ 4702593 w 12192000"/>
              <a:gd name="connsiteY140" fmla="*/ 5068973 h 5096785"/>
              <a:gd name="connsiteX141" fmla="*/ 4682766 w 12192000"/>
              <a:gd name="connsiteY141" fmla="*/ 5076609 h 5096785"/>
              <a:gd name="connsiteX142" fmla="*/ 4634960 w 12192000"/>
              <a:gd name="connsiteY142" fmla="*/ 5061852 h 5096785"/>
              <a:gd name="connsiteX143" fmla="*/ 4580645 w 12192000"/>
              <a:gd name="connsiteY143" fmla="*/ 5069246 h 5096785"/>
              <a:gd name="connsiteX144" fmla="*/ 4368005 w 12192000"/>
              <a:gd name="connsiteY144" fmla="*/ 5057426 h 5096785"/>
              <a:gd name="connsiteX145" fmla="*/ 4339489 w 12192000"/>
              <a:gd name="connsiteY145" fmla="*/ 5080858 h 5096785"/>
              <a:gd name="connsiteX146" fmla="*/ 4253895 w 12192000"/>
              <a:gd name="connsiteY146" fmla="*/ 5085008 h 5096785"/>
              <a:gd name="connsiteX147" fmla="*/ 4117780 w 12192000"/>
              <a:gd name="connsiteY147" fmla="*/ 5045175 h 5096785"/>
              <a:gd name="connsiteX148" fmla="*/ 3960074 w 12192000"/>
              <a:gd name="connsiteY148" fmla="*/ 5050708 h 5096785"/>
              <a:gd name="connsiteX149" fmla="*/ 3947260 w 12192000"/>
              <a:gd name="connsiteY149" fmla="*/ 5041167 h 5096785"/>
              <a:gd name="connsiteX150" fmla="*/ 3931969 w 12192000"/>
              <a:gd name="connsiteY150" fmla="*/ 5035902 h 5096785"/>
              <a:gd name="connsiteX151" fmla="*/ 3929836 w 12192000"/>
              <a:gd name="connsiteY151" fmla="*/ 5036901 h 5096785"/>
              <a:gd name="connsiteX152" fmla="*/ 3911296 w 12192000"/>
              <a:gd name="connsiteY152" fmla="*/ 5035663 h 5096785"/>
              <a:gd name="connsiteX153" fmla="*/ 3907746 w 12192000"/>
              <a:gd name="connsiteY153" fmla="*/ 5032107 h 5096785"/>
              <a:gd name="connsiteX154" fmla="*/ 3895182 w 12192000"/>
              <a:gd name="connsiteY154" fmla="*/ 5030229 h 5096785"/>
              <a:gd name="connsiteX155" fmla="*/ 3870866 w 12192000"/>
              <a:gd name="connsiteY155" fmla="*/ 5023753 h 5096785"/>
              <a:gd name="connsiteX156" fmla="*/ 3865913 w 12192000"/>
              <a:gd name="connsiteY156" fmla="*/ 5025143 h 5096785"/>
              <a:gd name="connsiteX157" fmla="*/ 3828606 w 12192000"/>
              <a:gd name="connsiteY157" fmla="*/ 5019426 h 5096785"/>
              <a:gd name="connsiteX158" fmla="*/ 3827901 w 12192000"/>
              <a:gd name="connsiteY158" fmla="*/ 5020583 h 5096785"/>
              <a:gd name="connsiteX159" fmla="*/ 3816543 w 12192000"/>
              <a:gd name="connsiteY159" fmla="*/ 5024366 h 5096785"/>
              <a:gd name="connsiteX160" fmla="*/ 3795278 w 12192000"/>
              <a:gd name="connsiteY160" fmla="*/ 5028779 h 5096785"/>
              <a:gd name="connsiteX161" fmla="*/ 3743858 w 12192000"/>
              <a:gd name="connsiteY161" fmla="*/ 5054237 h 5096785"/>
              <a:gd name="connsiteX162" fmla="*/ 3704945 w 12192000"/>
              <a:gd name="connsiteY162" fmla="*/ 5048413 h 5096785"/>
              <a:gd name="connsiteX163" fmla="*/ 3696992 w 12192000"/>
              <a:gd name="connsiteY163" fmla="*/ 5047914 h 5096785"/>
              <a:gd name="connsiteX164" fmla="*/ 3696780 w 12192000"/>
              <a:gd name="connsiteY164" fmla="*/ 5048181 h 5096785"/>
              <a:gd name="connsiteX165" fmla="*/ 3688290 w 12192000"/>
              <a:gd name="connsiteY165" fmla="*/ 5048204 h 5096785"/>
              <a:gd name="connsiteX166" fmla="*/ 3682486 w 12192000"/>
              <a:gd name="connsiteY166" fmla="*/ 5047000 h 5096785"/>
              <a:gd name="connsiteX167" fmla="*/ 3667056 w 12192000"/>
              <a:gd name="connsiteY167" fmla="*/ 5046030 h 5096785"/>
              <a:gd name="connsiteX168" fmla="*/ 3661403 w 12192000"/>
              <a:gd name="connsiteY168" fmla="*/ 5047537 h 5096785"/>
              <a:gd name="connsiteX169" fmla="*/ 3658673 w 12192000"/>
              <a:gd name="connsiteY169" fmla="*/ 5050790 h 5096785"/>
              <a:gd name="connsiteX170" fmla="*/ 3657333 w 12192000"/>
              <a:gd name="connsiteY170" fmla="*/ 5050325 h 5096785"/>
              <a:gd name="connsiteX171" fmla="*/ 3626778 w 12192000"/>
              <a:gd name="connsiteY171" fmla="*/ 5057882 h 5096785"/>
              <a:gd name="connsiteX172" fmla="*/ 3560067 w 12192000"/>
              <a:gd name="connsiteY172" fmla="*/ 5064266 h 5096785"/>
              <a:gd name="connsiteX173" fmla="*/ 3522641 w 12192000"/>
              <a:gd name="connsiteY173" fmla="*/ 5063654 h 5096785"/>
              <a:gd name="connsiteX174" fmla="*/ 3419275 w 12192000"/>
              <a:gd name="connsiteY174" fmla="*/ 5066646 h 5096785"/>
              <a:gd name="connsiteX175" fmla="*/ 3314869 w 12192000"/>
              <a:gd name="connsiteY175" fmla="*/ 5073197 h 5096785"/>
              <a:gd name="connsiteX176" fmla="*/ 3259088 w 12192000"/>
              <a:gd name="connsiteY176" fmla="*/ 5096363 h 5096785"/>
              <a:gd name="connsiteX177" fmla="*/ 3253104 w 12192000"/>
              <a:gd name="connsiteY177" fmla="*/ 5096785 h 5096785"/>
              <a:gd name="connsiteX178" fmla="*/ 3238751 w 12192000"/>
              <a:gd name="connsiteY178" fmla="*/ 5092996 h 5096785"/>
              <a:gd name="connsiteX179" fmla="*/ 3233681 w 12192000"/>
              <a:gd name="connsiteY179" fmla="*/ 5090758 h 5096785"/>
              <a:gd name="connsiteX180" fmla="*/ 3225562 w 12192000"/>
              <a:gd name="connsiteY180" fmla="*/ 5089215 h 5096785"/>
              <a:gd name="connsiteX181" fmla="*/ 3225260 w 12192000"/>
              <a:gd name="connsiteY181" fmla="*/ 5089437 h 5096785"/>
              <a:gd name="connsiteX182" fmla="*/ 3217859 w 12192000"/>
              <a:gd name="connsiteY182" fmla="*/ 5087484 h 5096785"/>
              <a:gd name="connsiteX183" fmla="*/ 3182980 w 12192000"/>
              <a:gd name="connsiteY183" fmla="*/ 5074650 h 5096785"/>
              <a:gd name="connsiteX184" fmla="*/ 3123938 w 12192000"/>
              <a:gd name="connsiteY184" fmla="*/ 5089912 h 5096785"/>
              <a:gd name="connsiteX185" fmla="*/ 3101912 w 12192000"/>
              <a:gd name="connsiteY185" fmla="*/ 5090281 h 5096785"/>
              <a:gd name="connsiteX186" fmla="*/ 3089591 w 12192000"/>
              <a:gd name="connsiteY186" fmla="*/ 5091865 h 5096785"/>
              <a:gd name="connsiteX187" fmla="*/ 3088465 w 12192000"/>
              <a:gd name="connsiteY187" fmla="*/ 5092858 h 5096785"/>
              <a:gd name="connsiteX188" fmla="*/ 3055081 w 12192000"/>
              <a:gd name="connsiteY188" fmla="*/ 5080424 h 5096785"/>
              <a:gd name="connsiteX189" fmla="*/ 3049807 w 12192000"/>
              <a:gd name="connsiteY189" fmla="*/ 5080860 h 5096785"/>
              <a:gd name="connsiteX190" fmla="*/ 3029122 w 12192000"/>
              <a:gd name="connsiteY190" fmla="*/ 5070085 h 5096785"/>
              <a:gd name="connsiteX191" fmla="*/ 3017862 w 12192000"/>
              <a:gd name="connsiteY191" fmla="*/ 5065942 h 5096785"/>
              <a:gd name="connsiteX192" fmla="*/ 3015868 w 12192000"/>
              <a:gd name="connsiteY192" fmla="*/ 5061832 h 5096785"/>
              <a:gd name="connsiteX193" fmla="*/ 2998644 w 12192000"/>
              <a:gd name="connsiteY193" fmla="*/ 5057210 h 5096785"/>
              <a:gd name="connsiteX194" fmla="*/ 2996219 w 12192000"/>
              <a:gd name="connsiteY194" fmla="*/ 5057788 h 5096785"/>
              <a:gd name="connsiteX195" fmla="*/ 2983676 w 12192000"/>
              <a:gd name="connsiteY195" fmla="*/ 5049852 h 5096785"/>
              <a:gd name="connsiteX196" fmla="*/ 2903609 w 12192000"/>
              <a:gd name="connsiteY196" fmla="*/ 4998457 h 5096785"/>
              <a:gd name="connsiteX197" fmla="*/ 2758830 w 12192000"/>
              <a:gd name="connsiteY197" fmla="*/ 4974760 h 5096785"/>
              <a:gd name="connsiteX198" fmla="*/ 2532669 w 12192000"/>
              <a:gd name="connsiteY198" fmla="*/ 4940573 h 5096785"/>
              <a:gd name="connsiteX199" fmla="*/ 2389931 w 12192000"/>
              <a:gd name="connsiteY199" fmla="*/ 4905785 h 5096785"/>
              <a:gd name="connsiteX200" fmla="*/ 2335186 w 12192000"/>
              <a:gd name="connsiteY200" fmla="*/ 4902957 h 5096785"/>
              <a:gd name="connsiteX201" fmla="*/ 2295307 w 12192000"/>
              <a:gd name="connsiteY201" fmla="*/ 4879800 h 5096785"/>
              <a:gd name="connsiteX202" fmla="*/ 2273393 w 12192000"/>
              <a:gd name="connsiteY202" fmla="*/ 4883565 h 5096785"/>
              <a:gd name="connsiteX203" fmla="*/ 2269523 w 12192000"/>
              <a:gd name="connsiteY203" fmla="*/ 4884442 h 5096785"/>
              <a:gd name="connsiteX204" fmla="*/ 2256015 w 12192000"/>
              <a:gd name="connsiteY204" fmla="*/ 4883014 h 5096785"/>
              <a:gd name="connsiteX205" fmla="*/ 2249731 w 12192000"/>
              <a:gd name="connsiteY205" fmla="*/ 4888778 h 5096785"/>
              <a:gd name="connsiteX206" fmla="*/ 2227629 w 12192000"/>
              <a:gd name="connsiteY206" fmla="*/ 4891047 h 5096785"/>
              <a:gd name="connsiteX207" fmla="*/ 2203460 w 12192000"/>
              <a:gd name="connsiteY207" fmla="*/ 4886696 h 5096785"/>
              <a:gd name="connsiteX208" fmla="*/ 2091528 w 12192000"/>
              <a:gd name="connsiteY208" fmla="*/ 4859155 h 5096785"/>
              <a:gd name="connsiteX209" fmla="*/ 2022901 w 12192000"/>
              <a:gd name="connsiteY209" fmla="*/ 4846594 h 5096785"/>
              <a:gd name="connsiteX210" fmla="*/ 1994227 w 12192000"/>
              <a:gd name="connsiteY210" fmla="*/ 4847973 h 5096785"/>
              <a:gd name="connsiteX211" fmla="*/ 1955936 w 12192000"/>
              <a:gd name="connsiteY211" fmla="*/ 4845765 h 5096785"/>
              <a:gd name="connsiteX212" fmla="*/ 1741924 w 12192000"/>
              <a:gd name="connsiteY212" fmla="*/ 4808054 h 5096785"/>
              <a:gd name="connsiteX213" fmla="*/ 1734410 w 12192000"/>
              <a:gd name="connsiteY213" fmla="*/ 4811675 h 5096785"/>
              <a:gd name="connsiteX214" fmla="*/ 1691423 w 12192000"/>
              <a:gd name="connsiteY214" fmla="*/ 4802777 h 5096785"/>
              <a:gd name="connsiteX215" fmla="*/ 1554504 w 12192000"/>
              <a:gd name="connsiteY215" fmla="*/ 4739985 h 5096785"/>
              <a:gd name="connsiteX216" fmla="*/ 1470119 w 12192000"/>
              <a:gd name="connsiteY216" fmla="*/ 4723470 h 5096785"/>
              <a:gd name="connsiteX217" fmla="*/ 1437967 w 12192000"/>
              <a:gd name="connsiteY217" fmla="*/ 4722710 h 5096785"/>
              <a:gd name="connsiteX218" fmla="*/ 1384234 w 12192000"/>
              <a:gd name="connsiteY218" fmla="*/ 4721117 h 5096785"/>
              <a:gd name="connsiteX219" fmla="*/ 1338647 w 12192000"/>
              <a:gd name="connsiteY219" fmla="*/ 4732483 h 5096785"/>
              <a:gd name="connsiteX220" fmla="*/ 1295869 w 12192000"/>
              <a:gd name="connsiteY220" fmla="*/ 4726175 h 5096785"/>
              <a:gd name="connsiteX221" fmla="*/ 1292949 w 12192000"/>
              <a:gd name="connsiteY221" fmla="*/ 4708469 h 5096785"/>
              <a:gd name="connsiteX222" fmla="*/ 1244908 w 12192000"/>
              <a:gd name="connsiteY222" fmla="*/ 4706993 h 5096785"/>
              <a:gd name="connsiteX223" fmla="*/ 1171266 w 12192000"/>
              <a:gd name="connsiteY223" fmla="*/ 4706535 h 5096785"/>
              <a:gd name="connsiteX224" fmla="*/ 1160868 w 12192000"/>
              <a:gd name="connsiteY224" fmla="*/ 4701936 h 5096785"/>
              <a:gd name="connsiteX225" fmla="*/ 1147599 w 12192000"/>
              <a:gd name="connsiteY225" fmla="*/ 4714833 h 5096785"/>
              <a:gd name="connsiteX226" fmla="*/ 1119603 w 12192000"/>
              <a:gd name="connsiteY226" fmla="*/ 4721303 h 5096785"/>
              <a:gd name="connsiteX227" fmla="*/ 997851 w 12192000"/>
              <a:gd name="connsiteY227" fmla="*/ 4722336 h 5096785"/>
              <a:gd name="connsiteX228" fmla="*/ 976455 w 12192000"/>
              <a:gd name="connsiteY228" fmla="*/ 4726407 h 5096785"/>
              <a:gd name="connsiteX229" fmla="*/ 949939 w 12192000"/>
              <a:gd name="connsiteY229" fmla="*/ 4719699 h 5096785"/>
              <a:gd name="connsiteX230" fmla="*/ 894148 w 12192000"/>
              <a:gd name="connsiteY230" fmla="*/ 4710406 h 5096785"/>
              <a:gd name="connsiteX231" fmla="*/ 857990 w 12192000"/>
              <a:gd name="connsiteY231" fmla="*/ 4696844 h 5096785"/>
              <a:gd name="connsiteX232" fmla="*/ 848649 w 12192000"/>
              <a:gd name="connsiteY232" fmla="*/ 4704021 h 5096785"/>
              <a:gd name="connsiteX233" fmla="*/ 826436 w 12192000"/>
              <a:gd name="connsiteY233" fmla="*/ 4707421 h 5096785"/>
              <a:gd name="connsiteX234" fmla="*/ 733052 w 12192000"/>
              <a:gd name="connsiteY234" fmla="*/ 4701884 h 5096785"/>
              <a:gd name="connsiteX235" fmla="*/ 716185 w 12192000"/>
              <a:gd name="connsiteY235" fmla="*/ 4703827 h 5096785"/>
              <a:gd name="connsiteX236" fmla="*/ 696663 w 12192000"/>
              <a:gd name="connsiteY236" fmla="*/ 4697420 h 5096785"/>
              <a:gd name="connsiteX237" fmla="*/ 582722 w 12192000"/>
              <a:gd name="connsiteY237" fmla="*/ 4658637 h 5096785"/>
              <a:gd name="connsiteX238" fmla="*/ 581118 w 12192000"/>
              <a:gd name="connsiteY238" fmla="*/ 4654120 h 5096785"/>
              <a:gd name="connsiteX239" fmla="*/ 546453 w 12192000"/>
              <a:gd name="connsiteY239" fmla="*/ 4652542 h 5096785"/>
              <a:gd name="connsiteX240" fmla="*/ 536773 w 12192000"/>
              <a:gd name="connsiteY240" fmla="*/ 4644609 h 5096785"/>
              <a:gd name="connsiteX241" fmla="*/ 518899 w 12192000"/>
              <a:gd name="connsiteY241" fmla="*/ 4642839 h 5096785"/>
              <a:gd name="connsiteX242" fmla="*/ 388896 w 12192000"/>
              <a:gd name="connsiteY242" fmla="*/ 4619173 h 5096785"/>
              <a:gd name="connsiteX243" fmla="*/ 366479 w 12192000"/>
              <a:gd name="connsiteY243" fmla="*/ 4618896 h 5096785"/>
              <a:gd name="connsiteX244" fmla="*/ 342781 w 12192000"/>
              <a:gd name="connsiteY244" fmla="*/ 4601239 h 5096785"/>
              <a:gd name="connsiteX245" fmla="*/ 255925 w 12192000"/>
              <a:gd name="connsiteY245" fmla="*/ 4598685 h 5096785"/>
              <a:gd name="connsiteX246" fmla="*/ 226919 w 12192000"/>
              <a:gd name="connsiteY246" fmla="*/ 4598460 h 5096785"/>
              <a:gd name="connsiteX247" fmla="*/ 213925 w 12192000"/>
              <a:gd name="connsiteY247" fmla="*/ 4597783 h 5096785"/>
              <a:gd name="connsiteX248" fmla="*/ 215196 w 12192000"/>
              <a:gd name="connsiteY248" fmla="*/ 4588576 h 5096785"/>
              <a:gd name="connsiteX249" fmla="*/ 180214 w 12192000"/>
              <a:gd name="connsiteY249" fmla="*/ 4583701 h 5096785"/>
              <a:gd name="connsiteX250" fmla="*/ 83203 w 12192000"/>
              <a:gd name="connsiteY250" fmla="*/ 4531664 h 5096785"/>
              <a:gd name="connsiteX251" fmla="*/ 4106 w 12192000"/>
              <a:gd name="connsiteY251" fmla="*/ 4517202 h 5096785"/>
              <a:gd name="connsiteX252" fmla="*/ 0 w 12192000"/>
              <a:gd name="connsiteY252" fmla="*/ 4516084 h 5096785"/>
              <a:gd name="connsiteX253" fmla="*/ 0 w 12192000"/>
              <a:gd name="connsiteY253"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4285 w 12192000"/>
              <a:gd name="connsiteY15" fmla="*/ 4246460 h 5096785"/>
              <a:gd name="connsiteX16" fmla="*/ 9720786 w 12192000"/>
              <a:gd name="connsiteY16" fmla="*/ 4265611 h 5096785"/>
              <a:gd name="connsiteX17" fmla="*/ 9652162 w 12192000"/>
              <a:gd name="connsiteY17" fmla="*/ 4252712 h 5096785"/>
              <a:gd name="connsiteX18" fmla="*/ 9543973 w 12192000"/>
              <a:gd name="connsiteY18" fmla="*/ 4245802 h 5096785"/>
              <a:gd name="connsiteX19" fmla="*/ 9528747 w 12192000"/>
              <a:gd name="connsiteY19" fmla="*/ 4251724 h 5096785"/>
              <a:gd name="connsiteX20" fmla="*/ 9436976 w 12192000"/>
              <a:gd name="connsiteY20" fmla="*/ 4269351 h 5096785"/>
              <a:gd name="connsiteX21" fmla="*/ 9371827 w 12192000"/>
              <a:gd name="connsiteY21" fmla="*/ 4303912 h 5096785"/>
              <a:gd name="connsiteX22" fmla="*/ 9260304 w 12192000"/>
              <a:gd name="connsiteY22" fmla="*/ 4328021 h 5096785"/>
              <a:gd name="connsiteX23" fmla="*/ 9148799 w 12192000"/>
              <a:gd name="connsiteY23" fmla="*/ 4348506 h 5096785"/>
              <a:gd name="connsiteX24" fmla="*/ 9107898 w 12192000"/>
              <a:gd name="connsiteY24" fmla="*/ 4354282 h 5096785"/>
              <a:gd name="connsiteX25" fmla="*/ 9037321 w 12192000"/>
              <a:gd name="connsiteY25" fmla="*/ 4371817 h 5096785"/>
              <a:gd name="connsiteX26" fmla="*/ 8990743 w 12192000"/>
              <a:gd name="connsiteY26" fmla="*/ 4382161 h 5096785"/>
              <a:gd name="connsiteX27" fmla="*/ 8979819 w 12192000"/>
              <a:gd name="connsiteY27" fmla="*/ 4366419 h 5096785"/>
              <a:gd name="connsiteX28" fmla="*/ 8936044 w 12192000"/>
              <a:gd name="connsiteY28" fmla="*/ 4370992 h 5096785"/>
              <a:gd name="connsiteX29" fmla="*/ 8897707 w 12192000"/>
              <a:gd name="connsiteY29" fmla="*/ 4392673 h 5096785"/>
              <a:gd name="connsiteX30" fmla="*/ 8845635 w 12192000"/>
              <a:gd name="connsiteY30" fmla="*/ 4404300 h 5096785"/>
              <a:gd name="connsiteX31" fmla="*/ 8814562 w 12192000"/>
              <a:gd name="connsiteY31" fmla="*/ 4411434 h 5096785"/>
              <a:gd name="connsiteX32" fmla="*/ 8726349 w 12192000"/>
              <a:gd name="connsiteY32" fmla="*/ 4416668 h 5096785"/>
              <a:gd name="connsiteX33" fmla="*/ 8566678 w 12192000"/>
              <a:gd name="connsiteY33" fmla="*/ 4391711 h 5096785"/>
              <a:gd name="connsiteX34" fmla="*/ 8521516 w 12192000"/>
              <a:gd name="connsiteY34" fmla="*/ 4393927 h 5096785"/>
              <a:gd name="connsiteX35" fmla="*/ 8515998 w 12192000"/>
              <a:gd name="connsiteY35" fmla="*/ 4399124 h 5096785"/>
              <a:gd name="connsiteX36" fmla="*/ 8449547 w 12192000"/>
              <a:gd name="connsiteY36" fmla="*/ 4383170 h 5096785"/>
              <a:gd name="connsiteX37" fmla="*/ 8360285 w 12192000"/>
              <a:gd name="connsiteY37" fmla="*/ 4398502 h 5096785"/>
              <a:gd name="connsiteX38" fmla="*/ 8256584 w 12192000"/>
              <a:gd name="connsiteY38" fmla="*/ 4423564 h 5096785"/>
              <a:gd name="connsiteX39" fmla="*/ 8229821 w 12192000"/>
              <a:gd name="connsiteY39" fmla="*/ 4431840 h 5096785"/>
              <a:gd name="connsiteX40" fmla="*/ 8158476 w 12192000"/>
              <a:gd name="connsiteY40" fmla="*/ 4436904 h 5096785"/>
              <a:gd name="connsiteX41" fmla="*/ 7993707 w 12192000"/>
              <a:gd name="connsiteY41" fmla="*/ 4447962 h 5096785"/>
              <a:gd name="connsiteX42" fmla="*/ 7990346 w 12192000"/>
              <a:gd name="connsiteY42" fmla="*/ 4454853 h 5096785"/>
              <a:gd name="connsiteX43" fmla="*/ 7976786 w 12192000"/>
              <a:gd name="connsiteY43" fmla="*/ 4456820 h 5096785"/>
              <a:gd name="connsiteX44" fmla="*/ 7973491 w 12192000"/>
              <a:gd name="connsiteY44" fmla="*/ 4458577 h 5096785"/>
              <a:gd name="connsiteX45" fmla="*/ 7954281 w 12192000"/>
              <a:gd name="connsiteY45" fmla="*/ 4467421 h 5096785"/>
              <a:gd name="connsiteX46" fmla="*/ 7905540 w 12192000"/>
              <a:gd name="connsiteY46" fmla="*/ 4455628 h 5096785"/>
              <a:gd name="connsiteX47" fmla="*/ 7851932 w 12192000"/>
              <a:gd name="connsiteY47" fmla="*/ 4466353 h 5096785"/>
              <a:gd name="connsiteX48" fmla="*/ 7639078 w 12192000"/>
              <a:gd name="connsiteY48" fmla="*/ 4467635 h 5096785"/>
              <a:gd name="connsiteX49" fmla="*/ 7612359 w 12192000"/>
              <a:gd name="connsiteY49" fmla="*/ 4492789 h 5096785"/>
              <a:gd name="connsiteX50" fmla="*/ 7527328 w 12192000"/>
              <a:gd name="connsiteY50" fmla="*/ 4502199 h 5096785"/>
              <a:gd name="connsiteX51" fmla="*/ 7388717 w 12192000"/>
              <a:gd name="connsiteY51" fmla="*/ 4470799 h 5096785"/>
              <a:gd name="connsiteX52" fmla="*/ 7231898 w 12192000"/>
              <a:gd name="connsiteY52" fmla="*/ 4486028 h 5096785"/>
              <a:gd name="connsiteX53" fmla="*/ 7218425 w 12192000"/>
              <a:gd name="connsiteY53" fmla="*/ 4477288 h 5096785"/>
              <a:gd name="connsiteX54" fmla="*/ 7202795 w 12192000"/>
              <a:gd name="connsiteY54" fmla="*/ 4472972 h 5096785"/>
              <a:gd name="connsiteX55" fmla="*/ 7200744 w 12192000"/>
              <a:gd name="connsiteY55" fmla="*/ 4474099 h 5096785"/>
              <a:gd name="connsiteX56" fmla="*/ 7182163 w 12192000"/>
              <a:gd name="connsiteY56" fmla="*/ 4474005 h 5096785"/>
              <a:gd name="connsiteX57" fmla="*/ 7178368 w 12192000"/>
              <a:gd name="connsiteY57" fmla="*/ 4470673 h 5096785"/>
              <a:gd name="connsiteX58" fmla="*/ 7165705 w 12192000"/>
              <a:gd name="connsiteY58" fmla="*/ 4469569 h 5096785"/>
              <a:gd name="connsiteX59" fmla="*/ 7140991 w 12192000"/>
              <a:gd name="connsiteY59" fmla="*/ 4464599 h 5096785"/>
              <a:gd name="connsiteX60" fmla="*/ 7136152 w 12192000"/>
              <a:gd name="connsiteY60" fmla="*/ 4466292 h 5096785"/>
              <a:gd name="connsiteX61" fmla="*/ 7098544 w 12192000"/>
              <a:gd name="connsiteY61" fmla="*/ 4462879 h 5096785"/>
              <a:gd name="connsiteX62" fmla="*/ 7097922 w 12192000"/>
              <a:gd name="connsiteY62" fmla="*/ 4464077 h 5096785"/>
              <a:gd name="connsiteX63" fmla="*/ 7086877 w 12192000"/>
              <a:gd name="connsiteY63" fmla="*/ 4468554 h 5096785"/>
              <a:gd name="connsiteX64" fmla="*/ 7065999 w 12192000"/>
              <a:gd name="connsiteY64" fmla="*/ 4474270 h 5096785"/>
              <a:gd name="connsiteX65" fmla="*/ 7016598 w 12192000"/>
              <a:gd name="connsiteY65" fmla="*/ 4502855 h 5096785"/>
              <a:gd name="connsiteX66" fmla="*/ 6977375 w 12192000"/>
              <a:gd name="connsiteY66" fmla="*/ 4499434 h 5096785"/>
              <a:gd name="connsiteX67" fmla="*/ 6969409 w 12192000"/>
              <a:gd name="connsiteY67" fmla="*/ 4499424 h 5096785"/>
              <a:gd name="connsiteX68" fmla="*/ 6969218 w 12192000"/>
              <a:gd name="connsiteY68" fmla="*/ 4499704 h 5096785"/>
              <a:gd name="connsiteX69" fmla="*/ 6960755 w 12192000"/>
              <a:gd name="connsiteY69" fmla="*/ 4500249 h 5096785"/>
              <a:gd name="connsiteX70" fmla="*/ 6954882 w 12192000"/>
              <a:gd name="connsiteY70" fmla="*/ 4499405 h 5096785"/>
              <a:gd name="connsiteX71" fmla="*/ 6939428 w 12192000"/>
              <a:gd name="connsiteY71" fmla="*/ 4499385 h 5096785"/>
              <a:gd name="connsiteX72" fmla="*/ 6933902 w 12192000"/>
              <a:gd name="connsiteY72" fmla="*/ 4501239 h 5096785"/>
              <a:gd name="connsiteX73" fmla="*/ 6891244 w 12192000"/>
              <a:gd name="connsiteY73" fmla="*/ 4536371 h 5096785"/>
              <a:gd name="connsiteX74" fmla="*/ 6794496 w 12192000"/>
              <a:gd name="connsiteY74" fmla="*/ 4567924 h 5096785"/>
              <a:gd name="connsiteX75" fmla="*/ 6697102 w 12192000"/>
              <a:gd name="connsiteY75" fmla="*/ 4595916 h 5096785"/>
              <a:gd name="connsiteX76" fmla="*/ 6661063 w 12192000"/>
              <a:gd name="connsiteY76" fmla="*/ 4604476 h 5096785"/>
              <a:gd name="connsiteX77" fmla="*/ 6600252 w 12192000"/>
              <a:gd name="connsiteY77" fmla="*/ 4626681 h 5096785"/>
              <a:gd name="connsiteX78" fmla="*/ 6574528 w 12192000"/>
              <a:gd name="connsiteY78" fmla="*/ 4641155 h 5096785"/>
              <a:gd name="connsiteX79" fmla="*/ 6573036 w 12192000"/>
              <a:gd name="connsiteY79" fmla="*/ 4641049 h 5096785"/>
              <a:gd name="connsiteX80" fmla="*/ 6571920 w 12192000"/>
              <a:gd name="connsiteY80" fmla="*/ 4644739 h 5096785"/>
              <a:gd name="connsiteX81" fmla="*/ 6567212 w 12192000"/>
              <a:gd name="connsiteY81" fmla="*/ 4647518 h 5096785"/>
              <a:gd name="connsiteX82" fmla="*/ 6552021 w 12192000"/>
              <a:gd name="connsiteY82" fmla="*/ 4650379 h 5096785"/>
              <a:gd name="connsiteX83" fmla="*/ 6545925 w 12192000"/>
              <a:gd name="connsiteY83" fmla="*/ 4650675 h 5096785"/>
              <a:gd name="connsiteX84" fmla="*/ 6537822 w 12192000"/>
              <a:gd name="connsiteY84" fmla="*/ 4652769 h 5096785"/>
              <a:gd name="connsiteX85" fmla="*/ 6537743 w 12192000"/>
              <a:gd name="connsiteY85" fmla="*/ 4653068 h 5096785"/>
              <a:gd name="connsiteX86" fmla="*/ 6529914 w 12192000"/>
              <a:gd name="connsiteY86" fmla="*/ 4654543 h 5096785"/>
              <a:gd name="connsiteX87" fmla="*/ 6490057 w 12192000"/>
              <a:gd name="connsiteY87" fmla="*/ 4658624 h 5096785"/>
              <a:gd name="connsiteX88" fmla="*/ 6452621 w 12192000"/>
              <a:gd name="connsiteY88" fmla="*/ 4694822 h 5096785"/>
              <a:gd name="connsiteX89" fmla="*/ 6386800 w 12192000"/>
              <a:gd name="connsiteY89" fmla="*/ 4715431 h 5096785"/>
              <a:gd name="connsiteX90" fmla="*/ 6382703 w 12192000"/>
              <a:gd name="connsiteY90" fmla="*/ 4717930 h 5096785"/>
              <a:gd name="connsiteX91" fmla="*/ 6356495 w 12192000"/>
              <a:gd name="connsiteY91" fmla="*/ 4717843 h 5096785"/>
              <a:gd name="connsiteX92" fmla="*/ 6343628 w 12192000"/>
              <a:gd name="connsiteY92" fmla="*/ 4719161 h 5096785"/>
              <a:gd name="connsiteX93" fmla="*/ 6338605 w 12192000"/>
              <a:gd name="connsiteY93" fmla="*/ 4716723 h 5096785"/>
              <a:gd name="connsiteX94" fmla="*/ 6320318 w 12192000"/>
              <a:gd name="connsiteY94" fmla="*/ 4720095 h 5096785"/>
              <a:gd name="connsiteX95" fmla="*/ 6318742 w 12192000"/>
              <a:gd name="connsiteY95" fmla="*/ 4721541 h 5096785"/>
              <a:gd name="connsiteX96" fmla="*/ 6301708 w 12192000"/>
              <a:gd name="connsiteY96" fmla="*/ 4720380 h 5096785"/>
              <a:gd name="connsiteX97" fmla="*/ 6285082 w 12192000"/>
              <a:gd name="connsiteY97" fmla="*/ 4714639 h 5096785"/>
              <a:gd name="connsiteX98" fmla="*/ 6136936 w 12192000"/>
              <a:gd name="connsiteY98" fmla="*/ 4758246 h 5096785"/>
              <a:gd name="connsiteX99" fmla="*/ 5988578 w 12192000"/>
              <a:gd name="connsiteY99" fmla="*/ 4754427 h 5096785"/>
              <a:gd name="connsiteX100" fmla="*/ 5908701 w 12192000"/>
              <a:gd name="connsiteY100" fmla="*/ 4779160 h 5096785"/>
              <a:gd name="connsiteX101" fmla="*/ 5892219 w 12192000"/>
              <a:gd name="connsiteY101" fmla="*/ 4807892 h 5096785"/>
              <a:gd name="connsiteX102" fmla="*/ 5683612 w 12192000"/>
              <a:gd name="connsiteY102" fmla="*/ 4848770 h 5096785"/>
              <a:gd name="connsiteX103" fmla="*/ 5635111 w 12192000"/>
              <a:gd name="connsiteY103" fmla="*/ 4868888 h 5096785"/>
              <a:gd name="connsiteX104" fmla="*/ 5582652 w 12192000"/>
              <a:gd name="connsiteY104" fmla="*/ 4866836 h 5096785"/>
              <a:gd name="connsiteX105" fmla="*/ 5567213 w 12192000"/>
              <a:gd name="connsiteY105" fmla="*/ 4878769 h 5096785"/>
              <a:gd name="connsiteX106" fmla="*/ 5564659 w 12192000"/>
              <a:gd name="connsiteY106" fmla="*/ 4881042 h 5096785"/>
              <a:gd name="connsiteX107" fmla="*/ 5552102 w 12192000"/>
              <a:gd name="connsiteY107" fmla="*/ 4885426 h 5096785"/>
              <a:gd name="connsiteX108" fmla="*/ 5551475 w 12192000"/>
              <a:gd name="connsiteY108" fmla="*/ 4892560 h 5096785"/>
              <a:gd name="connsiteX109" fmla="*/ 5534664 w 12192000"/>
              <a:gd name="connsiteY109" fmla="*/ 4903385 h 5096785"/>
              <a:gd name="connsiteX110" fmla="*/ 5510737 w 12192000"/>
              <a:gd name="connsiteY110" fmla="*/ 4909807 h 5096785"/>
              <a:gd name="connsiteX111" fmla="*/ 5393901 w 12192000"/>
              <a:gd name="connsiteY111" fmla="*/ 4933709 h 5096785"/>
              <a:gd name="connsiteX112" fmla="*/ 5325782 w 12192000"/>
              <a:gd name="connsiteY112" fmla="*/ 4951789 h 5096785"/>
              <a:gd name="connsiteX113" fmla="*/ 5302703 w 12192000"/>
              <a:gd name="connsiteY113" fmla="*/ 4964590 h 5096785"/>
              <a:gd name="connsiteX114" fmla="*/ 5268591 w 12192000"/>
              <a:gd name="connsiteY114" fmla="*/ 4978479 h 5096785"/>
              <a:gd name="connsiteX115" fmla="*/ 5210559 w 12192000"/>
              <a:gd name="connsiteY115" fmla="*/ 5007585 h 5096785"/>
              <a:gd name="connsiteX116" fmla="*/ 5177597 w 12192000"/>
              <a:gd name="connsiteY116" fmla="*/ 5015926 h 5096785"/>
              <a:gd name="connsiteX117" fmla="*/ 5160569 w 12192000"/>
              <a:gd name="connsiteY117" fmla="*/ 5025681 h 5096785"/>
              <a:gd name="connsiteX118" fmla="*/ 5152748 w 12192000"/>
              <a:gd name="connsiteY118" fmla="*/ 5026569 h 5096785"/>
              <a:gd name="connsiteX119" fmla="*/ 5127678 w 12192000"/>
              <a:gd name="connsiteY119" fmla="*/ 5032947 h 5096785"/>
              <a:gd name="connsiteX120" fmla="*/ 5113147 w 12192000"/>
              <a:gd name="connsiteY120" fmla="*/ 5035818 h 5096785"/>
              <a:gd name="connsiteX121" fmla="*/ 5107301 w 12192000"/>
              <a:gd name="connsiteY121" fmla="*/ 5036672 h 5096785"/>
              <a:gd name="connsiteX122" fmla="*/ 5093215 w 12192000"/>
              <a:gd name="connsiteY122" fmla="*/ 5032880 h 5096785"/>
              <a:gd name="connsiteX123" fmla="*/ 5077058 w 12192000"/>
              <a:gd name="connsiteY123" fmla="*/ 5038681 h 5096785"/>
              <a:gd name="connsiteX124" fmla="*/ 5057349 w 12192000"/>
              <a:gd name="connsiteY124" fmla="*/ 5036015 h 5096785"/>
              <a:gd name="connsiteX125" fmla="*/ 5053945 w 12192000"/>
              <a:gd name="connsiteY125" fmla="*/ 5041952 h 5096785"/>
              <a:gd name="connsiteX126" fmla="*/ 5040021 w 12192000"/>
              <a:gd name="connsiteY126" fmla="*/ 5050052 h 5096785"/>
              <a:gd name="connsiteX127" fmla="*/ 5025913 w 12192000"/>
              <a:gd name="connsiteY127" fmla="*/ 5046535 h 5096785"/>
              <a:gd name="connsiteX128" fmla="*/ 4998218 w 12192000"/>
              <a:gd name="connsiteY128" fmla="*/ 5048065 h 5096785"/>
              <a:gd name="connsiteX129" fmla="*/ 4991008 w 12192000"/>
              <a:gd name="connsiteY129" fmla="*/ 5050439 h 5096785"/>
              <a:gd name="connsiteX130" fmla="*/ 4963503 w 12192000"/>
              <a:gd name="connsiteY130" fmla="*/ 5047575 h 5096785"/>
              <a:gd name="connsiteX131" fmla="*/ 4921053 w 12192000"/>
              <a:gd name="connsiteY131" fmla="*/ 5048925 h 5096785"/>
              <a:gd name="connsiteX132" fmla="*/ 4873420 w 12192000"/>
              <a:gd name="connsiteY132" fmla="*/ 5054929 h 5096785"/>
              <a:gd name="connsiteX133" fmla="*/ 4858825 w 12192000"/>
              <a:gd name="connsiteY133" fmla="*/ 5051329 h 5096785"/>
              <a:gd name="connsiteX134" fmla="*/ 4769340 w 12192000"/>
              <a:gd name="connsiteY134" fmla="*/ 5053090 h 5096785"/>
              <a:gd name="connsiteX135" fmla="*/ 4744152 w 12192000"/>
              <a:gd name="connsiteY135" fmla="*/ 5053391 h 5096785"/>
              <a:gd name="connsiteX136" fmla="*/ 4723556 w 12192000"/>
              <a:gd name="connsiteY136" fmla="*/ 5059633 h 5096785"/>
              <a:gd name="connsiteX137" fmla="*/ 4719699 w 12192000"/>
              <a:gd name="connsiteY137" fmla="*/ 5066298 h 5096785"/>
              <a:gd name="connsiteX138" fmla="*/ 4706016 w 12192000"/>
              <a:gd name="connsiteY138" fmla="*/ 5067422 h 5096785"/>
              <a:gd name="connsiteX139" fmla="*/ 4702593 w 12192000"/>
              <a:gd name="connsiteY139" fmla="*/ 5068973 h 5096785"/>
              <a:gd name="connsiteX140" fmla="*/ 4682766 w 12192000"/>
              <a:gd name="connsiteY140" fmla="*/ 5076609 h 5096785"/>
              <a:gd name="connsiteX141" fmla="*/ 4634960 w 12192000"/>
              <a:gd name="connsiteY141" fmla="*/ 5061852 h 5096785"/>
              <a:gd name="connsiteX142" fmla="*/ 4580645 w 12192000"/>
              <a:gd name="connsiteY142" fmla="*/ 5069246 h 5096785"/>
              <a:gd name="connsiteX143" fmla="*/ 4368005 w 12192000"/>
              <a:gd name="connsiteY143" fmla="*/ 5057426 h 5096785"/>
              <a:gd name="connsiteX144" fmla="*/ 4339489 w 12192000"/>
              <a:gd name="connsiteY144" fmla="*/ 5080858 h 5096785"/>
              <a:gd name="connsiteX145" fmla="*/ 4253895 w 12192000"/>
              <a:gd name="connsiteY145" fmla="*/ 5085008 h 5096785"/>
              <a:gd name="connsiteX146" fmla="*/ 4117780 w 12192000"/>
              <a:gd name="connsiteY146" fmla="*/ 5045175 h 5096785"/>
              <a:gd name="connsiteX147" fmla="*/ 3960074 w 12192000"/>
              <a:gd name="connsiteY147" fmla="*/ 5050708 h 5096785"/>
              <a:gd name="connsiteX148" fmla="*/ 3947260 w 12192000"/>
              <a:gd name="connsiteY148" fmla="*/ 5041167 h 5096785"/>
              <a:gd name="connsiteX149" fmla="*/ 3931969 w 12192000"/>
              <a:gd name="connsiteY149" fmla="*/ 5035902 h 5096785"/>
              <a:gd name="connsiteX150" fmla="*/ 3929836 w 12192000"/>
              <a:gd name="connsiteY150" fmla="*/ 5036901 h 5096785"/>
              <a:gd name="connsiteX151" fmla="*/ 3911296 w 12192000"/>
              <a:gd name="connsiteY151" fmla="*/ 5035663 h 5096785"/>
              <a:gd name="connsiteX152" fmla="*/ 3907746 w 12192000"/>
              <a:gd name="connsiteY152" fmla="*/ 5032107 h 5096785"/>
              <a:gd name="connsiteX153" fmla="*/ 3895182 w 12192000"/>
              <a:gd name="connsiteY153" fmla="*/ 5030229 h 5096785"/>
              <a:gd name="connsiteX154" fmla="*/ 3870866 w 12192000"/>
              <a:gd name="connsiteY154" fmla="*/ 5023753 h 5096785"/>
              <a:gd name="connsiteX155" fmla="*/ 3865913 w 12192000"/>
              <a:gd name="connsiteY155" fmla="*/ 5025143 h 5096785"/>
              <a:gd name="connsiteX156" fmla="*/ 3828606 w 12192000"/>
              <a:gd name="connsiteY156" fmla="*/ 5019426 h 5096785"/>
              <a:gd name="connsiteX157" fmla="*/ 3827901 w 12192000"/>
              <a:gd name="connsiteY157" fmla="*/ 5020583 h 5096785"/>
              <a:gd name="connsiteX158" fmla="*/ 3816543 w 12192000"/>
              <a:gd name="connsiteY158" fmla="*/ 5024366 h 5096785"/>
              <a:gd name="connsiteX159" fmla="*/ 3795278 w 12192000"/>
              <a:gd name="connsiteY159" fmla="*/ 5028779 h 5096785"/>
              <a:gd name="connsiteX160" fmla="*/ 3743858 w 12192000"/>
              <a:gd name="connsiteY160" fmla="*/ 5054237 h 5096785"/>
              <a:gd name="connsiteX161" fmla="*/ 3704945 w 12192000"/>
              <a:gd name="connsiteY161" fmla="*/ 5048413 h 5096785"/>
              <a:gd name="connsiteX162" fmla="*/ 3696992 w 12192000"/>
              <a:gd name="connsiteY162" fmla="*/ 5047914 h 5096785"/>
              <a:gd name="connsiteX163" fmla="*/ 3696780 w 12192000"/>
              <a:gd name="connsiteY163" fmla="*/ 5048181 h 5096785"/>
              <a:gd name="connsiteX164" fmla="*/ 3688290 w 12192000"/>
              <a:gd name="connsiteY164" fmla="*/ 5048204 h 5096785"/>
              <a:gd name="connsiteX165" fmla="*/ 3682486 w 12192000"/>
              <a:gd name="connsiteY165" fmla="*/ 5047000 h 5096785"/>
              <a:gd name="connsiteX166" fmla="*/ 3667056 w 12192000"/>
              <a:gd name="connsiteY166" fmla="*/ 5046030 h 5096785"/>
              <a:gd name="connsiteX167" fmla="*/ 3661403 w 12192000"/>
              <a:gd name="connsiteY167" fmla="*/ 5047537 h 5096785"/>
              <a:gd name="connsiteX168" fmla="*/ 3658673 w 12192000"/>
              <a:gd name="connsiteY168" fmla="*/ 5050790 h 5096785"/>
              <a:gd name="connsiteX169" fmla="*/ 3657333 w 12192000"/>
              <a:gd name="connsiteY169" fmla="*/ 5050325 h 5096785"/>
              <a:gd name="connsiteX170" fmla="*/ 3626778 w 12192000"/>
              <a:gd name="connsiteY170" fmla="*/ 5057882 h 5096785"/>
              <a:gd name="connsiteX171" fmla="*/ 3560067 w 12192000"/>
              <a:gd name="connsiteY171" fmla="*/ 5064266 h 5096785"/>
              <a:gd name="connsiteX172" fmla="*/ 3522641 w 12192000"/>
              <a:gd name="connsiteY172" fmla="*/ 5063654 h 5096785"/>
              <a:gd name="connsiteX173" fmla="*/ 3419275 w 12192000"/>
              <a:gd name="connsiteY173" fmla="*/ 5066646 h 5096785"/>
              <a:gd name="connsiteX174" fmla="*/ 3314869 w 12192000"/>
              <a:gd name="connsiteY174" fmla="*/ 5073197 h 5096785"/>
              <a:gd name="connsiteX175" fmla="*/ 3259088 w 12192000"/>
              <a:gd name="connsiteY175" fmla="*/ 5096363 h 5096785"/>
              <a:gd name="connsiteX176" fmla="*/ 3253104 w 12192000"/>
              <a:gd name="connsiteY176" fmla="*/ 5096785 h 5096785"/>
              <a:gd name="connsiteX177" fmla="*/ 3238751 w 12192000"/>
              <a:gd name="connsiteY177" fmla="*/ 5092996 h 5096785"/>
              <a:gd name="connsiteX178" fmla="*/ 3233681 w 12192000"/>
              <a:gd name="connsiteY178" fmla="*/ 5090758 h 5096785"/>
              <a:gd name="connsiteX179" fmla="*/ 3225562 w 12192000"/>
              <a:gd name="connsiteY179" fmla="*/ 5089215 h 5096785"/>
              <a:gd name="connsiteX180" fmla="*/ 3225260 w 12192000"/>
              <a:gd name="connsiteY180" fmla="*/ 5089437 h 5096785"/>
              <a:gd name="connsiteX181" fmla="*/ 3217859 w 12192000"/>
              <a:gd name="connsiteY181" fmla="*/ 5087484 h 5096785"/>
              <a:gd name="connsiteX182" fmla="*/ 3182980 w 12192000"/>
              <a:gd name="connsiteY182" fmla="*/ 5074650 h 5096785"/>
              <a:gd name="connsiteX183" fmla="*/ 3123938 w 12192000"/>
              <a:gd name="connsiteY183" fmla="*/ 5089912 h 5096785"/>
              <a:gd name="connsiteX184" fmla="*/ 3101912 w 12192000"/>
              <a:gd name="connsiteY184" fmla="*/ 5090281 h 5096785"/>
              <a:gd name="connsiteX185" fmla="*/ 3089591 w 12192000"/>
              <a:gd name="connsiteY185" fmla="*/ 5091865 h 5096785"/>
              <a:gd name="connsiteX186" fmla="*/ 3088465 w 12192000"/>
              <a:gd name="connsiteY186" fmla="*/ 5092858 h 5096785"/>
              <a:gd name="connsiteX187" fmla="*/ 3055081 w 12192000"/>
              <a:gd name="connsiteY187" fmla="*/ 5080424 h 5096785"/>
              <a:gd name="connsiteX188" fmla="*/ 3049807 w 12192000"/>
              <a:gd name="connsiteY188" fmla="*/ 5080860 h 5096785"/>
              <a:gd name="connsiteX189" fmla="*/ 3029122 w 12192000"/>
              <a:gd name="connsiteY189" fmla="*/ 5070085 h 5096785"/>
              <a:gd name="connsiteX190" fmla="*/ 3017862 w 12192000"/>
              <a:gd name="connsiteY190" fmla="*/ 5065942 h 5096785"/>
              <a:gd name="connsiteX191" fmla="*/ 3015868 w 12192000"/>
              <a:gd name="connsiteY191" fmla="*/ 5061832 h 5096785"/>
              <a:gd name="connsiteX192" fmla="*/ 2998644 w 12192000"/>
              <a:gd name="connsiteY192" fmla="*/ 5057210 h 5096785"/>
              <a:gd name="connsiteX193" fmla="*/ 2996219 w 12192000"/>
              <a:gd name="connsiteY193" fmla="*/ 5057788 h 5096785"/>
              <a:gd name="connsiteX194" fmla="*/ 2983676 w 12192000"/>
              <a:gd name="connsiteY194" fmla="*/ 5049852 h 5096785"/>
              <a:gd name="connsiteX195" fmla="*/ 2903609 w 12192000"/>
              <a:gd name="connsiteY195" fmla="*/ 4998457 h 5096785"/>
              <a:gd name="connsiteX196" fmla="*/ 2758830 w 12192000"/>
              <a:gd name="connsiteY196" fmla="*/ 4974760 h 5096785"/>
              <a:gd name="connsiteX197" fmla="*/ 2532669 w 12192000"/>
              <a:gd name="connsiteY197" fmla="*/ 4940573 h 5096785"/>
              <a:gd name="connsiteX198" fmla="*/ 2389931 w 12192000"/>
              <a:gd name="connsiteY198" fmla="*/ 4905785 h 5096785"/>
              <a:gd name="connsiteX199" fmla="*/ 2335186 w 12192000"/>
              <a:gd name="connsiteY199" fmla="*/ 4902957 h 5096785"/>
              <a:gd name="connsiteX200" fmla="*/ 2295307 w 12192000"/>
              <a:gd name="connsiteY200" fmla="*/ 4879800 h 5096785"/>
              <a:gd name="connsiteX201" fmla="*/ 2273393 w 12192000"/>
              <a:gd name="connsiteY201" fmla="*/ 4883565 h 5096785"/>
              <a:gd name="connsiteX202" fmla="*/ 2269523 w 12192000"/>
              <a:gd name="connsiteY202" fmla="*/ 4884442 h 5096785"/>
              <a:gd name="connsiteX203" fmla="*/ 2256015 w 12192000"/>
              <a:gd name="connsiteY203" fmla="*/ 4883014 h 5096785"/>
              <a:gd name="connsiteX204" fmla="*/ 2249731 w 12192000"/>
              <a:gd name="connsiteY204" fmla="*/ 4888778 h 5096785"/>
              <a:gd name="connsiteX205" fmla="*/ 2227629 w 12192000"/>
              <a:gd name="connsiteY205" fmla="*/ 4891047 h 5096785"/>
              <a:gd name="connsiteX206" fmla="*/ 2203460 w 12192000"/>
              <a:gd name="connsiteY206" fmla="*/ 4886696 h 5096785"/>
              <a:gd name="connsiteX207" fmla="*/ 2091528 w 12192000"/>
              <a:gd name="connsiteY207" fmla="*/ 4859155 h 5096785"/>
              <a:gd name="connsiteX208" fmla="*/ 2022901 w 12192000"/>
              <a:gd name="connsiteY208" fmla="*/ 4846594 h 5096785"/>
              <a:gd name="connsiteX209" fmla="*/ 1994227 w 12192000"/>
              <a:gd name="connsiteY209" fmla="*/ 4847973 h 5096785"/>
              <a:gd name="connsiteX210" fmla="*/ 1955936 w 12192000"/>
              <a:gd name="connsiteY210" fmla="*/ 4845765 h 5096785"/>
              <a:gd name="connsiteX211" fmla="*/ 1741924 w 12192000"/>
              <a:gd name="connsiteY211" fmla="*/ 4808054 h 5096785"/>
              <a:gd name="connsiteX212" fmla="*/ 1734410 w 12192000"/>
              <a:gd name="connsiteY212" fmla="*/ 4811675 h 5096785"/>
              <a:gd name="connsiteX213" fmla="*/ 1691423 w 12192000"/>
              <a:gd name="connsiteY213" fmla="*/ 4802777 h 5096785"/>
              <a:gd name="connsiteX214" fmla="*/ 1554504 w 12192000"/>
              <a:gd name="connsiteY214" fmla="*/ 4739985 h 5096785"/>
              <a:gd name="connsiteX215" fmla="*/ 1470119 w 12192000"/>
              <a:gd name="connsiteY215" fmla="*/ 4723470 h 5096785"/>
              <a:gd name="connsiteX216" fmla="*/ 1437967 w 12192000"/>
              <a:gd name="connsiteY216" fmla="*/ 4722710 h 5096785"/>
              <a:gd name="connsiteX217" fmla="*/ 1384234 w 12192000"/>
              <a:gd name="connsiteY217" fmla="*/ 4721117 h 5096785"/>
              <a:gd name="connsiteX218" fmla="*/ 1338647 w 12192000"/>
              <a:gd name="connsiteY218" fmla="*/ 4732483 h 5096785"/>
              <a:gd name="connsiteX219" fmla="*/ 1295869 w 12192000"/>
              <a:gd name="connsiteY219" fmla="*/ 4726175 h 5096785"/>
              <a:gd name="connsiteX220" fmla="*/ 1292949 w 12192000"/>
              <a:gd name="connsiteY220" fmla="*/ 4708469 h 5096785"/>
              <a:gd name="connsiteX221" fmla="*/ 1244908 w 12192000"/>
              <a:gd name="connsiteY221" fmla="*/ 4706993 h 5096785"/>
              <a:gd name="connsiteX222" fmla="*/ 1171266 w 12192000"/>
              <a:gd name="connsiteY222" fmla="*/ 4706535 h 5096785"/>
              <a:gd name="connsiteX223" fmla="*/ 1160868 w 12192000"/>
              <a:gd name="connsiteY223" fmla="*/ 4701936 h 5096785"/>
              <a:gd name="connsiteX224" fmla="*/ 1147599 w 12192000"/>
              <a:gd name="connsiteY224" fmla="*/ 4714833 h 5096785"/>
              <a:gd name="connsiteX225" fmla="*/ 1119603 w 12192000"/>
              <a:gd name="connsiteY225" fmla="*/ 4721303 h 5096785"/>
              <a:gd name="connsiteX226" fmla="*/ 997851 w 12192000"/>
              <a:gd name="connsiteY226" fmla="*/ 4722336 h 5096785"/>
              <a:gd name="connsiteX227" fmla="*/ 976455 w 12192000"/>
              <a:gd name="connsiteY227" fmla="*/ 4726407 h 5096785"/>
              <a:gd name="connsiteX228" fmla="*/ 949939 w 12192000"/>
              <a:gd name="connsiteY228" fmla="*/ 4719699 h 5096785"/>
              <a:gd name="connsiteX229" fmla="*/ 894148 w 12192000"/>
              <a:gd name="connsiteY229" fmla="*/ 4710406 h 5096785"/>
              <a:gd name="connsiteX230" fmla="*/ 857990 w 12192000"/>
              <a:gd name="connsiteY230" fmla="*/ 4696844 h 5096785"/>
              <a:gd name="connsiteX231" fmla="*/ 848649 w 12192000"/>
              <a:gd name="connsiteY231" fmla="*/ 4704021 h 5096785"/>
              <a:gd name="connsiteX232" fmla="*/ 826436 w 12192000"/>
              <a:gd name="connsiteY232" fmla="*/ 4707421 h 5096785"/>
              <a:gd name="connsiteX233" fmla="*/ 733052 w 12192000"/>
              <a:gd name="connsiteY233" fmla="*/ 4701884 h 5096785"/>
              <a:gd name="connsiteX234" fmla="*/ 716185 w 12192000"/>
              <a:gd name="connsiteY234" fmla="*/ 4703827 h 5096785"/>
              <a:gd name="connsiteX235" fmla="*/ 696663 w 12192000"/>
              <a:gd name="connsiteY235" fmla="*/ 4697420 h 5096785"/>
              <a:gd name="connsiteX236" fmla="*/ 582722 w 12192000"/>
              <a:gd name="connsiteY236" fmla="*/ 4658637 h 5096785"/>
              <a:gd name="connsiteX237" fmla="*/ 581118 w 12192000"/>
              <a:gd name="connsiteY237" fmla="*/ 4654120 h 5096785"/>
              <a:gd name="connsiteX238" fmla="*/ 546453 w 12192000"/>
              <a:gd name="connsiteY238" fmla="*/ 4652542 h 5096785"/>
              <a:gd name="connsiteX239" fmla="*/ 536773 w 12192000"/>
              <a:gd name="connsiteY239" fmla="*/ 4644609 h 5096785"/>
              <a:gd name="connsiteX240" fmla="*/ 518899 w 12192000"/>
              <a:gd name="connsiteY240" fmla="*/ 4642839 h 5096785"/>
              <a:gd name="connsiteX241" fmla="*/ 388896 w 12192000"/>
              <a:gd name="connsiteY241" fmla="*/ 4619173 h 5096785"/>
              <a:gd name="connsiteX242" fmla="*/ 366479 w 12192000"/>
              <a:gd name="connsiteY242" fmla="*/ 4618896 h 5096785"/>
              <a:gd name="connsiteX243" fmla="*/ 342781 w 12192000"/>
              <a:gd name="connsiteY243" fmla="*/ 4601239 h 5096785"/>
              <a:gd name="connsiteX244" fmla="*/ 255925 w 12192000"/>
              <a:gd name="connsiteY244" fmla="*/ 4598685 h 5096785"/>
              <a:gd name="connsiteX245" fmla="*/ 226919 w 12192000"/>
              <a:gd name="connsiteY245" fmla="*/ 4598460 h 5096785"/>
              <a:gd name="connsiteX246" fmla="*/ 213925 w 12192000"/>
              <a:gd name="connsiteY246" fmla="*/ 4597783 h 5096785"/>
              <a:gd name="connsiteX247" fmla="*/ 215196 w 12192000"/>
              <a:gd name="connsiteY247" fmla="*/ 4588576 h 5096785"/>
              <a:gd name="connsiteX248" fmla="*/ 180214 w 12192000"/>
              <a:gd name="connsiteY248" fmla="*/ 4583701 h 5096785"/>
              <a:gd name="connsiteX249" fmla="*/ 83203 w 12192000"/>
              <a:gd name="connsiteY249" fmla="*/ 4531664 h 5096785"/>
              <a:gd name="connsiteX250" fmla="*/ 4106 w 12192000"/>
              <a:gd name="connsiteY250" fmla="*/ 4517202 h 5096785"/>
              <a:gd name="connsiteX251" fmla="*/ 0 w 12192000"/>
              <a:gd name="connsiteY251" fmla="*/ 4516084 h 5096785"/>
              <a:gd name="connsiteX252" fmla="*/ 0 w 12192000"/>
              <a:gd name="connsiteY252"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4285 w 12192000"/>
              <a:gd name="connsiteY15" fmla="*/ 4246460 h 5096785"/>
              <a:gd name="connsiteX16" fmla="*/ 9720786 w 12192000"/>
              <a:gd name="connsiteY16" fmla="*/ 4265611 h 5096785"/>
              <a:gd name="connsiteX17" fmla="*/ 9652162 w 12192000"/>
              <a:gd name="connsiteY17" fmla="*/ 4252712 h 5096785"/>
              <a:gd name="connsiteX18" fmla="*/ 9543973 w 12192000"/>
              <a:gd name="connsiteY18" fmla="*/ 4245802 h 5096785"/>
              <a:gd name="connsiteX19" fmla="*/ 9528747 w 12192000"/>
              <a:gd name="connsiteY19" fmla="*/ 4251724 h 5096785"/>
              <a:gd name="connsiteX20" fmla="*/ 9436976 w 12192000"/>
              <a:gd name="connsiteY20" fmla="*/ 4269351 h 5096785"/>
              <a:gd name="connsiteX21" fmla="*/ 9371827 w 12192000"/>
              <a:gd name="connsiteY21" fmla="*/ 4303912 h 5096785"/>
              <a:gd name="connsiteX22" fmla="*/ 9260304 w 12192000"/>
              <a:gd name="connsiteY22" fmla="*/ 4328021 h 5096785"/>
              <a:gd name="connsiteX23" fmla="*/ 9148799 w 12192000"/>
              <a:gd name="connsiteY23" fmla="*/ 4348506 h 5096785"/>
              <a:gd name="connsiteX24" fmla="*/ 9107898 w 12192000"/>
              <a:gd name="connsiteY24" fmla="*/ 4354282 h 5096785"/>
              <a:gd name="connsiteX25" fmla="*/ 9037321 w 12192000"/>
              <a:gd name="connsiteY25" fmla="*/ 4371817 h 5096785"/>
              <a:gd name="connsiteX26" fmla="*/ 8990743 w 12192000"/>
              <a:gd name="connsiteY26" fmla="*/ 4382161 h 5096785"/>
              <a:gd name="connsiteX27" fmla="*/ 8979819 w 12192000"/>
              <a:gd name="connsiteY27" fmla="*/ 4366419 h 5096785"/>
              <a:gd name="connsiteX28" fmla="*/ 8936044 w 12192000"/>
              <a:gd name="connsiteY28" fmla="*/ 4370992 h 5096785"/>
              <a:gd name="connsiteX29" fmla="*/ 8897707 w 12192000"/>
              <a:gd name="connsiteY29" fmla="*/ 4392673 h 5096785"/>
              <a:gd name="connsiteX30" fmla="*/ 8845635 w 12192000"/>
              <a:gd name="connsiteY30" fmla="*/ 4404300 h 5096785"/>
              <a:gd name="connsiteX31" fmla="*/ 8814562 w 12192000"/>
              <a:gd name="connsiteY31" fmla="*/ 4411434 h 5096785"/>
              <a:gd name="connsiteX32" fmla="*/ 8726349 w 12192000"/>
              <a:gd name="connsiteY32" fmla="*/ 4416668 h 5096785"/>
              <a:gd name="connsiteX33" fmla="*/ 8566678 w 12192000"/>
              <a:gd name="connsiteY33" fmla="*/ 4391711 h 5096785"/>
              <a:gd name="connsiteX34" fmla="*/ 8521516 w 12192000"/>
              <a:gd name="connsiteY34" fmla="*/ 4393927 h 5096785"/>
              <a:gd name="connsiteX35" fmla="*/ 8515998 w 12192000"/>
              <a:gd name="connsiteY35" fmla="*/ 4399124 h 5096785"/>
              <a:gd name="connsiteX36" fmla="*/ 8449547 w 12192000"/>
              <a:gd name="connsiteY36" fmla="*/ 4383170 h 5096785"/>
              <a:gd name="connsiteX37" fmla="*/ 8360285 w 12192000"/>
              <a:gd name="connsiteY37" fmla="*/ 4398502 h 5096785"/>
              <a:gd name="connsiteX38" fmla="*/ 8256584 w 12192000"/>
              <a:gd name="connsiteY38" fmla="*/ 4423564 h 5096785"/>
              <a:gd name="connsiteX39" fmla="*/ 8229821 w 12192000"/>
              <a:gd name="connsiteY39" fmla="*/ 4431840 h 5096785"/>
              <a:gd name="connsiteX40" fmla="*/ 8158476 w 12192000"/>
              <a:gd name="connsiteY40" fmla="*/ 4436904 h 5096785"/>
              <a:gd name="connsiteX41" fmla="*/ 7993707 w 12192000"/>
              <a:gd name="connsiteY41" fmla="*/ 4447962 h 5096785"/>
              <a:gd name="connsiteX42" fmla="*/ 7990346 w 12192000"/>
              <a:gd name="connsiteY42" fmla="*/ 4454853 h 5096785"/>
              <a:gd name="connsiteX43" fmla="*/ 7976786 w 12192000"/>
              <a:gd name="connsiteY43" fmla="*/ 4456820 h 5096785"/>
              <a:gd name="connsiteX44" fmla="*/ 7973491 w 12192000"/>
              <a:gd name="connsiteY44" fmla="*/ 4458577 h 5096785"/>
              <a:gd name="connsiteX45" fmla="*/ 7954281 w 12192000"/>
              <a:gd name="connsiteY45" fmla="*/ 4467421 h 5096785"/>
              <a:gd name="connsiteX46" fmla="*/ 7905540 w 12192000"/>
              <a:gd name="connsiteY46" fmla="*/ 4455628 h 5096785"/>
              <a:gd name="connsiteX47" fmla="*/ 7851932 w 12192000"/>
              <a:gd name="connsiteY47" fmla="*/ 4466353 h 5096785"/>
              <a:gd name="connsiteX48" fmla="*/ 7639078 w 12192000"/>
              <a:gd name="connsiteY48" fmla="*/ 4467635 h 5096785"/>
              <a:gd name="connsiteX49" fmla="*/ 7612359 w 12192000"/>
              <a:gd name="connsiteY49" fmla="*/ 4492789 h 5096785"/>
              <a:gd name="connsiteX50" fmla="*/ 7527328 w 12192000"/>
              <a:gd name="connsiteY50" fmla="*/ 4502199 h 5096785"/>
              <a:gd name="connsiteX51" fmla="*/ 7388717 w 12192000"/>
              <a:gd name="connsiteY51" fmla="*/ 4470799 h 5096785"/>
              <a:gd name="connsiteX52" fmla="*/ 7231898 w 12192000"/>
              <a:gd name="connsiteY52" fmla="*/ 4486028 h 5096785"/>
              <a:gd name="connsiteX53" fmla="*/ 7218425 w 12192000"/>
              <a:gd name="connsiteY53" fmla="*/ 4477288 h 5096785"/>
              <a:gd name="connsiteX54" fmla="*/ 7202795 w 12192000"/>
              <a:gd name="connsiteY54" fmla="*/ 4472972 h 5096785"/>
              <a:gd name="connsiteX55" fmla="*/ 7200744 w 12192000"/>
              <a:gd name="connsiteY55" fmla="*/ 4474099 h 5096785"/>
              <a:gd name="connsiteX56" fmla="*/ 7182163 w 12192000"/>
              <a:gd name="connsiteY56" fmla="*/ 4474005 h 5096785"/>
              <a:gd name="connsiteX57" fmla="*/ 7178368 w 12192000"/>
              <a:gd name="connsiteY57" fmla="*/ 4470673 h 5096785"/>
              <a:gd name="connsiteX58" fmla="*/ 7165705 w 12192000"/>
              <a:gd name="connsiteY58" fmla="*/ 4469569 h 5096785"/>
              <a:gd name="connsiteX59" fmla="*/ 7140991 w 12192000"/>
              <a:gd name="connsiteY59" fmla="*/ 4464599 h 5096785"/>
              <a:gd name="connsiteX60" fmla="*/ 7136152 w 12192000"/>
              <a:gd name="connsiteY60" fmla="*/ 4466292 h 5096785"/>
              <a:gd name="connsiteX61" fmla="*/ 7098544 w 12192000"/>
              <a:gd name="connsiteY61" fmla="*/ 4462879 h 5096785"/>
              <a:gd name="connsiteX62" fmla="*/ 7097922 w 12192000"/>
              <a:gd name="connsiteY62" fmla="*/ 4464077 h 5096785"/>
              <a:gd name="connsiteX63" fmla="*/ 7086877 w 12192000"/>
              <a:gd name="connsiteY63" fmla="*/ 4468554 h 5096785"/>
              <a:gd name="connsiteX64" fmla="*/ 7065999 w 12192000"/>
              <a:gd name="connsiteY64" fmla="*/ 4474270 h 5096785"/>
              <a:gd name="connsiteX65" fmla="*/ 7016598 w 12192000"/>
              <a:gd name="connsiteY65" fmla="*/ 4502855 h 5096785"/>
              <a:gd name="connsiteX66" fmla="*/ 6977375 w 12192000"/>
              <a:gd name="connsiteY66" fmla="*/ 4499434 h 5096785"/>
              <a:gd name="connsiteX67" fmla="*/ 6969409 w 12192000"/>
              <a:gd name="connsiteY67" fmla="*/ 4499424 h 5096785"/>
              <a:gd name="connsiteX68" fmla="*/ 6969218 w 12192000"/>
              <a:gd name="connsiteY68" fmla="*/ 4499704 h 5096785"/>
              <a:gd name="connsiteX69" fmla="*/ 6960755 w 12192000"/>
              <a:gd name="connsiteY69" fmla="*/ 4500249 h 5096785"/>
              <a:gd name="connsiteX70" fmla="*/ 6954882 w 12192000"/>
              <a:gd name="connsiteY70" fmla="*/ 4499405 h 5096785"/>
              <a:gd name="connsiteX71" fmla="*/ 6939428 w 12192000"/>
              <a:gd name="connsiteY71" fmla="*/ 4499385 h 5096785"/>
              <a:gd name="connsiteX72" fmla="*/ 6933902 w 12192000"/>
              <a:gd name="connsiteY72" fmla="*/ 4501239 h 5096785"/>
              <a:gd name="connsiteX73" fmla="*/ 6891244 w 12192000"/>
              <a:gd name="connsiteY73" fmla="*/ 4536371 h 5096785"/>
              <a:gd name="connsiteX74" fmla="*/ 6794496 w 12192000"/>
              <a:gd name="connsiteY74" fmla="*/ 4567924 h 5096785"/>
              <a:gd name="connsiteX75" fmla="*/ 6697102 w 12192000"/>
              <a:gd name="connsiteY75" fmla="*/ 4595916 h 5096785"/>
              <a:gd name="connsiteX76" fmla="*/ 6661063 w 12192000"/>
              <a:gd name="connsiteY76" fmla="*/ 4604476 h 5096785"/>
              <a:gd name="connsiteX77" fmla="*/ 6600252 w 12192000"/>
              <a:gd name="connsiteY77" fmla="*/ 4626681 h 5096785"/>
              <a:gd name="connsiteX78" fmla="*/ 6574528 w 12192000"/>
              <a:gd name="connsiteY78" fmla="*/ 4641155 h 5096785"/>
              <a:gd name="connsiteX79" fmla="*/ 6573036 w 12192000"/>
              <a:gd name="connsiteY79" fmla="*/ 4641049 h 5096785"/>
              <a:gd name="connsiteX80" fmla="*/ 6571920 w 12192000"/>
              <a:gd name="connsiteY80" fmla="*/ 4644739 h 5096785"/>
              <a:gd name="connsiteX81" fmla="*/ 6567212 w 12192000"/>
              <a:gd name="connsiteY81" fmla="*/ 4647518 h 5096785"/>
              <a:gd name="connsiteX82" fmla="*/ 6552021 w 12192000"/>
              <a:gd name="connsiteY82" fmla="*/ 4650379 h 5096785"/>
              <a:gd name="connsiteX83" fmla="*/ 6545925 w 12192000"/>
              <a:gd name="connsiteY83" fmla="*/ 4650675 h 5096785"/>
              <a:gd name="connsiteX84" fmla="*/ 6537822 w 12192000"/>
              <a:gd name="connsiteY84" fmla="*/ 4652769 h 5096785"/>
              <a:gd name="connsiteX85" fmla="*/ 6537743 w 12192000"/>
              <a:gd name="connsiteY85" fmla="*/ 4653068 h 5096785"/>
              <a:gd name="connsiteX86" fmla="*/ 6529914 w 12192000"/>
              <a:gd name="connsiteY86" fmla="*/ 4654543 h 5096785"/>
              <a:gd name="connsiteX87" fmla="*/ 6490057 w 12192000"/>
              <a:gd name="connsiteY87" fmla="*/ 4658624 h 5096785"/>
              <a:gd name="connsiteX88" fmla="*/ 6386800 w 12192000"/>
              <a:gd name="connsiteY88" fmla="*/ 4715431 h 5096785"/>
              <a:gd name="connsiteX89" fmla="*/ 6382703 w 12192000"/>
              <a:gd name="connsiteY89" fmla="*/ 4717930 h 5096785"/>
              <a:gd name="connsiteX90" fmla="*/ 6356495 w 12192000"/>
              <a:gd name="connsiteY90" fmla="*/ 4717843 h 5096785"/>
              <a:gd name="connsiteX91" fmla="*/ 6343628 w 12192000"/>
              <a:gd name="connsiteY91" fmla="*/ 4719161 h 5096785"/>
              <a:gd name="connsiteX92" fmla="*/ 6338605 w 12192000"/>
              <a:gd name="connsiteY92" fmla="*/ 4716723 h 5096785"/>
              <a:gd name="connsiteX93" fmla="*/ 6320318 w 12192000"/>
              <a:gd name="connsiteY93" fmla="*/ 4720095 h 5096785"/>
              <a:gd name="connsiteX94" fmla="*/ 6318742 w 12192000"/>
              <a:gd name="connsiteY94" fmla="*/ 4721541 h 5096785"/>
              <a:gd name="connsiteX95" fmla="*/ 6301708 w 12192000"/>
              <a:gd name="connsiteY95" fmla="*/ 4720380 h 5096785"/>
              <a:gd name="connsiteX96" fmla="*/ 6285082 w 12192000"/>
              <a:gd name="connsiteY96" fmla="*/ 4714639 h 5096785"/>
              <a:gd name="connsiteX97" fmla="*/ 6136936 w 12192000"/>
              <a:gd name="connsiteY97" fmla="*/ 4758246 h 5096785"/>
              <a:gd name="connsiteX98" fmla="*/ 5988578 w 12192000"/>
              <a:gd name="connsiteY98" fmla="*/ 4754427 h 5096785"/>
              <a:gd name="connsiteX99" fmla="*/ 5908701 w 12192000"/>
              <a:gd name="connsiteY99" fmla="*/ 4779160 h 5096785"/>
              <a:gd name="connsiteX100" fmla="*/ 5892219 w 12192000"/>
              <a:gd name="connsiteY100" fmla="*/ 4807892 h 5096785"/>
              <a:gd name="connsiteX101" fmla="*/ 5683612 w 12192000"/>
              <a:gd name="connsiteY101" fmla="*/ 4848770 h 5096785"/>
              <a:gd name="connsiteX102" fmla="*/ 5635111 w 12192000"/>
              <a:gd name="connsiteY102" fmla="*/ 4868888 h 5096785"/>
              <a:gd name="connsiteX103" fmla="*/ 5582652 w 12192000"/>
              <a:gd name="connsiteY103" fmla="*/ 4866836 h 5096785"/>
              <a:gd name="connsiteX104" fmla="*/ 5567213 w 12192000"/>
              <a:gd name="connsiteY104" fmla="*/ 4878769 h 5096785"/>
              <a:gd name="connsiteX105" fmla="*/ 5564659 w 12192000"/>
              <a:gd name="connsiteY105" fmla="*/ 4881042 h 5096785"/>
              <a:gd name="connsiteX106" fmla="*/ 5552102 w 12192000"/>
              <a:gd name="connsiteY106" fmla="*/ 4885426 h 5096785"/>
              <a:gd name="connsiteX107" fmla="*/ 5551475 w 12192000"/>
              <a:gd name="connsiteY107" fmla="*/ 4892560 h 5096785"/>
              <a:gd name="connsiteX108" fmla="*/ 5534664 w 12192000"/>
              <a:gd name="connsiteY108" fmla="*/ 4903385 h 5096785"/>
              <a:gd name="connsiteX109" fmla="*/ 5510737 w 12192000"/>
              <a:gd name="connsiteY109" fmla="*/ 4909807 h 5096785"/>
              <a:gd name="connsiteX110" fmla="*/ 5393901 w 12192000"/>
              <a:gd name="connsiteY110" fmla="*/ 4933709 h 5096785"/>
              <a:gd name="connsiteX111" fmla="*/ 5325782 w 12192000"/>
              <a:gd name="connsiteY111" fmla="*/ 4951789 h 5096785"/>
              <a:gd name="connsiteX112" fmla="*/ 5302703 w 12192000"/>
              <a:gd name="connsiteY112" fmla="*/ 4964590 h 5096785"/>
              <a:gd name="connsiteX113" fmla="*/ 5268591 w 12192000"/>
              <a:gd name="connsiteY113" fmla="*/ 4978479 h 5096785"/>
              <a:gd name="connsiteX114" fmla="*/ 5210559 w 12192000"/>
              <a:gd name="connsiteY114" fmla="*/ 5007585 h 5096785"/>
              <a:gd name="connsiteX115" fmla="*/ 5177597 w 12192000"/>
              <a:gd name="connsiteY115" fmla="*/ 5015926 h 5096785"/>
              <a:gd name="connsiteX116" fmla="*/ 5160569 w 12192000"/>
              <a:gd name="connsiteY116" fmla="*/ 5025681 h 5096785"/>
              <a:gd name="connsiteX117" fmla="*/ 5152748 w 12192000"/>
              <a:gd name="connsiteY117" fmla="*/ 5026569 h 5096785"/>
              <a:gd name="connsiteX118" fmla="*/ 5127678 w 12192000"/>
              <a:gd name="connsiteY118" fmla="*/ 5032947 h 5096785"/>
              <a:gd name="connsiteX119" fmla="*/ 5113147 w 12192000"/>
              <a:gd name="connsiteY119" fmla="*/ 5035818 h 5096785"/>
              <a:gd name="connsiteX120" fmla="*/ 5107301 w 12192000"/>
              <a:gd name="connsiteY120" fmla="*/ 5036672 h 5096785"/>
              <a:gd name="connsiteX121" fmla="*/ 5093215 w 12192000"/>
              <a:gd name="connsiteY121" fmla="*/ 5032880 h 5096785"/>
              <a:gd name="connsiteX122" fmla="*/ 5077058 w 12192000"/>
              <a:gd name="connsiteY122" fmla="*/ 5038681 h 5096785"/>
              <a:gd name="connsiteX123" fmla="*/ 5057349 w 12192000"/>
              <a:gd name="connsiteY123" fmla="*/ 5036015 h 5096785"/>
              <a:gd name="connsiteX124" fmla="*/ 5053945 w 12192000"/>
              <a:gd name="connsiteY124" fmla="*/ 5041952 h 5096785"/>
              <a:gd name="connsiteX125" fmla="*/ 5040021 w 12192000"/>
              <a:gd name="connsiteY125" fmla="*/ 5050052 h 5096785"/>
              <a:gd name="connsiteX126" fmla="*/ 5025913 w 12192000"/>
              <a:gd name="connsiteY126" fmla="*/ 5046535 h 5096785"/>
              <a:gd name="connsiteX127" fmla="*/ 4998218 w 12192000"/>
              <a:gd name="connsiteY127" fmla="*/ 5048065 h 5096785"/>
              <a:gd name="connsiteX128" fmla="*/ 4991008 w 12192000"/>
              <a:gd name="connsiteY128" fmla="*/ 5050439 h 5096785"/>
              <a:gd name="connsiteX129" fmla="*/ 4963503 w 12192000"/>
              <a:gd name="connsiteY129" fmla="*/ 5047575 h 5096785"/>
              <a:gd name="connsiteX130" fmla="*/ 4921053 w 12192000"/>
              <a:gd name="connsiteY130" fmla="*/ 5048925 h 5096785"/>
              <a:gd name="connsiteX131" fmla="*/ 4873420 w 12192000"/>
              <a:gd name="connsiteY131" fmla="*/ 5054929 h 5096785"/>
              <a:gd name="connsiteX132" fmla="*/ 4858825 w 12192000"/>
              <a:gd name="connsiteY132" fmla="*/ 5051329 h 5096785"/>
              <a:gd name="connsiteX133" fmla="*/ 4769340 w 12192000"/>
              <a:gd name="connsiteY133" fmla="*/ 5053090 h 5096785"/>
              <a:gd name="connsiteX134" fmla="*/ 4744152 w 12192000"/>
              <a:gd name="connsiteY134" fmla="*/ 5053391 h 5096785"/>
              <a:gd name="connsiteX135" fmla="*/ 4723556 w 12192000"/>
              <a:gd name="connsiteY135" fmla="*/ 5059633 h 5096785"/>
              <a:gd name="connsiteX136" fmla="*/ 4719699 w 12192000"/>
              <a:gd name="connsiteY136" fmla="*/ 5066298 h 5096785"/>
              <a:gd name="connsiteX137" fmla="*/ 4706016 w 12192000"/>
              <a:gd name="connsiteY137" fmla="*/ 5067422 h 5096785"/>
              <a:gd name="connsiteX138" fmla="*/ 4702593 w 12192000"/>
              <a:gd name="connsiteY138" fmla="*/ 5068973 h 5096785"/>
              <a:gd name="connsiteX139" fmla="*/ 4682766 w 12192000"/>
              <a:gd name="connsiteY139" fmla="*/ 5076609 h 5096785"/>
              <a:gd name="connsiteX140" fmla="*/ 4634960 w 12192000"/>
              <a:gd name="connsiteY140" fmla="*/ 5061852 h 5096785"/>
              <a:gd name="connsiteX141" fmla="*/ 4580645 w 12192000"/>
              <a:gd name="connsiteY141" fmla="*/ 5069246 h 5096785"/>
              <a:gd name="connsiteX142" fmla="*/ 4368005 w 12192000"/>
              <a:gd name="connsiteY142" fmla="*/ 5057426 h 5096785"/>
              <a:gd name="connsiteX143" fmla="*/ 4339489 w 12192000"/>
              <a:gd name="connsiteY143" fmla="*/ 5080858 h 5096785"/>
              <a:gd name="connsiteX144" fmla="*/ 4253895 w 12192000"/>
              <a:gd name="connsiteY144" fmla="*/ 5085008 h 5096785"/>
              <a:gd name="connsiteX145" fmla="*/ 4117780 w 12192000"/>
              <a:gd name="connsiteY145" fmla="*/ 5045175 h 5096785"/>
              <a:gd name="connsiteX146" fmla="*/ 3960074 w 12192000"/>
              <a:gd name="connsiteY146" fmla="*/ 5050708 h 5096785"/>
              <a:gd name="connsiteX147" fmla="*/ 3947260 w 12192000"/>
              <a:gd name="connsiteY147" fmla="*/ 5041167 h 5096785"/>
              <a:gd name="connsiteX148" fmla="*/ 3931969 w 12192000"/>
              <a:gd name="connsiteY148" fmla="*/ 5035902 h 5096785"/>
              <a:gd name="connsiteX149" fmla="*/ 3929836 w 12192000"/>
              <a:gd name="connsiteY149" fmla="*/ 5036901 h 5096785"/>
              <a:gd name="connsiteX150" fmla="*/ 3911296 w 12192000"/>
              <a:gd name="connsiteY150" fmla="*/ 5035663 h 5096785"/>
              <a:gd name="connsiteX151" fmla="*/ 3907746 w 12192000"/>
              <a:gd name="connsiteY151" fmla="*/ 5032107 h 5096785"/>
              <a:gd name="connsiteX152" fmla="*/ 3895182 w 12192000"/>
              <a:gd name="connsiteY152" fmla="*/ 5030229 h 5096785"/>
              <a:gd name="connsiteX153" fmla="*/ 3870866 w 12192000"/>
              <a:gd name="connsiteY153" fmla="*/ 5023753 h 5096785"/>
              <a:gd name="connsiteX154" fmla="*/ 3865913 w 12192000"/>
              <a:gd name="connsiteY154" fmla="*/ 5025143 h 5096785"/>
              <a:gd name="connsiteX155" fmla="*/ 3828606 w 12192000"/>
              <a:gd name="connsiteY155" fmla="*/ 5019426 h 5096785"/>
              <a:gd name="connsiteX156" fmla="*/ 3827901 w 12192000"/>
              <a:gd name="connsiteY156" fmla="*/ 5020583 h 5096785"/>
              <a:gd name="connsiteX157" fmla="*/ 3816543 w 12192000"/>
              <a:gd name="connsiteY157" fmla="*/ 5024366 h 5096785"/>
              <a:gd name="connsiteX158" fmla="*/ 3795278 w 12192000"/>
              <a:gd name="connsiteY158" fmla="*/ 5028779 h 5096785"/>
              <a:gd name="connsiteX159" fmla="*/ 3743858 w 12192000"/>
              <a:gd name="connsiteY159" fmla="*/ 5054237 h 5096785"/>
              <a:gd name="connsiteX160" fmla="*/ 3704945 w 12192000"/>
              <a:gd name="connsiteY160" fmla="*/ 5048413 h 5096785"/>
              <a:gd name="connsiteX161" fmla="*/ 3696992 w 12192000"/>
              <a:gd name="connsiteY161" fmla="*/ 5047914 h 5096785"/>
              <a:gd name="connsiteX162" fmla="*/ 3696780 w 12192000"/>
              <a:gd name="connsiteY162" fmla="*/ 5048181 h 5096785"/>
              <a:gd name="connsiteX163" fmla="*/ 3688290 w 12192000"/>
              <a:gd name="connsiteY163" fmla="*/ 5048204 h 5096785"/>
              <a:gd name="connsiteX164" fmla="*/ 3682486 w 12192000"/>
              <a:gd name="connsiteY164" fmla="*/ 5047000 h 5096785"/>
              <a:gd name="connsiteX165" fmla="*/ 3667056 w 12192000"/>
              <a:gd name="connsiteY165" fmla="*/ 5046030 h 5096785"/>
              <a:gd name="connsiteX166" fmla="*/ 3661403 w 12192000"/>
              <a:gd name="connsiteY166" fmla="*/ 5047537 h 5096785"/>
              <a:gd name="connsiteX167" fmla="*/ 3658673 w 12192000"/>
              <a:gd name="connsiteY167" fmla="*/ 5050790 h 5096785"/>
              <a:gd name="connsiteX168" fmla="*/ 3657333 w 12192000"/>
              <a:gd name="connsiteY168" fmla="*/ 5050325 h 5096785"/>
              <a:gd name="connsiteX169" fmla="*/ 3626778 w 12192000"/>
              <a:gd name="connsiteY169" fmla="*/ 5057882 h 5096785"/>
              <a:gd name="connsiteX170" fmla="*/ 3560067 w 12192000"/>
              <a:gd name="connsiteY170" fmla="*/ 5064266 h 5096785"/>
              <a:gd name="connsiteX171" fmla="*/ 3522641 w 12192000"/>
              <a:gd name="connsiteY171" fmla="*/ 5063654 h 5096785"/>
              <a:gd name="connsiteX172" fmla="*/ 3419275 w 12192000"/>
              <a:gd name="connsiteY172" fmla="*/ 5066646 h 5096785"/>
              <a:gd name="connsiteX173" fmla="*/ 3314869 w 12192000"/>
              <a:gd name="connsiteY173" fmla="*/ 5073197 h 5096785"/>
              <a:gd name="connsiteX174" fmla="*/ 3259088 w 12192000"/>
              <a:gd name="connsiteY174" fmla="*/ 5096363 h 5096785"/>
              <a:gd name="connsiteX175" fmla="*/ 3253104 w 12192000"/>
              <a:gd name="connsiteY175" fmla="*/ 5096785 h 5096785"/>
              <a:gd name="connsiteX176" fmla="*/ 3238751 w 12192000"/>
              <a:gd name="connsiteY176" fmla="*/ 5092996 h 5096785"/>
              <a:gd name="connsiteX177" fmla="*/ 3233681 w 12192000"/>
              <a:gd name="connsiteY177" fmla="*/ 5090758 h 5096785"/>
              <a:gd name="connsiteX178" fmla="*/ 3225562 w 12192000"/>
              <a:gd name="connsiteY178" fmla="*/ 5089215 h 5096785"/>
              <a:gd name="connsiteX179" fmla="*/ 3225260 w 12192000"/>
              <a:gd name="connsiteY179" fmla="*/ 5089437 h 5096785"/>
              <a:gd name="connsiteX180" fmla="*/ 3217859 w 12192000"/>
              <a:gd name="connsiteY180" fmla="*/ 5087484 h 5096785"/>
              <a:gd name="connsiteX181" fmla="*/ 3182980 w 12192000"/>
              <a:gd name="connsiteY181" fmla="*/ 5074650 h 5096785"/>
              <a:gd name="connsiteX182" fmla="*/ 3123938 w 12192000"/>
              <a:gd name="connsiteY182" fmla="*/ 5089912 h 5096785"/>
              <a:gd name="connsiteX183" fmla="*/ 3101912 w 12192000"/>
              <a:gd name="connsiteY183" fmla="*/ 5090281 h 5096785"/>
              <a:gd name="connsiteX184" fmla="*/ 3089591 w 12192000"/>
              <a:gd name="connsiteY184" fmla="*/ 5091865 h 5096785"/>
              <a:gd name="connsiteX185" fmla="*/ 3088465 w 12192000"/>
              <a:gd name="connsiteY185" fmla="*/ 5092858 h 5096785"/>
              <a:gd name="connsiteX186" fmla="*/ 3055081 w 12192000"/>
              <a:gd name="connsiteY186" fmla="*/ 5080424 h 5096785"/>
              <a:gd name="connsiteX187" fmla="*/ 3049807 w 12192000"/>
              <a:gd name="connsiteY187" fmla="*/ 5080860 h 5096785"/>
              <a:gd name="connsiteX188" fmla="*/ 3029122 w 12192000"/>
              <a:gd name="connsiteY188" fmla="*/ 5070085 h 5096785"/>
              <a:gd name="connsiteX189" fmla="*/ 3017862 w 12192000"/>
              <a:gd name="connsiteY189" fmla="*/ 5065942 h 5096785"/>
              <a:gd name="connsiteX190" fmla="*/ 3015868 w 12192000"/>
              <a:gd name="connsiteY190" fmla="*/ 5061832 h 5096785"/>
              <a:gd name="connsiteX191" fmla="*/ 2998644 w 12192000"/>
              <a:gd name="connsiteY191" fmla="*/ 5057210 h 5096785"/>
              <a:gd name="connsiteX192" fmla="*/ 2996219 w 12192000"/>
              <a:gd name="connsiteY192" fmla="*/ 5057788 h 5096785"/>
              <a:gd name="connsiteX193" fmla="*/ 2983676 w 12192000"/>
              <a:gd name="connsiteY193" fmla="*/ 5049852 h 5096785"/>
              <a:gd name="connsiteX194" fmla="*/ 2903609 w 12192000"/>
              <a:gd name="connsiteY194" fmla="*/ 4998457 h 5096785"/>
              <a:gd name="connsiteX195" fmla="*/ 2758830 w 12192000"/>
              <a:gd name="connsiteY195" fmla="*/ 4974760 h 5096785"/>
              <a:gd name="connsiteX196" fmla="*/ 2532669 w 12192000"/>
              <a:gd name="connsiteY196" fmla="*/ 4940573 h 5096785"/>
              <a:gd name="connsiteX197" fmla="*/ 2389931 w 12192000"/>
              <a:gd name="connsiteY197" fmla="*/ 4905785 h 5096785"/>
              <a:gd name="connsiteX198" fmla="*/ 2335186 w 12192000"/>
              <a:gd name="connsiteY198" fmla="*/ 4902957 h 5096785"/>
              <a:gd name="connsiteX199" fmla="*/ 2295307 w 12192000"/>
              <a:gd name="connsiteY199" fmla="*/ 4879800 h 5096785"/>
              <a:gd name="connsiteX200" fmla="*/ 2273393 w 12192000"/>
              <a:gd name="connsiteY200" fmla="*/ 4883565 h 5096785"/>
              <a:gd name="connsiteX201" fmla="*/ 2269523 w 12192000"/>
              <a:gd name="connsiteY201" fmla="*/ 4884442 h 5096785"/>
              <a:gd name="connsiteX202" fmla="*/ 2256015 w 12192000"/>
              <a:gd name="connsiteY202" fmla="*/ 4883014 h 5096785"/>
              <a:gd name="connsiteX203" fmla="*/ 2249731 w 12192000"/>
              <a:gd name="connsiteY203" fmla="*/ 4888778 h 5096785"/>
              <a:gd name="connsiteX204" fmla="*/ 2227629 w 12192000"/>
              <a:gd name="connsiteY204" fmla="*/ 4891047 h 5096785"/>
              <a:gd name="connsiteX205" fmla="*/ 2203460 w 12192000"/>
              <a:gd name="connsiteY205" fmla="*/ 4886696 h 5096785"/>
              <a:gd name="connsiteX206" fmla="*/ 2091528 w 12192000"/>
              <a:gd name="connsiteY206" fmla="*/ 4859155 h 5096785"/>
              <a:gd name="connsiteX207" fmla="*/ 2022901 w 12192000"/>
              <a:gd name="connsiteY207" fmla="*/ 4846594 h 5096785"/>
              <a:gd name="connsiteX208" fmla="*/ 1994227 w 12192000"/>
              <a:gd name="connsiteY208" fmla="*/ 4847973 h 5096785"/>
              <a:gd name="connsiteX209" fmla="*/ 1955936 w 12192000"/>
              <a:gd name="connsiteY209" fmla="*/ 4845765 h 5096785"/>
              <a:gd name="connsiteX210" fmla="*/ 1741924 w 12192000"/>
              <a:gd name="connsiteY210" fmla="*/ 4808054 h 5096785"/>
              <a:gd name="connsiteX211" fmla="*/ 1734410 w 12192000"/>
              <a:gd name="connsiteY211" fmla="*/ 4811675 h 5096785"/>
              <a:gd name="connsiteX212" fmla="*/ 1691423 w 12192000"/>
              <a:gd name="connsiteY212" fmla="*/ 4802777 h 5096785"/>
              <a:gd name="connsiteX213" fmla="*/ 1554504 w 12192000"/>
              <a:gd name="connsiteY213" fmla="*/ 4739985 h 5096785"/>
              <a:gd name="connsiteX214" fmla="*/ 1470119 w 12192000"/>
              <a:gd name="connsiteY214" fmla="*/ 4723470 h 5096785"/>
              <a:gd name="connsiteX215" fmla="*/ 1437967 w 12192000"/>
              <a:gd name="connsiteY215" fmla="*/ 4722710 h 5096785"/>
              <a:gd name="connsiteX216" fmla="*/ 1384234 w 12192000"/>
              <a:gd name="connsiteY216" fmla="*/ 4721117 h 5096785"/>
              <a:gd name="connsiteX217" fmla="*/ 1338647 w 12192000"/>
              <a:gd name="connsiteY217" fmla="*/ 4732483 h 5096785"/>
              <a:gd name="connsiteX218" fmla="*/ 1295869 w 12192000"/>
              <a:gd name="connsiteY218" fmla="*/ 4726175 h 5096785"/>
              <a:gd name="connsiteX219" fmla="*/ 1292949 w 12192000"/>
              <a:gd name="connsiteY219" fmla="*/ 4708469 h 5096785"/>
              <a:gd name="connsiteX220" fmla="*/ 1244908 w 12192000"/>
              <a:gd name="connsiteY220" fmla="*/ 4706993 h 5096785"/>
              <a:gd name="connsiteX221" fmla="*/ 1171266 w 12192000"/>
              <a:gd name="connsiteY221" fmla="*/ 4706535 h 5096785"/>
              <a:gd name="connsiteX222" fmla="*/ 1160868 w 12192000"/>
              <a:gd name="connsiteY222" fmla="*/ 4701936 h 5096785"/>
              <a:gd name="connsiteX223" fmla="*/ 1147599 w 12192000"/>
              <a:gd name="connsiteY223" fmla="*/ 4714833 h 5096785"/>
              <a:gd name="connsiteX224" fmla="*/ 1119603 w 12192000"/>
              <a:gd name="connsiteY224" fmla="*/ 4721303 h 5096785"/>
              <a:gd name="connsiteX225" fmla="*/ 997851 w 12192000"/>
              <a:gd name="connsiteY225" fmla="*/ 4722336 h 5096785"/>
              <a:gd name="connsiteX226" fmla="*/ 976455 w 12192000"/>
              <a:gd name="connsiteY226" fmla="*/ 4726407 h 5096785"/>
              <a:gd name="connsiteX227" fmla="*/ 949939 w 12192000"/>
              <a:gd name="connsiteY227" fmla="*/ 4719699 h 5096785"/>
              <a:gd name="connsiteX228" fmla="*/ 894148 w 12192000"/>
              <a:gd name="connsiteY228" fmla="*/ 4710406 h 5096785"/>
              <a:gd name="connsiteX229" fmla="*/ 857990 w 12192000"/>
              <a:gd name="connsiteY229" fmla="*/ 4696844 h 5096785"/>
              <a:gd name="connsiteX230" fmla="*/ 848649 w 12192000"/>
              <a:gd name="connsiteY230" fmla="*/ 4704021 h 5096785"/>
              <a:gd name="connsiteX231" fmla="*/ 826436 w 12192000"/>
              <a:gd name="connsiteY231" fmla="*/ 4707421 h 5096785"/>
              <a:gd name="connsiteX232" fmla="*/ 733052 w 12192000"/>
              <a:gd name="connsiteY232" fmla="*/ 4701884 h 5096785"/>
              <a:gd name="connsiteX233" fmla="*/ 716185 w 12192000"/>
              <a:gd name="connsiteY233" fmla="*/ 4703827 h 5096785"/>
              <a:gd name="connsiteX234" fmla="*/ 696663 w 12192000"/>
              <a:gd name="connsiteY234" fmla="*/ 4697420 h 5096785"/>
              <a:gd name="connsiteX235" fmla="*/ 582722 w 12192000"/>
              <a:gd name="connsiteY235" fmla="*/ 4658637 h 5096785"/>
              <a:gd name="connsiteX236" fmla="*/ 581118 w 12192000"/>
              <a:gd name="connsiteY236" fmla="*/ 4654120 h 5096785"/>
              <a:gd name="connsiteX237" fmla="*/ 546453 w 12192000"/>
              <a:gd name="connsiteY237" fmla="*/ 4652542 h 5096785"/>
              <a:gd name="connsiteX238" fmla="*/ 536773 w 12192000"/>
              <a:gd name="connsiteY238" fmla="*/ 4644609 h 5096785"/>
              <a:gd name="connsiteX239" fmla="*/ 518899 w 12192000"/>
              <a:gd name="connsiteY239" fmla="*/ 4642839 h 5096785"/>
              <a:gd name="connsiteX240" fmla="*/ 388896 w 12192000"/>
              <a:gd name="connsiteY240" fmla="*/ 4619173 h 5096785"/>
              <a:gd name="connsiteX241" fmla="*/ 366479 w 12192000"/>
              <a:gd name="connsiteY241" fmla="*/ 4618896 h 5096785"/>
              <a:gd name="connsiteX242" fmla="*/ 342781 w 12192000"/>
              <a:gd name="connsiteY242" fmla="*/ 4601239 h 5096785"/>
              <a:gd name="connsiteX243" fmla="*/ 255925 w 12192000"/>
              <a:gd name="connsiteY243" fmla="*/ 4598685 h 5096785"/>
              <a:gd name="connsiteX244" fmla="*/ 226919 w 12192000"/>
              <a:gd name="connsiteY244" fmla="*/ 4598460 h 5096785"/>
              <a:gd name="connsiteX245" fmla="*/ 213925 w 12192000"/>
              <a:gd name="connsiteY245" fmla="*/ 4597783 h 5096785"/>
              <a:gd name="connsiteX246" fmla="*/ 215196 w 12192000"/>
              <a:gd name="connsiteY246" fmla="*/ 4588576 h 5096785"/>
              <a:gd name="connsiteX247" fmla="*/ 180214 w 12192000"/>
              <a:gd name="connsiteY247" fmla="*/ 4583701 h 5096785"/>
              <a:gd name="connsiteX248" fmla="*/ 83203 w 12192000"/>
              <a:gd name="connsiteY248" fmla="*/ 4531664 h 5096785"/>
              <a:gd name="connsiteX249" fmla="*/ 4106 w 12192000"/>
              <a:gd name="connsiteY249" fmla="*/ 4517202 h 5096785"/>
              <a:gd name="connsiteX250" fmla="*/ 0 w 12192000"/>
              <a:gd name="connsiteY250" fmla="*/ 4516084 h 5096785"/>
              <a:gd name="connsiteX251" fmla="*/ 0 w 12192000"/>
              <a:gd name="connsiteY251"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4285 w 12192000"/>
              <a:gd name="connsiteY15" fmla="*/ 4246460 h 5096785"/>
              <a:gd name="connsiteX16" fmla="*/ 9720786 w 12192000"/>
              <a:gd name="connsiteY16" fmla="*/ 4265611 h 5096785"/>
              <a:gd name="connsiteX17" fmla="*/ 9652162 w 12192000"/>
              <a:gd name="connsiteY17" fmla="*/ 4252712 h 5096785"/>
              <a:gd name="connsiteX18" fmla="*/ 9543973 w 12192000"/>
              <a:gd name="connsiteY18" fmla="*/ 4245802 h 5096785"/>
              <a:gd name="connsiteX19" fmla="*/ 9528747 w 12192000"/>
              <a:gd name="connsiteY19" fmla="*/ 4251724 h 5096785"/>
              <a:gd name="connsiteX20" fmla="*/ 9436976 w 12192000"/>
              <a:gd name="connsiteY20" fmla="*/ 4269351 h 5096785"/>
              <a:gd name="connsiteX21" fmla="*/ 9371827 w 12192000"/>
              <a:gd name="connsiteY21" fmla="*/ 4303912 h 5096785"/>
              <a:gd name="connsiteX22" fmla="*/ 9260304 w 12192000"/>
              <a:gd name="connsiteY22" fmla="*/ 4328021 h 5096785"/>
              <a:gd name="connsiteX23" fmla="*/ 9148799 w 12192000"/>
              <a:gd name="connsiteY23" fmla="*/ 4348506 h 5096785"/>
              <a:gd name="connsiteX24" fmla="*/ 9107898 w 12192000"/>
              <a:gd name="connsiteY24" fmla="*/ 4354282 h 5096785"/>
              <a:gd name="connsiteX25" fmla="*/ 9037321 w 12192000"/>
              <a:gd name="connsiteY25" fmla="*/ 4371817 h 5096785"/>
              <a:gd name="connsiteX26" fmla="*/ 8990743 w 12192000"/>
              <a:gd name="connsiteY26" fmla="*/ 4382161 h 5096785"/>
              <a:gd name="connsiteX27" fmla="*/ 8979819 w 12192000"/>
              <a:gd name="connsiteY27" fmla="*/ 4366419 h 5096785"/>
              <a:gd name="connsiteX28" fmla="*/ 8936044 w 12192000"/>
              <a:gd name="connsiteY28" fmla="*/ 4370992 h 5096785"/>
              <a:gd name="connsiteX29" fmla="*/ 8897707 w 12192000"/>
              <a:gd name="connsiteY29" fmla="*/ 4392673 h 5096785"/>
              <a:gd name="connsiteX30" fmla="*/ 8845635 w 12192000"/>
              <a:gd name="connsiteY30" fmla="*/ 4404300 h 5096785"/>
              <a:gd name="connsiteX31" fmla="*/ 8814562 w 12192000"/>
              <a:gd name="connsiteY31" fmla="*/ 4411434 h 5096785"/>
              <a:gd name="connsiteX32" fmla="*/ 8726349 w 12192000"/>
              <a:gd name="connsiteY32" fmla="*/ 4416668 h 5096785"/>
              <a:gd name="connsiteX33" fmla="*/ 8566678 w 12192000"/>
              <a:gd name="connsiteY33" fmla="*/ 4391711 h 5096785"/>
              <a:gd name="connsiteX34" fmla="*/ 8521516 w 12192000"/>
              <a:gd name="connsiteY34" fmla="*/ 4393927 h 5096785"/>
              <a:gd name="connsiteX35" fmla="*/ 8515998 w 12192000"/>
              <a:gd name="connsiteY35" fmla="*/ 4399124 h 5096785"/>
              <a:gd name="connsiteX36" fmla="*/ 8449547 w 12192000"/>
              <a:gd name="connsiteY36" fmla="*/ 4383170 h 5096785"/>
              <a:gd name="connsiteX37" fmla="*/ 8360285 w 12192000"/>
              <a:gd name="connsiteY37" fmla="*/ 4398502 h 5096785"/>
              <a:gd name="connsiteX38" fmla="*/ 8256584 w 12192000"/>
              <a:gd name="connsiteY38" fmla="*/ 4423564 h 5096785"/>
              <a:gd name="connsiteX39" fmla="*/ 8229821 w 12192000"/>
              <a:gd name="connsiteY39" fmla="*/ 4431840 h 5096785"/>
              <a:gd name="connsiteX40" fmla="*/ 8158476 w 12192000"/>
              <a:gd name="connsiteY40" fmla="*/ 4436904 h 5096785"/>
              <a:gd name="connsiteX41" fmla="*/ 7993707 w 12192000"/>
              <a:gd name="connsiteY41" fmla="*/ 4447962 h 5096785"/>
              <a:gd name="connsiteX42" fmla="*/ 7990346 w 12192000"/>
              <a:gd name="connsiteY42" fmla="*/ 4454853 h 5096785"/>
              <a:gd name="connsiteX43" fmla="*/ 7976786 w 12192000"/>
              <a:gd name="connsiteY43" fmla="*/ 4456820 h 5096785"/>
              <a:gd name="connsiteX44" fmla="*/ 7973491 w 12192000"/>
              <a:gd name="connsiteY44" fmla="*/ 4458577 h 5096785"/>
              <a:gd name="connsiteX45" fmla="*/ 7954281 w 12192000"/>
              <a:gd name="connsiteY45" fmla="*/ 4467421 h 5096785"/>
              <a:gd name="connsiteX46" fmla="*/ 7905540 w 12192000"/>
              <a:gd name="connsiteY46" fmla="*/ 4455628 h 5096785"/>
              <a:gd name="connsiteX47" fmla="*/ 7851932 w 12192000"/>
              <a:gd name="connsiteY47" fmla="*/ 4466353 h 5096785"/>
              <a:gd name="connsiteX48" fmla="*/ 7639078 w 12192000"/>
              <a:gd name="connsiteY48" fmla="*/ 4467635 h 5096785"/>
              <a:gd name="connsiteX49" fmla="*/ 7612359 w 12192000"/>
              <a:gd name="connsiteY49" fmla="*/ 4492789 h 5096785"/>
              <a:gd name="connsiteX50" fmla="*/ 7527328 w 12192000"/>
              <a:gd name="connsiteY50" fmla="*/ 4502199 h 5096785"/>
              <a:gd name="connsiteX51" fmla="*/ 7388717 w 12192000"/>
              <a:gd name="connsiteY51" fmla="*/ 4470799 h 5096785"/>
              <a:gd name="connsiteX52" fmla="*/ 7231898 w 12192000"/>
              <a:gd name="connsiteY52" fmla="*/ 4486028 h 5096785"/>
              <a:gd name="connsiteX53" fmla="*/ 7218425 w 12192000"/>
              <a:gd name="connsiteY53" fmla="*/ 4477288 h 5096785"/>
              <a:gd name="connsiteX54" fmla="*/ 7202795 w 12192000"/>
              <a:gd name="connsiteY54" fmla="*/ 4472972 h 5096785"/>
              <a:gd name="connsiteX55" fmla="*/ 7200744 w 12192000"/>
              <a:gd name="connsiteY55" fmla="*/ 4474099 h 5096785"/>
              <a:gd name="connsiteX56" fmla="*/ 7182163 w 12192000"/>
              <a:gd name="connsiteY56" fmla="*/ 4474005 h 5096785"/>
              <a:gd name="connsiteX57" fmla="*/ 7178368 w 12192000"/>
              <a:gd name="connsiteY57" fmla="*/ 4470673 h 5096785"/>
              <a:gd name="connsiteX58" fmla="*/ 7165705 w 12192000"/>
              <a:gd name="connsiteY58" fmla="*/ 4469569 h 5096785"/>
              <a:gd name="connsiteX59" fmla="*/ 7140991 w 12192000"/>
              <a:gd name="connsiteY59" fmla="*/ 4464599 h 5096785"/>
              <a:gd name="connsiteX60" fmla="*/ 7136152 w 12192000"/>
              <a:gd name="connsiteY60" fmla="*/ 4466292 h 5096785"/>
              <a:gd name="connsiteX61" fmla="*/ 7098544 w 12192000"/>
              <a:gd name="connsiteY61" fmla="*/ 4462879 h 5096785"/>
              <a:gd name="connsiteX62" fmla="*/ 7097922 w 12192000"/>
              <a:gd name="connsiteY62" fmla="*/ 4464077 h 5096785"/>
              <a:gd name="connsiteX63" fmla="*/ 7086877 w 12192000"/>
              <a:gd name="connsiteY63" fmla="*/ 4468554 h 5096785"/>
              <a:gd name="connsiteX64" fmla="*/ 7065999 w 12192000"/>
              <a:gd name="connsiteY64" fmla="*/ 4474270 h 5096785"/>
              <a:gd name="connsiteX65" fmla="*/ 7016598 w 12192000"/>
              <a:gd name="connsiteY65" fmla="*/ 4502855 h 5096785"/>
              <a:gd name="connsiteX66" fmla="*/ 6977375 w 12192000"/>
              <a:gd name="connsiteY66" fmla="*/ 4499434 h 5096785"/>
              <a:gd name="connsiteX67" fmla="*/ 6969409 w 12192000"/>
              <a:gd name="connsiteY67" fmla="*/ 4499424 h 5096785"/>
              <a:gd name="connsiteX68" fmla="*/ 6969218 w 12192000"/>
              <a:gd name="connsiteY68" fmla="*/ 4499704 h 5096785"/>
              <a:gd name="connsiteX69" fmla="*/ 6960755 w 12192000"/>
              <a:gd name="connsiteY69" fmla="*/ 4500249 h 5096785"/>
              <a:gd name="connsiteX70" fmla="*/ 6954882 w 12192000"/>
              <a:gd name="connsiteY70" fmla="*/ 4499405 h 5096785"/>
              <a:gd name="connsiteX71" fmla="*/ 6939428 w 12192000"/>
              <a:gd name="connsiteY71" fmla="*/ 4499385 h 5096785"/>
              <a:gd name="connsiteX72" fmla="*/ 6933902 w 12192000"/>
              <a:gd name="connsiteY72" fmla="*/ 4501239 h 5096785"/>
              <a:gd name="connsiteX73" fmla="*/ 6891244 w 12192000"/>
              <a:gd name="connsiteY73" fmla="*/ 4536371 h 5096785"/>
              <a:gd name="connsiteX74" fmla="*/ 6794496 w 12192000"/>
              <a:gd name="connsiteY74" fmla="*/ 4567924 h 5096785"/>
              <a:gd name="connsiteX75" fmla="*/ 6697102 w 12192000"/>
              <a:gd name="connsiteY75" fmla="*/ 4595916 h 5096785"/>
              <a:gd name="connsiteX76" fmla="*/ 6661063 w 12192000"/>
              <a:gd name="connsiteY76" fmla="*/ 4604476 h 5096785"/>
              <a:gd name="connsiteX77" fmla="*/ 6600252 w 12192000"/>
              <a:gd name="connsiteY77" fmla="*/ 4626681 h 5096785"/>
              <a:gd name="connsiteX78" fmla="*/ 6574528 w 12192000"/>
              <a:gd name="connsiteY78" fmla="*/ 4641155 h 5096785"/>
              <a:gd name="connsiteX79" fmla="*/ 6573036 w 12192000"/>
              <a:gd name="connsiteY79" fmla="*/ 4641049 h 5096785"/>
              <a:gd name="connsiteX80" fmla="*/ 6571920 w 12192000"/>
              <a:gd name="connsiteY80" fmla="*/ 4644739 h 5096785"/>
              <a:gd name="connsiteX81" fmla="*/ 6567212 w 12192000"/>
              <a:gd name="connsiteY81" fmla="*/ 4647518 h 5096785"/>
              <a:gd name="connsiteX82" fmla="*/ 6552021 w 12192000"/>
              <a:gd name="connsiteY82" fmla="*/ 4650379 h 5096785"/>
              <a:gd name="connsiteX83" fmla="*/ 6545925 w 12192000"/>
              <a:gd name="connsiteY83" fmla="*/ 4650675 h 5096785"/>
              <a:gd name="connsiteX84" fmla="*/ 6537822 w 12192000"/>
              <a:gd name="connsiteY84" fmla="*/ 4652769 h 5096785"/>
              <a:gd name="connsiteX85" fmla="*/ 6537743 w 12192000"/>
              <a:gd name="connsiteY85" fmla="*/ 4653068 h 5096785"/>
              <a:gd name="connsiteX86" fmla="*/ 6490057 w 12192000"/>
              <a:gd name="connsiteY86" fmla="*/ 4658624 h 5096785"/>
              <a:gd name="connsiteX87" fmla="*/ 6386800 w 12192000"/>
              <a:gd name="connsiteY87" fmla="*/ 4715431 h 5096785"/>
              <a:gd name="connsiteX88" fmla="*/ 6382703 w 12192000"/>
              <a:gd name="connsiteY88" fmla="*/ 4717930 h 5096785"/>
              <a:gd name="connsiteX89" fmla="*/ 6356495 w 12192000"/>
              <a:gd name="connsiteY89" fmla="*/ 4717843 h 5096785"/>
              <a:gd name="connsiteX90" fmla="*/ 6343628 w 12192000"/>
              <a:gd name="connsiteY90" fmla="*/ 4719161 h 5096785"/>
              <a:gd name="connsiteX91" fmla="*/ 6338605 w 12192000"/>
              <a:gd name="connsiteY91" fmla="*/ 4716723 h 5096785"/>
              <a:gd name="connsiteX92" fmla="*/ 6320318 w 12192000"/>
              <a:gd name="connsiteY92" fmla="*/ 4720095 h 5096785"/>
              <a:gd name="connsiteX93" fmla="*/ 6318742 w 12192000"/>
              <a:gd name="connsiteY93" fmla="*/ 4721541 h 5096785"/>
              <a:gd name="connsiteX94" fmla="*/ 6301708 w 12192000"/>
              <a:gd name="connsiteY94" fmla="*/ 4720380 h 5096785"/>
              <a:gd name="connsiteX95" fmla="*/ 6285082 w 12192000"/>
              <a:gd name="connsiteY95" fmla="*/ 4714639 h 5096785"/>
              <a:gd name="connsiteX96" fmla="*/ 6136936 w 12192000"/>
              <a:gd name="connsiteY96" fmla="*/ 4758246 h 5096785"/>
              <a:gd name="connsiteX97" fmla="*/ 5988578 w 12192000"/>
              <a:gd name="connsiteY97" fmla="*/ 4754427 h 5096785"/>
              <a:gd name="connsiteX98" fmla="*/ 5908701 w 12192000"/>
              <a:gd name="connsiteY98" fmla="*/ 4779160 h 5096785"/>
              <a:gd name="connsiteX99" fmla="*/ 5892219 w 12192000"/>
              <a:gd name="connsiteY99" fmla="*/ 4807892 h 5096785"/>
              <a:gd name="connsiteX100" fmla="*/ 5683612 w 12192000"/>
              <a:gd name="connsiteY100" fmla="*/ 4848770 h 5096785"/>
              <a:gd name="connsiteX101" fmla="*/ 5635111 w 12192000"/>
              <a:gd name="connsiteY101" fmla="*/ 4868888 h 5096785"/>
              <a:gd name="connsiteX102" fmla="*/ 5582652 w 12192000"/>
              <a:gd name="connsiteY102" fmla="*/ 4866836 h 5096785"/>
              <a:gd name="connsiteX103" fmla="*/ 5567213 w 12192000"/>
              <a:gd name="connsiteY103" fmla="*/ 4878769 h 5096785"/>
              <a:gd name="connsiteX104" fmla="*/ 5564659 w 12192000"/>
              <a:gd name="connsiteY104" fmla="*/ 4881042 h 5096785"/>
              <a:gd name="connsiteX105" fmla="*/ 5552102 w 12192000"/>
              <a:gd name="connsiteY105" fmla="*/ 4885426 h 5096785"/>
              <a:gd name="connsiteX106" fmla="*/ 5551475 w 12192000"/>
              <a:gd name="connsiteY106" fmla="*/ 4892560 h 5096785"/>
              <a:gd name="connsiteX107" fmla="*/ 5534664 w 12192000"/>
              <a:gd name="connsiteY107" fmla="*/ 4903385 h 5096785"/>
              <a:gd name="connsiteX108" fmla="*/ 5510737 w 12192000"/>
              <a:gd name="connsiteY108" fmla="*/ 4909807 h 5096785"/>
              <a:gd name="connsiteX109" fmla="*/ 5393901 w 12192000"/>
              <a:gd name="connsiteY109" fmla="*/ 4933709 h 5096785"/>
              <a:gd name="connsiteX110" fmla="*/ 5325782 w 12192000"/>
              <a:gd name="connsiteY110" fmla="*/ 4951789 h 5096785"/>
              <a:gd name="connsiteX111" fmla="*/ 5302703 w 12192000"/>
              <a:gd name="connsiteY111" fmla="*/ 4964590 h 5096785"/>
              <a:gd name="connsiteX112" fmla="*/ 5268591 w 12192000"/>
              <a:gd name="connsiteY112" fmla="*/ 4978479 h 5096785"/>
              <a:gd name="connsiteX113" fmla="*/ 5210559 w 12192000"/>
              <a:gd name="connsiteY113" fmla="*/ 5007585 h 5096785"/>
              <a:gd name="connsiteX114" fmla="*/ 5177597 w 12192000"/>
              <a:gd name="connsiteY114" fmla="*/ 5015926 h 5096785"/>
              <a:gd name="connsiteX115" fmla="*/ 5160569 w 12192000"/>
              <a:gd name="connsiteY115" fmla="*/ 5025681 h 5096785"/>
              <a:gd name="connsiteX116" fmla="*/ 5152748 w 12192000"/>
              <a:gd name="connsiteY116" fmla="*/ 5026569 h 5096785"/>
              <a:gd name="connsiteX117" fmla="*/ 5127678 w 12192000"/>
              <a:gd name="connsiteY117" fmla="*/ 5032947 h 5096785"/>
              <a:gd name="connsiteX118" fmla="*/ 5113147 w 12192000"/>
              <a:gd name="connsiteY118" fmla="*/ 5035818 h 5096785"/>
              <a:gd name="connsiteX119" fmla="*/ 5107301 w 12192000"/>
              <a:gd name="connsiteY119" fmla="*/ 5036672 h 5096785"/>
              <a:gd name="connsiteX120" fmla="*/ 5093215 w 12192000"/>
              <a:gd name="connsiteY120" fmla="*/ 5032880 h 5096785"/>
              <a:gd name="connsiteX121" fmla="*/ 5077058 w 12192000"/>
              <a:gd name="connsiteY121" fmla="*/ 5038681 h 5096785"/>
              <a:gd name="connsiteX122" fmla="*/ 5057349 w 12192000"/>
              <a:gd name="connsiteY122" fmla="*/ 5036015 h 5096785"/>
              <a:gd name="connsiteX123" fmla="*/ 5053945 w 12192000"/>
              <a:gd name="connsiteY123" fmla="*/ 5041952 h 5096785"/>
              <a:gd name="connsiteX124" fmla="*/ 5040021 w 12192000"/>
              <a:gd name="connsiteY124" fmla="*/ 5050052 h 5096785"/>
              <a:gd name="connsiteX125" fmla="*/ 5025913 w 12192000"/>
              <a:gd name="connsiteY125" fmla="*/ 5046535 h 5096785"/>
              <a:gd name="connsiteX126" fmla="*/ 4998218 w 12192000"/>
              <a:gd name="connsiteY126" fmla="*/ 5048065 h 5096785"/>
              <a:gd name="connsiteX127" fmla="*/ 4991008 w 12192000"/>
              <a:gd name="connsiteY127" fmla="*/ 5050439 h 5096785"/>
              <a:gd name="connsiteX128" fmla="*/ 4963503 w 12192000"/>
              <a:gd name="connsiteY128" fmla="*/ 5047575 h 5096785"/>
              <a:gd name="connsiteX129" fmla="*/ 4921053 w 12192000"/>
              <a:gd name="connsiteY129" fmla="*/ 5048925 h 5096785"/>
              <a:gd name="connsiteX130" fmla="*/ 4873420 w 12192000"/>
              <a:gd name="connsiteY130" fmla="*/ 5054929 h 5096785"/>
              <a:gd name="connsiteX131" fmla="*/ 4858825 w 12192000"/>
              <a:gd name="connsiteY131" fmla="*/ 5051329 h 5096785"/>
              <a:gd name="connsiteX132" fmla="*/ 4769340 w 12192000"/>
              <a:gd name="connsiteY132" fmla="*/ 5053090 h 5096785"/>
              <a:gd name="connsiteX133" fmla="*/ 4744152 w 12192000"/>
              <a:gd name="connsiteY133" fmla="*/ 5053391 h 5096785"/>
              <a:gd name="connsiteX134" fmla="*/ 4723556 w 12192000"/>
              <a:gd name="connsiteY134" fmla="*/ 5059633 h 5096785"/>
              <a:gd name="connsiteX135" fmla="*/ 4719699 w 12192000"/>
              <a:gd name="connsiteY135" fmla="*/ 5066298 h 5096785"/>
              <a:gd name="connsiteX136" fmla="*/ 4706016 w 12192000"/>
              <a:gd name="connsiteY136" fmla="*/ 5067422 h 5096785"/>
              <a:gd name="connsiteX137" fmla="*/ 4702593 w 12192000"/>
              <a:gd name="connsiteY137" fmla="*/ 5068973 h 5096785"/>
              <a:gd name="connsiteX138" fmla="*/ 4682766 w 12192000"/>
              <a:gd name="connsiteY138" fmla="*/ 5076609 h 5096785"/>
              <a:gd name="connsiteX139" fmla="*/ 4634960 w 12192000"/>
              <a:gd name="connsiteY139" fmla="*/ 5061852 h 5096785"/>
              <a:gd name="connsiteX140" fmla="*/ 4580645 w 12192000"/>
              <a:gd name="connsiteY140" fmla="*/ 5069246 h 5096785"/>
              <a:gd name="connsiteX141" fmla="*/ 4368005 w 12192000"/>
              <a:gd name="connsiteY141" fmla="*/ 5057426 h 5096785"/>
              <a:gd name="connsiteX142" fmla="*/ 4339489 w 12192000"/>
              <a:gd name="connsiteY142" fmla="*/ 5080858 h 5096785"/>
              <a:gd name="connsiteX143" fmla="*/ 4253895 w 12192000"/>
              <a:gd name="connsiteY143" fmla="*/ 5085008 h 5096785"/>
              <a:gd name="connsiteX144" fmla="*/ 4117780 w 12192000"/>
              <a:gd name="connsiteY144" fmla="*/ 5045175 h 5096785"/>
              <a:gd name="connsiteX145" fmla="*/ 3960074 w 12192000"/>
              <a:gd name="connsiteY145" fmla="*/ 5050708 h 5096785"/>
              <a:gd name="connsiteX146" fmla="*/ 3947260 w 12192000"/>
              <a:gd name="connsiteY146" fmla="*/ 5041167 h 5096785"/>
              <a:gd name="connsiteX147" fmla="*/ 3931969 w 12192000"/>
              <a:gd name="connsiteY147" fmla="*/ 5035902 h 5096785"/>
              <a:gd name="connsiteX148" fmla="*/ 3929836 w 12192000"/>
              <a:gd name="connsiteY148" fmla="*/ 5036901 h 5096785"/>
              <a:gd name="connsiteX149" fmla="*/ 3911296 w 12192000"/>
              <a:gd name="connsiteY149" fmla="*/ 5035663 h 5096785"/>
              <a:gd name="connsiteX150" fmla="*/ 3907746 w 12192000"/>
              <a:gd name="connsiteY150" fmla="*/ 5032107 h 5096785"/>
              <a:gd name="connsiteX151" fmla="*/ 3895182 w 12192000"/>
              <a:gd name="connsiteY151" fmla="*/ 5030229 h 5096785"/>
              <a:gd name="connsiteX152" fmla="*/ 3870866 w 12192000"/>
              <a:gd name="connsiteY152" fmla="*/ 5023753 h 5096785"/>
              <a:gd name="connsiteX153" fmla="*/ 3865913 w 12192000"/>
              <a:gd name="connsiteY153" fmla="*/ 5025143 h 5096785"/>
              <a:gd name="connsiteX154" fmla="*/ 3828606 w 12192000"/>
              <a:gd name="connsiteY154" fmla="*/ 5019426 h 5096785"/>
              <a:gd name="connsiteX155" fmla="*/ 3827901 w 12192000"/>
              <a:gd name="connsiteY155" fmla="*/ 5020583 h 5096785"/>
              <a:gd name="connsiteX156" fmla="*/ 3816543 w 12192000"/>
              <a:gd name="connsiteY156" fmla="*/ 5024366 h 5096785"/>
              <a:gd name="connsiteX157" fmla="*/ 3795278 w 12192000"/>
              <a:gd name="connsiteY157" fmla="*/ 5028779 h 5096785"/>
              <a:gd name="connsiteX158" fmla="*/ 3743858 w 12192000"/>
              <a:gd name="connsiteY158" fmla="*/ 5054237 h 5096785"/>
              <a:gd name="connsiteX159" fmla="*/ 3704945 w 12192000"/>
              <a:gd name="connsiteY159" fmla="*/ 5048413 h 5096785"/>
              <a:gd name="connsiteX160" fmla="*/ 3696992 w 12192000"/>
              <a:gd name="connsiteY160" fmla="*/ 5047914 h 5096785"/>
              <a:gd name="connsiteX161" fmla="*/ 3696780 w 12192000"/>
              <a:gd name="connsiteY161" fmla="*/ 5048181 h 5096785"/>
              <a:gd name="connsiteX162" fmla="*/ 3688290 w 12192000"/>
              <a:gd name="connsiteY162" fmla="*/ 5048204 h 5096785"/>
              <a:gd name="connsiteX163" fmla="*/ 3682486 w 12192000"/>
              <a:gd name="connsiteY163" fmla="*/ 5047000 h 5096785"/>
              <a:gd name="connsiteX164" fmla="*/ 3667056 w 12192000"/>
              <a:gd name="connsiteY164" fmla="*/ 5046030 h 5096785"/>
              <a:gd name="connsiteX165" fmla="*/ 3661403 w 12192000"/>
              <a:gd name="connsiteY165" fmla="*/ 5047537 h 5096785"/>
              <a:gd name="connsiteX166" fmla="*/ 3658673 w 12192000"/>
              <a:gd name="connsiteY166" fmla="*/ 5050790 h 5096785"/>
              <a:gd name="connsiteX167" fmla="*/ 3657333 w 12192000"/>
              <a:gd name="connsiteY167" fmla="*/ 5050325 h 5096785"/>
              <a:gd name="connsiteX168" fmla="*/ 3626778 w 12192000"/>
              <a:gd name="connsiteY168" fmla="*/ 5057882 h 5096785"/>
              <a:gd name="connsiteX169" fmla="*/ 3560067 w 12192000"/>
              <a:gd name="connsiteY169" fmla="*/ 5064266 h 5096785"/>
              <a:gd name="connsiteX170" fmla="*/ 3522641 w 12192000"/>
              <a:gd name="connsiteY170" fmla="*/ 5063654 h 5096785"/>
              <a:gd name="connsiteX171" fmla="*/ 3419275 w 12192000"/>
              <a:gd name="connsiteY171" fmla="*/ 5066646 h 5096785"/>
              <a:gd name="connsiteX172" fmla="*/ 3314869 w 12192000"/>
              <a:gd name="connsiteY172" fmla="*/ 5073197 h 5096785"/>
              <a:gd name="connsiteX173" fmla="*/ 3259088 w 12192000"/>
              <a:gd name="connsiteY173" fmla="*/ 5096363 h 5096785"/>
              <a:gd name="connsiteX174" fmla="*/ 3253104 w 12192000"/>
              <a:gd name="connsiteY174" fmla="*/ 5096785 h 5096785"/>
              <a:gd name="connsiteX175" fmla="*/ 3238751 w 12192000"/>
              <a:gd name="connsiteY175" fmla="*/ 5092996 h 5096785"/>
              <a:gd name="connsiteX176" fmla="*/ 3233681 w 12192000"/>
              <a:gd name="connsiteY176" fmla="*/ 5090758 h 5096785"/>
              <a:gd name="connsiteX177" fmla="*/ 3225562 w 12192000"/>
              <a:gd name="connsiteY177" fmla="*/ 5089215 h 5096785"/>
              <a:gd name="connsiteX178" fmla="*/ 3225260 w 12192000"/>
              <a:gd name="connsiteY178" fmla="*/ 5089437 h 5096785"/>
              <a:gd name="connsiteX179" fmla="*/ 3217859 w 12192000"/>
              <a:gd name="connsiteY179" fmla="*/ 5087484 h 5096785"/>
              <a:gd name="connsiteX180" fmla="*/ 3182980 w 12192000"/>
              <a:gd name="connsiteY180" fmla="*/ 5074650 h 5096785"/>
              <a:gd name="connsiteX181" fmla="*/ 3123938 w 12192000"/>
              <a:gd name="connsiteY181" fmla="*/ 5089912 h 5096785"/>
              <a:gd name="connsiteX182" fmla="*/ 3101912 w 12192000"/>
              <a:gd name="connsiteY182" fmla="*/ 5090281 h 5096785"/>
              <a:gd name="connsiteX183" fmla="*/ 3089591 w 12192000"/>
              <a:gd name="connsiteY183" fmla="*/ 5091865 h 5096785"/>
              <a:gd name="connsiteX184" fmla="*/ 3088465 w 12192000"/>
              <a:gd name="connsiteY184" fmla="*/ 5092858 h 5096785"/>
              <a:gd name="connsiteX185" fmla="*/ 3055081 w 12192000"/>
              <a:gd name="connsiteY185" fmla="*/ 5080424 h 5096785"/>
              <a:gd name="connsiteX186" fmla="*/ 3049807 w 12192000"/>
              <a:gd name="connsiteY186" fmla="*/ 5080860 h 5096785"/>
              <a:gd name="connsiteX187" fmla="*/ 3029122 w 12192000"/>
              <a:gd name="connsiteY187" fmla="*/ 5070085 h 5096785"/>
              <a:gd name="connsiteX188" fmla="*/ 3017862 w 12192000"/>
              <a:gd name="connsiteY188" fmla="*/ 5065942 h 5096785"/>
              <a:gd name="connsiteX189" fmla="*/ 3015868 w 12192000"/>
              <a:gd name="connsiteY189" fmla="*/ 5061832 h 5096785"/>
              <a:gd name="connsiteX190" fmla="*/ 2998644 w 12192000"/>
              <a:gd name="connsiteY190" fmla="*/ 5057210 h 5096785"/>
              <a:gd name="connsiteX191" fmla="*/ 2996219 w 12192000"/>
              <a:gd name="connsiteY191" fmla="*/ 5057788 h 5096785"/>
              <a:gd name="connsiteX192" fmla="*/ 2983676 w 12192000"/>
              <a:gd name="connsiteY192" fmla="*/ 5049852 h 5096785"/>
              <a:gd name="connsiteX193" fmla="*/ 2903609 w 12192000"/>
              <a:gd name="connsiteY193" fmla="*/ 4998457 h 5096785"/>
              <a:gd name="connsiteX194" fmla="*/ 2758830 w 12192000"/>
              <a:gd name="connsiteY194" fmla="*/ 4974760 h 5096785"/>
              <a:gd name="connsiteX195" fmla="*/ 2532669 w 12192000"/>
              <a:gd name="connsiteY195" fmla="*/ 4940573 h 5096785"/>
              <a:gd name="connsiteX196" fmla="*/ 2389931 w 12192000"/>
              <a:gd name="connsiteY196" fmla="*/ 4905785 h 5096785"/>
              <a:gd name="connsiteX197" fmla="*/ 2335186 w 12192000"/>
              <a:gd name="connsiteY197" fmla="*/ 4902957 h 5096785"/>
              <a:gd name="connsiteX198" fmla="*/ 2295307 w 12192000"/>
              <a:gd name="connsiteY198" fmla="*/ 4879800 h 5096785"/>
              <a:gd name="connsiteX199" fmla="*/ 2273393 w 12192000"/>
              <a:gd name="connsiteY199" fmla="*/ 4883565 h 5096785"/>
              <a:gd name="connsiteX200" fmla="*/ 2269523 w 12192000"/>
              <a:gd name="connsiteY200" fmla="*/ 4884442 h 5096785"/>
              <a:gd name="connsiteX201" fmla="*/ 2256015 w 12192000"/>
              <a:gd name="connsiteY201" fmla="*/ 4883014 h 5096785"/>
              <a:gd name="connsiteX202" fmla="*/ 2249731 w 12192000"/>
              <a:gd name="connsiteY202" fmla="*/ 4888778 h 5096785"/>
              <a:gd name="connsiteX203" fmla="*/ 2227629 w 12192000"/>
              <a:gd name="connsiteY203" fmla="*/ 4891047 h 5096785"/>
              <a:gd name="connsiteX204" fmla="*/ 2203460 w 12192000"/>
              <a:gd name="connsiteY204" fmla="*/ 4886696 h 5096785"/>
              <a:gd name="connsiteX205" fmla="*/ 2091528 w 12192000"/>
              <a:gd name="connsiteY205" fmla="*/ 4859155 h 5096785"/>
              <a:gd name="connsiteX206" fmla="*/ 2022901 w 12192000"/>
              <a:gd name="connsiteY206" fmla="*/ 4846594 h 5096785"/>
              <a:gd name="connsiteX207" fmla="*/ 1994227 w 12192000"/>
              <a:gd name="connsiteY207" fmla="*/ 4847973 h 5096785"/>
              <a:gd name="connsiteX208" fmla="*/ 1955936 w 12192000"/>
              <a:gd name="connsiteY208" fmla="*/ 4845765 h 5096785"/>
              <a:gd name="connsiteX209" fmla="*/ 1741924 w 12192000"/>
              <a:gd name="connsiteY209" fmla="*/ 4808054 h 5096785"/>
              <a:gd name="connsiteX210" fmla="*/ 1734410 w 12192000"/>
              <a:gd name="connsiteY210" fmla="*/ 4811675 h 5096785"/>
              <a:gd name="connsiteX211" fmla="*/ 1691423 w 12192000"/>
              <a:gd name="connsiteY211" fmla="*/ 4802777 h 5096785"/>
              <a:gd name="connsiteX212" fmla="*/ 1554504 w 12192000"/>
              <a:gd name="connsiteY212" fmla="*/ 4739985 h 5096785"/>
              <a:gd name="connsiteX213" fmla="*/ 1470119 w 12192000"/>
              <a:gd name="connsiteY213" fmla="*/ 4723470 h 5096785"/>
              <a:gd name="connsiteX214" fmla="*/ 1437967 w 12192000"/>
              <a:gd name="connsiteY214" fmla="*/ 4722710 h 5096785"/>
              <a:gd name="connsiteX215" fmla="*/ 1384234 w 12192000"/>
              <a:gd name="connsiteY215" fmla="*/ 4721117 h 5096785"/>
              <a:gd name="connsiteX216" fmla="*/ 1338647 w 12192000"/>
              <a:gd name="connsiteY216" fmla="*/ 4732483 h 5096785"/>
              <a:gd name="connsiteX217" fmla="*/ 1295869 w 12192000"/>
              <a:gd name="connsiteY217" fmla="*/ 4726175 h 5096785"/>
              <a:gd name="connsiteX218" fmla="*/ 1292949 w 12192000"/>
              <a:gd name="connsiteY218" fmla="*/ 4708469 h 5096785"/>
              <a:gd name="connsiteX219" fmla="*/ 1244908 w 12192000"/>
              <a:gd name="connsiteY219" fmla="*/ 4706993 h 5096785"/>
              <a:gd name="connsiteX220" fmla="*/ 1171266 w 12192000"/>
              <a:gd name="connsiteY220" fmla="*/ 4706535 h 5096785"/>
              <a:gd name="connsiteX221" fmla="*/ 1160868 w 12192000"/>
              <a:gd name="connsiteY221" fmla="*/ 4701936 h 5096785"/>
              <a:gd name="connsiteX222" fmla="*/ 1147599 w 12192000"/>
              <a:gd name="connsiteY222" fmla="*/ 4714833 h 5096785"/>
              <a:gd name="connsiteX223" fmla="*/ 1119603 w 12192000"/>
              <a:gd name="connsiteY223" fmla="*/ 4721303 h 5096785"/>
              <a:gd name="connsiteX224" fmla="*/ 997851 w 12192000"/>
              <a:gd name="connsiteY224" fmla="*/ 4722336 h 5096785"/>
              <a:gd name="connsiteX225" fmla="*/ 976455 w 12192000"/>
              <a:gd name="connsiteY225" fmla="*/ 4726407 h 5096785"/>
              <a:gd name="connsiteX226" fmla="*/ 949939 w 12192000"/>
              <a:gd name="connsiteY226" fmla="*/ 4719699 h 5096785"/>
              <a:gd name="connsiteX227" fmla="*/ 894148 w 12192000"/>
              <a:gd name="connsiteY227" fmla="*/ 4710406 h 5096785"/>
              <a:gd name="connsiteX228" fmla="*/ 857990 w 12192000"/>
              <a:gd name="connsiteY228" fmla="*/ 4696844 h 5096785"/>
              <a:gd name="connsiteX229" fmla="*/ 848649 w 12192000"/>
              <a:gd name="connsiteY229" fmla="*/ 4704021 h 5096785"/>
              <a:gd name="connsiteX230" fmla="*/ 826436 w 12192000"/>
              <a:gd name="connsiteY230" fmla="*/ 4707421 h 5096785"/>
              <a:gd name="connsiteX231" fmla="*/ 733052 w 12192000"/>
              <a:gd name="connsiteY231" fmla="*/ 4701884 h 5096785"/>
              <a:gd name="connsiteX232" fmla="*/ 716185 w 12192000"/>
              <a:gd name="connsiteY232" fmla="*/ 4703827 h 5096785"/>
              <a:gd name="connsiteX233" fmla="*/ 696663 w 12192000"/>
              <a:gd name="connsiteY233" fmla="*/ 4697420 h 5096785"/>
              <a:gd name="connsiteX234" fmla="*/ 582722 w 12192000"/>
              <a:gd name="connsiteY234" fmla="*/ 4658637 h 5096785"/>
              <a:gd name="connsiteX235" fmla="*/ 581118 w 12192000"/>
              <a:gd name="connsiteY235" fmla="*/ 4654120 h 5096785"/>
              <a:gd name="connsiteX236" fmla="*/ 546453 w 12192000"/>
              <a:gd name="connsiteY236" fmla="*/ 4652542 h 5096785"/>
              <a:gd name="connsiteX237" fmla="*/ 536773 w 12192000"/>
              <a:gd name="connsiteY237" fmla="*/ 4644609 h 5096785"/>
              <a:gd name="connsiteX238" fmla="*/ 518899 w 12192000"/>
              <a:gd name="connsiteY238" fmla="*/ 4642839 h 5096785"/>
              <a:gd name="connsiteX239" fmla="*/ 388896 w 12192000"/>
              <a:gd name="connsiteY239" fmla="*/ 4619173 h 5096785"/>
              <a:gd name="connsiteX240" fmla="*/ 366479 w 12192000"/>
              <a:gd name="connsiteY240" fmla="*/ 4618896 h 5096785"/>
              <a:gd name="connsiteX241" fmla="*/ 342781 w 12192000"/>
              <a:gd name="connsiteY241" fmla="*/ 4601239 h 5096785"/>
              <a:gd name="connsiteX242" fmla="*/ 255925 w 12192000"/>
              <a:gd name="connsiteY242" fmla="*/ 4598685 h 5096785"/>
              <a:gd name="connsiteX243" fmla="*/ 226919 w 12192000"/>
              <a:gd name="connsiteY243" fmla="*/ 4598460 h 5096785"/>
              <a:gd name="connsiteX244" fmla="*/ 213925 w 12192000"/>
              <a:gd name="connsiteY244" fmla="*/ 4597783 h 5096785"/>
              <a:gd name="connsiteX245" fmla="*/ 215196 w 12192000"/>
              <a:gd name="connsiteY245" fmla="*/ 4588576 h 5096785"/>
              <a:gd name="connsiteX246" fmla="*/ 180214 w 12192000"/>
              <a:gd name="connsiteY246" fmla="*/ 4583701 h 5096785"/>
              <a:gd name="connsiteX247" fmla="*/ 83203 w 12192000"/>
              <a:gd name="connsiteY247" fmla="*/ 4531664 h 5096785"/>
              <a:gd name="connsiteX248" fmla="*/ 4106 w 12192000"/>
              <a:gd name="connsiteY248" fmla="*/ 4517202 h 5096785"/>
              <a:gd name="connsiteX249" fmla="*/ 0 w 12192000"/>
              <a:gd name="connsiteY249" fmla="*/ 4516084 h 5096785"/>
              <a:gd name="connsiteX250" fmla="*/ 0 w 12192000"/>
              <a:gd name="connsiteY250"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4285 w 12192000"/>
              <a:gd name="connsiteY15" fmla="*/ 4246460 h 5096785"/>
              <a:gd name="connsiteX16" fmla="*/ 9720786 w 12192000"/>
              <a:gd name="connsiteY16" fmla="*/ 4265611 h 5096785"/>
              <a:gd name="connsiteX17" fmla="*/ 9652162 w 12192000"/>
              <a:gd name="connsiteY17" fmla="*/ 4252712 h 5096785"/>
              <a:gd name="connsiteX18" fmla="*/ 9543973 w 12192000"/>
              <a:gd name="connsiteY18" fmla="*/ 4245802 h 5096785"/>
              <a:gd name="connsiteX19" fmla="*/ 9528747 w 12192000"/>
              <a:gd name="connsiteY19" fmla="*/ 4251724 h 5096785"/>
              <a:gd name="connsiteX20" fmla="*/ 9436976 w 12192000"/>
              <a:gd name="connsiteY20" fmla="*/ 4269351 h 5096785"/>
              <a:gd name="connsiteX21" fmla="*/ 9371827 w 12192000"/>
              <a:gd name="connsiteY21" fmla="*/ 4303912 h 5096785"/>
              <a:gd name="connsiteX22" fmla="*/ 9260304 w 12192000"/>
              <a:gd name="connsiteY22" fmla="*/ 4328021 h 5096785"/>
              <a:gd name="connsiteX23" fmla="*/ 9148799 w 12192000"/>
              <a:gd name="connsiteY23" fmla="*/ 4348506 h 5096785"/>
              <a:gd name="connsiteX24" fmla="*/ 9107898 w 12192000"/>
              <a:gd name="connsiteY24" fmla="*/ 4354282 h 5096785"/>
              <a:gd name="connsiteX25" fmla="*/ 9037321 w 12192000"/>
              <a:gd name="connsiteY25" fmla="*/ 4371817 h 5096785"/>
              <a:gd name="connsiteX26" fmla="*/ 8990743 w 12192000"/>
              <a:gd name="connsiteY26" fmla="*/ 4382161 h 5096785"/>
              <a:gd name="connsiteX27" fmla="*/ 8979819 w 12192000"/>
              <a:gd name="connsiteY27" fmla="*/ 4366419 h 5096785"/>
              <a:gd name="connsiteX28" fmla="*/ 8936044 w 12192000"/>
              <a:gd name="connsiteY28" fmla="*/ 4370992 h 5096785"/>
              <a:gd name="connsiteX29" fmla="*/ 8897707 w 12192000"/>
              <a:gd name="connsiteY29" fmla="*/ 4392673 h 5096785"/>
              <a:gd name="connsiteX30" fmla="*/ 8845635 w 12192000"/>
              <a:gd name="connsiteY30" fmla="*/ 4404300 h 5096785"/>
              <a:gd name="connsiteX31" fmla="*/ 8814562 w 12192000"/>
              <a:gd name="connsiteY31" fmla="*/ 4411434 h 5096785"/>
              <a:gd name="connsiteX32" fmla="*/ 8726349 w 12192000"/>
              <a:gd name="connsiteY32" fmla="*/ 4416668 h 5096785"/>
              <a:gd name="connsiteX33" fmla="*/ 8566678 w 12192000"/>
              <a:gd name="connsiteY33" fmla="*/ 4391711 h 5096785"/>
              <a:gd name="connsiteX34" fmla="*/ 8521516 w 12192000"/>
              <a:gd name="connsiteY34" fmla="*/ 4393927 h 5096785"/>
              <a:gd name="connsiteX35" fmla="*/ 8515998 w 12192000"/>
              <a:gd name="connsiteY35" fmla="*/ 4399124 h 5096785"/>
              <a:gd name="connsiteX36" fmla="*/ 8449547 w 12192000"/>
              <a:gd name="connsiteY36" fmla="*/ 4383170 h 5096785"/>
              <a:gd name="connsiteX37" fmla="*/ 8360285 w 12192000"/>
              <a:gd name="connsiteY37" fmla="*/ 4398502 h 5096785"/>
              <a:gd name="connsiteX38" fmla="*/ 8256584 w 12192000"/>
              <a:gd name="connsiteY38" fmla="*/ 4423564 h 5096785"/>
              <a:gd name="connsiteX39" fmla="*/ 8229821 w 12192000"/>
              <a:gd name="connsiteY39" fmla="*/ 4431840 h 5096785"/>
              <a:gd name="connsiteX40" fmla="*/ 8158476 w 12192000"/>
              <a:gd name="connsiteY40" fmla="*/ 4436904 h 5096785"/>
              <a:gd name="connsiteX41" fmla="*/ 7993707 w 12192000"/>
              <a:gd name="connsiteY41" fmla="*/ 4447962 h 5096785"/>
              <a:gd name="connsiteX42" fmla="*/ 7990346 w 12192000"/>
              <a:gd name="connsiteY42" fmla="*/ 4454853 h 5096785"/>
              <a:gd name="connsiteX43" fmla="*/ 7976786 w 12192000"/>
              <a:gd name="connsiteY43" fmla="*/ 4456820 h 5096785"/>
              <a:gd name="connsiteX44" fmla="*/ 7973491 w 12192000"/>
              <a:gd name="connsiteY44" fmla="*/ 4458577 h 5096785"/>
              <a:gd name="connsiteX45" fmla="*/ 7954281 w 12192000"/>
              <a:gd name="connsiteY45" fmla="*/ 4467421 h 5096785"/>
              <a:gd name="connsiteX46" fmla="*/ 7905540 w 12192000"/>
              <a:gd name="connsiteY46" fmla="*/ 4455628 h 5096785"/>
              <a:gd name="connsiteX47" fmla="*/ 7851932 w 12192000"/>
              <a:gd name="connsiteY47" fmla="*/ 4466353 h 5096785"/>
              <a:gd name="connsiteX48" fmla="*/ 7639078 w 12192000"/>
              <a:gd name="connsiteY48" fmla="*/ 4467635 h 5096785"/>
              <a:gd name="connsiteX49" fmla="*/ 7612359 w 12192000"/>
              <a:gd name="connsiteY49" fmla="*/ 4492789 h 5096785"/>
              <a:gd name="connsiteX50" fmla="*/ 7527328 w 12192000"/>
              <a:gd name="connsiteY50" fmla="*/ 4502199 h 5096785"/>
              <a:gd name="connsiteX51" fmla="*/ 7388717 w 12192000"/>
              <a:gd name="connsiteY51" fmla="*/ 4470799 h 5096785"/>
              <a:gd name="connsiteX52" fmla="*/ 7231898 w 12192000"/>
              <a:gd name="connsiteY52" fmla="*/ 4486028 h 5096785"/>
              <a:gd name="connsiteX53" fmla="*/ 7218425 w 12192000"/>
              <a:gd name="connsiteY53" fmla="*/ 4477288 h 5096785"/>
              <a:gd name="connsiteX54" fmla="*/ 7202795 w 12192000"/>
              <a:gd name="connsiteY54" fmla="*/ 4472972 h 5096785"/>
              <a:gd name="connsiteX55" fmla="*/ 7200744 w 12192000"/>
              <a:gd name="connsiteY55" fmla="*/ 4474099 h 5096785"/>
              <a:gd name="connsiteX56" fmla="*/ 7182163 w 12192000"/>
              <a:gd name="connsiteY56" fmla="*/ 4474005 h 5096785"/>
              <a:gd name="connsiteX57" fmla="*/ 7178368 w 12192000"/>
              <a:gd name="connsiteY57" fmla="*/ 4470673 h 5096785"/>
              <a:gd name="connsiteX58" fmla="*/ 7165705 w 12192000"/>
              <a:gd name="connsiteY58" fmla="*/ 4469569 h 5096785"/>
              <a:gd name="connsiteX59" fmla="*/ 7140991 w 12192000"/>
              <a:gd name="connsiteY59" fmla="*/ 4464599 h 5096785"/>
              <a:gd name="connsiteX60" fmla="*/ 7136152 w 12192000"/>
              <a:gd name="connsiteY60" fmla="*/ 4466292 h 5096785"/>
              <a:gd name="connsiteX61" fmla="*/ 7098544 w 12192000"/>
              <a:gd name="connsiteY61" fmla="*/ 4462879 h 5096785"/>
              <a:gd name="connsiteX62" fmla="*/ 7097922 w 12192000"/>
              <a:gd name="connsiteY62" fmla="*/ 4464077 h 5096785"/>
              <a:gd name="connsiteX63" fmla="*/ 7086877 w 12192000"/>
              <a:gd name="connsiteY63" fmla="*/ 4468554 h 5096785"/>
              <a:gd name="connsiteX64" fmla="*/ 7065999 w 12192000"/>
              <a:gd name="connsiteY64" fmla="*/ 4474270 h 5096785"/>
              <a:gd name="connsiteX65" fmla="*/ 7016598 w 12192000"/>
              <a:gd name="connsiteY65" fmla="*/ 4502855 h 5096785"/>
              <a:gd name="connsiteX66" fmla="*/ 6977375 w 12192000"/>
              <a:gd name="connsiteY66" fmla="*/ 4499434 h 5096785"/>
              <a:gd name="connsiteX67" fmla="*/ 6969409 w 12192000"/>
              <a:gd name="connsiteY67" fmla="*/ 4499424 h 5096785"/>
              <a:gd name="connsiteX68" fmla="*/ 6969218 w 12192000"/>
              <a:gd name="connsiteY68" fmla="*/ 4499704 h 5096785"/>
              <a:gd name="connsiteX69" fmla="*/ 6960755 w 12192000"/>
              <a:gd name="connsiteY69" fmla="*/ 4500249 h 5096785"/>
              <a:gd name="connsiteX70" fmla="*/ 6954882 w 12192000"/>
              <a:gd name="connsiteY70" fmla="*/ 4499405 h 5096785"/>
              <a:gd name="connsiteX71" fmla="*/ 6939428 w 12192000"/>
              <a:gd name="connsiteY71" fmla="*/ 4499385 h 5096785"/>
              <a:gd name="connsiteX72" fmla="*/ 6933902 w 12192000"/>
              <a:gd name="connsiteY72" fmla="*/ 4501239 h 5096785"/>
              <a:gd name="connsiteX73" fmla="*/ 6891244 w 12192000"/>
              <a:gd name="connsiteY73" fmla="*/ 4536371 h 5096785"/>
              <a:gd name="connsiteX74" fmla="*/ 6794496 w 12192000"/>
              <a:gd name="connsiteY74" fmla="*/ 4567924 h 5096785"/>
              <a:gd name="connsiteX75" fmla="*/ 6697102 w 12192000"/>
              <a:gd name="connsiteY75" fmla="*/ 4595916 h 5096785"/>
              <a:gd name="connsiteX76" fmla="*/ 6661063 w 12192000"/>
              <a:gd name="connsiteY76" fmla="*/ 4604476 h 5096785"/>
              <a:gd name="connsiteX77" fmla="*/ 6600252 w 12192000"/>
              <a:gd name="connsiteY77" fmla="*/ 4626681 h 5096785"/>
              <a:gd name="connsiteX78" fmla="*/ 6574528 w 12192000"/>
              <a:gd name="connsiteY78" fmla="*/ 4641155 h 5096785"/>
              <a:gd name="connsiteX79" fmla="*/ 6573036 w 12192000"/>
              <a:gd name="connsiteY79" fmla="*/ 4641049 h 5096785"/>
              <a:gd name="connsiteX80" fmla="*/ 6571920 w 12192000"/>
              <a:gd name="connsiteY80" fmla="*/ 4644739 h 5096785"/>
              <a:gd name="connsiteX81" fmla="*/ 6552021 w 12192000"/>
              <a:gd name="connsiteY81" fmla="*/ 4650379 h 5096785"/>
              <a:gd name="connsiteX82" fmla="*/ 6545925 w 12192000"/>
              <a:gd name="connsiteY82" fmla="*/ 4650675 h 5096785"/>
              <a:gd name="connsiteX83" fmla="*/ 6537822 w 12192000"/>
              <a:gd name="connsiteY83" fmla="*/ 4652769 h 5096785"/>
              <a:gd name="connsiteX84" fmla="*/ 6537743 w 12192000"/>
              <a:gd name="connsiteY84" fmla="*/ 4653068 h 5096785"/>
              <a:gd name="connsiteX85" fmla="*/ 6490057 w 12192000"/>
              <a:gd name="connsiteY85" fmla="*/ 4658624 h 5096785"/>
              <a:gd name="connsiteX86" fmla="*/ 6386800 w 12192000"/>
              <a:gd name="connsiteY86" fmla="*/ 4715431 h 5096785"/>
              <a:gd name="connsiteX87" fmla="*/ 6382703 w 12192000"/>
              <a:gd name="connsiteY87" fmla="*/ 4717930 h 5096785"/>
              <a:gd name="connsiteX88" fmla="*/ 6356495 w 12192000"/>
              <a:gd name="connsiteY88" fmla="*/ 4717843 h 5096785"/>
              <a:gd name="connsiteX89" fmla="*/ 6343628 w 12192000"/>
              <a:gd name="connsiteY89" fmla="*/ 4719161 h 5096785"/>
              <a:gd name="connsiteX90" fmla="*/ 6338605 w 12192000"/>
              <a:gd name="connsiteY90" fmla="*/ 4716723 h 5096785"/>
              <a:gd name="connsiteX91" fmla="*/ 6320318 w 12192000"/>
              <a:gd name="connsiteY91" fmla="*/ 4720095 h 5096785"/>
              <a:gd name="connsiteX92" fmla="*/ 6318742 w 12192000"/>
              <a:gd name="connsiteY92" fmla="*/ 4721541 h 5096785"/>
              <a:gd name="connsiteX93" fmla="*/ 6301708 w 12192000"/>
              <a:gd name="connsiteY93" fmla="*/ 4720380 h 5096785"/>
              <a:gd name="connsiteX94" fmla="*/ 6285082 w 12192000"/>
              <a:gd name="connsiteY94" fmla="*/ 4714639 h 5096785"/>
              <a:gd name="connsiteX95" fmla="*/ 6136936 w 12192000"/>
              <a:gd name="connsiteY95" fmla="*/ 4758246 h 5096785"/>
              <a:gd name="connsiteX96" fmla="*/ 5988578 w 12192000"/>
              <a:gd name="connsiteY96" fmla="*/ 4754427 h 5096785"/>
              <a:gd name="connsiteX97" fmla="*/ 5908701 w 12192000"/>
              <a:gd name="connsiteY97" fmla="*/ 4779160 h 5096785"/>
              <a:gd name="connsiteX98" fmla="*/ 5892219 w 12192000"/>
              <a:gd name="connsiteY98" fmla="*/ 4807892 h 5096785"/>
              <a:gd name="connsiteX99" fmla="*/ 5683612 w 12192000"/>
              <a:gd name="connsiteY99" fmla="*/ 4848770 h 5096785"/>
              <a:gd name="connsiteX100" fmla="*/ 5635111 w 12192000"/>
              <a:gd name="connsiteY100" fmla="*/ 4868888 h 5096785"/>
              <a:gd name="connsiteX101" fmla="*/ 5582652 w 12192000"/>
              <a:gd name="connsiteY101" fmla="*/ 4866836 h 5096785"/>
              <a:gd name="connsiteX102" fmla="*/ 5567213 w 12192000"/>
              <a:gd name="connsiteY102" fmla="*/ 4878769 h 5096785"/>
              <a:gd name="connsiteX103" fmla="*/ 5564659 w 12192000"/>
              <a:gd name="connsiteY103" fmla="*/ 4881042 h 5096785"/>
              <a:gd name="connsiteX104" fmla="*/ 5552102 w 12192000"/>
              <a:gd name="connsiteY104" fmla="*/ 4885426 h 5096785"/>
              <a:gd name="connsiteX105" fmla="*/ 5551475 w 12192000"/>
              <a:gd name="connsiteY105" fmla="*/ 4892560 h 5096785"/>
              <a:gd name="connsiteX106" fmla="*/ 5534664 w 12192000"/>
              <a:gd name="connsiteY106" fmla="*/ 4903385 h 5096785"/>
              <a:gd name="connsiteX107" fmla="*/ 5510737 w 12192000"/>
              <a:gd name="connsiteY107" fmla="*/ 4909807 h 5096785"/>
              <a:gd name="connsiteX108" fmla="*/ 5393901 w 12192000"/>
              <a:gd name="connsiteY108" fmla="*/ 4933709 h 5096785"/>
              <a:gd name="connsiteX109" fmla="*/ 5325782 w 12192000"/>
              <a:gd name="connsiteY109" fmla="*/ 4951789 h 5096785"/>
              <a:gd name="connsiteX110" fmla="*/ 5302703 w 12192000"/>
              <a:gd name="connsiteY110" fmla="*/ 4964590 h 5096785"/>
              <a:gd name="connsiteX111" fmla="*/ 5268591 w 12192000"/>
              <a:gd name="connsiteY111" fmla="*/ 4978479 h 5096785"/>
              <a:gd name="connsiteX112" fmla="*/ 5210559 w 12192000"/>
              <a:gd name="connsiteY112" fmla="*/ 5007585 h 5096785"/>
              <a:gd name="connsiteX113" fmla="*/ 5177597 w 12192000"/>
              <a:gd name="connsiteY113" fmla="*/ 5015926 h 5096785"/>
              <a:gd name="connsiteX114" fmla="*/ 5160569 w 12192000"/>
              <a:gd name="connsiteY114" fmla="*/ 5025681 h 5096785"/>
              <a:gd name="connsiteX115" fmla="*/ 5152748 w 12192000"/>
              <a:gd name="connsiteY115" fmla="*/ 5026569 h 5096785"/>
              <a:gd name="connsiteX116" fmla="*/ 5127678 w 12192000"/>
              <a:gd name="connsiteY116" fmla="*/ 5032947 h 5096785"/>
              <a:gd name="connsiteX117" fmla="*/ 5113147 w 12192000"/>
              <a:gd name="connsiteY117" fmla="*/ 5035818 h 5096785"/>
              <a:gd name="connsiteX118" fmla="*/ 5107301 w 12192000"/>
              <a:gd name="connsiteY118" fmla="*/ 5036672 h 5096785"/>
              <a:gd name="connsiteX119" fmla="*/ 5093215 w 12192000"/>
              <a:gd name="connsiteY119" fmla="*/ 5032880 h 5096785"/>
              <a:gd name="connsiteX120" fmla="*/ 5077058 w 12192000"/>
              <a:gd name="connsiteY120" fmla="*/ 5038681 h 5096785"/>
              <a:gd name="connsiteX121" fmla="*/ 5057349 w 12192000"/>
              <a:gd name="connsiteY121" fmla="*/ 5036015 h 5096785"/>
              <a:gd name="connsiteX122" fmla="*/ 5053945 w 12192000"/>
              <a:gd name="connsiteY122" fmla="*/ 5041952 h 5096785"/>
              <a:gd name="connsiteX123" fmla="*/ 5040021 w 12192000"/>
              <a:gd name="connsiteY123" fmla="*/ 5050052 h 5096785"/>
              <a:gd name="connsiteX124" fmla="*/ 5025913 w 12192000"/>
              <a:gd name="connsiteY124" fmla="*/ 5046535 h 5096785"/>
              <a:gd name="connsiteX125" fmla="*/ 4998218 w 12192000"/>
              <a:gd name="connsiteY125" fmla="*/ 5048065 h 5096785"/>
              <a:gd name="connsiteX126" fmla="*/ 4991008 w 12192000"/>
              <a:gd name="connsiteY126" fmla="*/ 5050439 h 5096785"/>
              <a:gd name="connsiteX127" fmla="*/ 4963503 w 12192000"/>
              <a:gd name="connsiteY127" fmla="*/ 5047575 h 5096785"/>
              <a:gd name="connsiteX128" fmla="*/ 4921053 w 12192000"/>
              <a:gd name="connsiteY128" fmla="*/ 5048925 h 5096785"/>
              <a:gd name="connsiteX129" fmla="*/ 4873420 w 12192000"/>
              <a:gd name="connsiteY129" fmla="*/ 5054929 h 5096785"/>
              <a:gd name="connsiteX130" fmla="*/ 4858825 w 12192000"/>
              <a:gd name="connsiteY130" fmla="*/ 5051329 h 5096785"/>
              <a:gd name="connsiteX131" fmla="*/ 4769340 w 12192000"/>
              <a:gd name="connsiteY131" fmla="*/ 5053090 h 5096785"/>
              <a:gd name="connsiteX132" fmla="*/ 4744152 w 12192000"/>
              <a:gd name="connsiteY132" fmla="*/ 5053391 h 5096785"/>
              <a:gd name="connsiteX133" fmla="*/ 4723556 w 12192000"/>
              <a:gd name="connsiteY133" fmla="*/ 5059633 h 5096785"/>
              <a:gd name="connsiteX134" fmla="*/ 4719699 w 12192000"/>
              <a:gd name="connsiteY134" fmla="*/ 5066298 h 5096785"/>
              <a:gd name="connsiteX135" fmla="*/ 4706016 w 12192000"/>
              <a:gd name="connsiteY135" fmla="*/ 5067422 h 5096785"/>
              <a:gd name="connsiteX136" fmla="*/ 4702593 w 12192000"/>
              <a:gd name="connsiteY136" fmla="*/ 5068973 h 5096785"/>
              <a:gd name="connsiteX137" fmla="*/ 4682766 w 12192000"/>
              <a:gd name="connsiteY137" fmla="*/ 5076609 h 5096785"/>
              <a:gd name="connsiteX138" fmla="*/ 4634960 w 12192000"/>
              <a:gd name="connsiteY138" fmla="*/ 5061852 h 5096785"/>
              <a:gd name="connsiteX139" fmla="*/ 4580645 w 12192000"/>
              <a:gd name="connsiteY139" fmla="*/ 5069246 h 5096785"/>
              <a:gd name="connsiteX140" fmla="*/ 4368005 w 12192000"/>
              <a:gd name="connsiteY140" fmla="*/ 5057426 h 5096785"/>
              <a:gd name="connsiteX141" fmla="*/ 4339489 w 12192000"/>
              <a:gd name="connsiteY141" fmla="*/ 5080858 h 5096785"/>
              <a:gd name="connsiteX142" fmla="*/ 4253895 w 12192000"/>
              <a:gd name="connsiteY142" fmla="*/ 5085008 h 5096785"/>
              <a:gd name="connsiteX143" fmla="*/ 4117780 w 12192000"/>
              <a:gd name="connsiteY143" fmla="*/ 5045175 h 5096785"/>
              <a:gd name="connsiteX144" fmla="*/ 3960074 w 12192000"/>
              <a:gd name="connsiteY144" fmla="*/ 5050708 h 5096785"/>
              <a:gd name="connsiteX145" fmla="*/ 3947260 w 12192000"/>
              <a:gd name="connsiteY145" fmla="*/ 5041167 h 5096785"/>
              <a:gd name="connsiteX146" fmla="*/ 3931969 w 12192000"/>
              <a:gd name="connsiteY146" fmla="*/ 5035902 h 5096785"/>
              <a:gd name="connsiteX147" fmla="*/ 3929836 w 12192000"/>
              <a:gd name="connsiteY147" fmla="*/ 5036901 h 5096785"/>
              <a:gd name="connsiteX148" fmla="*/ 3911296 w 12192000"/>
              <a:gd name="connsiteY148" fmla="*/ 5035663 h 5096785"/>
              <a:gd name="connsiteX149" fmla="*/ 3907746 w 12192000"/>
              <a:gd name="connsiteY149" fmla="*/ 5032107 h 5096785"/>
              <a:gd name="connsiteX150" fmla="*/ 3895182 w 12192000"/>
              <a:gd name="connsiteY150" fmla="*/ 5030229 h 5096785"/>
              <a:gd name="connsiteX151" fmla="*/ 3870866 w 12192000"/>
              <a:gd name="connsiteY151" fmla="*/ 5023753 h 5096785"/>
              <a:gd name="connsiteX152" fmla="*/ 3865913 w 12192000"/>
              <a:gd name="connsiteY152" fmla="*/ 5025143 h 5096785"/>
              <a:gd name="connsiteX153" fmla="*/ 3828606 w 12192000"/>
              <a:gd name="connsiteY153" fmla="*/ 5019426 h 5096785"/>
              <a:gd name="connsiteX154" fmla="*/ 3827901 w 12192000"/>
              <a:gd name="connsiteY154" fmla="*/ 5020583 h 5096785"/>
              <a:gd name="connsiteX155" fmla="*/ 3816543 w 12192000"/>
              <a:gd name="connsiteY155" fmla="*/ 5024366 h 5096785"/>
              <a:gd name="connsiteX156" fmla="*/ 3795278 w 12192000"/>
              <a:gd name="connsiteY156" fmla="*/ 5028779 h 5096785"/>
              <a:gd name="connsiteX157" fmla="*/ 3743858 w 12192000"/>
              <a:gd name="connsiteY157" fmla="*/ 5054237 h 5096785"/>
              <a:gd name="connsiteX158" fmla="*/ 3704945 w 12192000"/>
              <a:gd name="connsiteY158" fmla="*/ 5048413 h 5096785"/>
              <a:gd name="connsiteX159" fmla="*/ 3696992 w 12192000"/>
              <a:gd name="connsiteY159" fmla="*/ 5047914 h 5096785"/>
              <a:gd name="connsiteX160" fmla="*/ 3696780 w 12192000"/>
              <a:gd name="connsiteY160" fmla="*/ 5048181 h 5096785"/>
              <a:gd name="connsiteX161" fmla="*/ 3688290 w 12192000"/>
              <a:gd name="connsiteY161" fmla="*/ 5048204 h 5096785"/>
              <a:gd name="connsiteX162" fmla="*/ 3682486 w 12192000"/>
              <a:gd name="connsiteY162" fmla="*/ 5047000 h 5096785"/>
              <a:gd name="connsiteX163" fmla="*/ 3667056 w 12192000"/>
              <a:gd name="connsiteY163" fmla="*/ 5046030 h 5096785"/>
              <a:gd name="connsiteX164" fmla="*/ 3661403 w 12192000"/>
              <a:gd name="connsiteY164" fmla="*/ 5047537 h 5096785"/>
              <a:gd name="connsiteX165" fmla="*/ 3658673 w 12192000"/>
              <a:gd name="connsiteY165" fmla="*/ 5050790 h 5096785"/>
              <a:gd name="connsiteX166" fmla="*/ 3657333 w 12192000"/>
              <a:gd name="connsiteY166" fmla="*/ 5050325 h 5096785"/>
              <a:gd name="connsiteX167" fmla="*/ 3626778 w 12192000"/>
              <a:gd name="connsiteY167" fmla="*/ 5057882 h 5096785"/>
              <a:gd name="connsiteX168" fmla="*/ 3560067 w 12192000"/>
              <a:gd name="connsiteY168" fmla="*/ 5064266 h 5096785"/>
              <a:gd name="connsiteX169" fmla="*/ 3522641 w 12192000"/>
              <a:gd name="connsiteY169" fmla="*/ 5063654 h 5096785"/>
              <a:gd name="connsiteX170" fmla="*/ 3419275 w 12192000"/>
              <a:gd name="connsiteY170" fmla="*/ 5066646 h 5096785"/>
              <a:gd name="connsiteX171" fmla="*/ 3314869 w 12192000"/>
              <a:gd name="connsiteY171" fmla="*/ 5073197 h 5096785"/>
              <a:gd name="connsiteX172" fmla="*/ 3259088 w 12192000"/>
              <a:gd name="connsiteY172" fmla="*/ 5096363 h 5096785"/>
              <a:gd name="connsiteX173" fmla="*/ 3253104 w 12192000"/>
              <a:gd name="connsiteY173" fmla="*/ 5096785 h 5096785"/>
              <a:gd name="connsiteX174" fmla="*/ 3238751 w 12192000"/>
              <a:gd name="connsiteY174" fmla="*/ 5092996 h 5096785"/>
              <a:gd name="connsiteX175" fmla="*/ 3233681 w 12192000"/>
              <a:gd name="connsiteY175" fmla="*/ 5090758 h 5096785"/>
              <a:gd name="connsiteX176" fmla="*/ 3225562 w 12192000"/>
              <a:gd name="connsiteY176" fmla="*/ 5089215 h 5096785"/>
              <a:gd name="connsiteX177" fmla="*/ 3225260 w 12192000"/>
              <a:gd name="connsiteY177" fmla="*/ 5089437 h 5096785"/>
              <a:gd name="connsiteX178" fmla="*/ 3217859 w 12192000"/>
              <a:gd name="connsiteY178" fmla="*/ 5087484 h 5096785"/>
              <a:gd name="connsiteX179" fmla="*/ 3182980 w 12192000"/>
              <a:gd name="connsiteY179" fmla="*/ 5074650 h 5096785"/>
              <a:gd name="connsiteX180" fmla="*/ 3123938 w 12192000"/>
              <a:gd name="connsiteY180" fmla="*/ 5089912 h 5096785"/>
              <a:gd name="connsiteX181" fmla="*/ 3101912 w 12192000"/>
              <a:gd name="connsiteY181" fmla="*/ 5090281 h 5096785"/>
              <a:gd name="connsiteX182" fmla="*/ 3089591 w 12192000"/>
              <a:gd name="connsiteY182" fmla="*/ 5091865 h 5096785"/>
              <a:gd name="connsiteX183" fmla="*/ 3088465 w 12192000"/>
              <a:gd name="connsiteY183" fmla="*/ 5092858 h 5096785"/>
              <a:gd name="connsiteX184" fmla="*/ 3055081 w 12192000"/>
              <a:gd name="connsiteY184" fmla="*/ 5080424 h 5096785"/>
              <a:gd name="connsiteX185" fmla="*/ 3049807 w 12192000"/>
              <a:gd name="connsiteY185" fmla="*/ 5080860 h 5096785"/>
              <a:gd name="connsiteX186" fmla="*/ 3029122 w 12192000"/>
              <a:gd name="connsiteY186" fmla="*/ 5070085 h 5096785"/>
              <a:gd name="connsiteX187" fmla="*/ 3017862 w 12192000"/>
              <a:gd name="connsiteY187" fmla="*/ 5065942 h 5096785"/>
              <a:gd name="connsiteX188" fmla="*/ 3015868 w 12192000"/>
              <a:gd name="connsiteY188" fmla="*/ 5061832 h 5096785"/>
              <a:gd name="connsiteX189" fmla="*/ 2998644 w 12192000"/>
              <a:gd name="connsiteY189" fmla="*/ 5057210 h 5096785"/>
              <a:gd name="connsiteX190" fmla="*/ 2996219 w 12192000"/>
              <a:gd name="connsiteY190" fmla="*/ 5057788 h 5096785"/>
              <a:gd name="connsiteX191" fmla="*/ 2983676 w 12192000"/>
              <a:gd name="connsiteY191" fmla="*/ 5049852 h 5096785"/>
              <a:gd name="connsiteX192" fmla="*/ 2903609 w 12192000"/>
              <a:gd name="connsiteY192" fmla="*/ 4998457 h 5096785"/>
              <a:gd name="connsiteX193" fmla="*/ 2758830 w 12192000"/>
              <a:gd name="connsiteY193" fmla="*/ 4974760 h 5096785"/>
              <a:gd name="connsiteX194" fmla="*/ 2532669 w 12192000"/>
              <a:gd name="connsiteY194" fmla="*/ 4940573 h 5096785"/>
              <a:gd name="connsiteX195" fmla="*/ 2389931 w 12192000"/>
              <a:gd name="connsiteY195" fmla="*/ 4905785 h 5096785"/>
              <a:gd name="connsiteX196" fmla="*/ 2335186 w 12192000"/>
              <a:gd name="connsiteY196" fmla="*/ 4902957 h 5096785"/>
              <a:gd name="connsiteX197" fmla="*/ 2295307 w 12192000"/>
              <a:gd name="connsiteY197" fmla="*/ 4879800 h 5096785"/>
              <a:gd name="connsiteX198" fmla="*/ 2273393 w 12192000"/>
              <a:gd name="connsiteY198" fmla="*/ 4883565 h 5096785"/>
              <a:gd name="connsiteX199" fmla="*/ 2269523 w 12192000"/>
              <a:gd name="connsiteY199" fmla="*/ 4884442 h 5096785"/>
              <a:gd name="connsiteX200" fmla="*/ 2256015 w 12192000"/>
              <a:gd name="connsiteY200" fmla="*/ 4883014 h 5096785"/>
              <a:gd name="connsiteX201" fmla="*/ 2249731 w 12192000"/>
              <a:gd name="connsiteY201" fmla="*/ 4888778 h 5096785"/>
              <a:gd name="connsiteX202" fmla="*/ 2227629 w 12192000"/>
              <a:gd name="connsiteY202" fmla="*/ 4891047 h 5096785"/>
              <a:gd name="connsiteX203" fmla="*/ 2203460 w 12192000"/>
              <a:gd name="connsiteY203" fmla="*/ 4886696 h 5096785"/>
              <a:gd name="connsiteX204" fmla="*/ 2091528 w 12192000"/>
              <a:gd name="connsiteY204" fmla="*/ 4859155 h 5096785"/>
              <a:gd name="connsiteX205" fmla="*/ 2022901 w 12192000"/>
              <a:gd name="connsiteY205" fmla="*/ 4846594 h 5096785"/>
              <a:gd name="connsiteX206" fmla="*/ 1994227 w 12192000"/>
              <a:gd name="connsiteY206" fmla="*/ 4847973 h 5096785"/>
              <a:gd name="connsiteX207" fmla="*/ 1955936 w 12192000"/>
              <a:gd name="connsiteY207" fmla="*/ 4845765 h 5096785"/>
              <a:gd name="connsiteX208" fmla="*/ 1741924 w 12192000"/>
              <a:gd name="connsiteY208" fmla="*/ 4808054 h 5096785"/>
              <a:gd name="connsiteX209" fmla="*/ 1734410 w 12192000"/>
              <a:gd name="connsiteY209" fmla="*/ 4811675 h 5096785"/>
              <a:gd name="connsiteX210" fmla="*/ 1691423 w 12192000"/>
              <a:gd name="connsiteY210" fmla="*/ 4802777 h 5096785"/>
              <a:gd name="connsiteX211" fmla="*/ 1554504 w 12192000"/>
              <a:gd name="connsiteY211" fmla="*/ 4739985 h 5096785"/>
              <a:gd name="connsiteX212" fmla="*/ 1470119 w 12192000"/>
              <a:gd name="connsiteY212" fmla="*/ 4723470 h 5096785"/>
              <a:gd name="connsiteX213" fmla="*/ 1437967 w 12192000"/>
              <a:gd name="connsiteY213" fmla="*/ 4722710 h 5096785"/>
              <a:gd name="connsiteX214" fmla="*/ 1384234 w 12192000"/>
              <a:gd name="connsiteY214" fmla="*/ 4721117 h 5096785"/>
              <a:gd name="connsiteX215" fmla="*/ 1338647 w 12192000"/>
              <a:gd name="connsiteY215" fmla="*/ 4732483 h 5096785"/>
              <a:gd name="connsiteX216" fmla="*/ 1295869 w 12192000"/>
              <a:gd name="connsiteY216" fmla="*/ 4726175 h 5096785"/>
              <a:gd name="connsiteX217" fmla="*/ 1292949 w 12192000"/>
              <a:gd name="connsiteY217" fmla="*/ 4708469 h 5096785"/>
              <a:gd name="connsiteX218" fmla="*/ 1244908 w 12192000"/>
              <a:gd name="connsiteY218" fmla="*/ 4706993 h 5096785"/>
              <a:gd name="connsiteX219" fmla="*/ 1171266 w 12192000"/>
              <a:gd name="connsiteY219" fmla="*/ 4706535 h 5096785"/>
              <a:gd name="connsiteX220" fmla="*/ 1160868 w 12192000"/>
              <a:gd name="connsiteY220" fmla="*/ 4701936 h 5096785"/>
              <a:gd name="connsiteX221" fmla="*/ 1147599 w 12192000"/>
              <a:gd name="connsiteY221" fmla="*/ 4714833 h 5096785"/>
              <a:gd name="connsiteX222" fmla="*/ 1119603 w 12192000"/>
              <a:gd name="connsiteY222" fmla="*/ 4721303 h 5096785"/>
              <a:gd name="connsiteX223" fmla="*/ 997851 w 12192000"/>
              <a:gd name="connsiteY223" fmla="*/ 4722336 h 5096785"/>
              <a:gd name="connsiteX224" fmla="*/ 976455 w 12192000"/>
              <a:gd name="connsiteY224" fmla="*/ 4726407 h 5096785"/>
              <a:gd name="connsiteX225" fmla="*/ 949939 w 12192000"/>
              <a:gd name="connsiteY225" fmla="*/ 4719699 h 5096785"/>
              <a:gd name="connsiteX226" fmla="*/ 894148 w 12192000"/>
              <a:gd name="connsiteY226" fmla="*/ 4710406 h 5096785"/>
              <a:gd name="connsiteX227" fmla="*/ 857990 w 12192000"/>
              <a:gd name="connsiteY227" fmla="*/ 4696844 h 5096785"/>
              <a:gd name="connsiteX228" fmla="*/ 848649 w 12192000"/>
              <a:gd name="connsiteY228" fmla="*/ 4704021 h 5096785"/>
              <a:gd name="connsiteX229" fmla="*/ 826436 w 12192000"/>
              <a:gd name="connsiteY229" fmla="*/ 4707421 h 5096785"/>
              <a:gd name="connsiteX230" fmla="*/ 733052 w 12192000"/>
              <a:gd name="connsiteY230" fmla="*/ 4701884 h 5096785"/>
              <a:gd name="connsiteX231" fmla="*/ 716185 w 12192000"/>
              <a:gd name="connsiteY231" fmla="*/ 4703827 h 5096785"/>
              <a:gd name="connsiteX232" fmla="*/ 696663 w 12192000"/>
              <a:gd name="connsiteY232" fmla="*/ 4697420 h 5096785"/>
              <a:gd name="connsiteX233" fmla="*/ 582722 w 12192000"/>
              <a:gd name="connsiteY233" fmla="*/ 4658637 h 5096785"/>
              <a:gd name="connsiteX234" fmla="*/ 581118 w 12192000"/>
              <a:gd name="connsiteY234" fmla="*/ 4654120 h 5096785"/>
              <a:gd name="connsiteX235" fmla="*/ 546453 w 12192000"/>
              <a:gd name="connsiteY235" fmla="*/ 4652542 h 5096785"/>
              <a:gd name="connsiteX236" fmla="*/ 536773 w 12192000"/>
              <a:gd name="connsiteY236" fmla="*/ 4644609 h 5096785"/>
              <a:gd name="connsiteX237" fmla="*/ 518899 w 12192000"/>
              <a:gd name="connsiteY237" fmla="*/ 4642839 h 5096785"/>
              <a:gd name="connsiteX238" fmla="*/ 388896 w 12192000"/>
              <a:gd name="connsiteY238" fmla="*/ 4619173 h 5096785"/>
              <a:gd name="connsiteX239" fmla="*/ 366479 w 12192000"/>
              <a:gd name="connsiteY239" fmla="*/ 4618896 h 5096785"/>
              <a:gd name="connsiteX240" fmla="*/ 342781 w 12192000"/>
              <a:gd name="connsiteY240" fmla="*/ 4601239 h 5096785"/>
              <a:gd name="connsiteX241" fmla="*/ 255925 w 12192000"/>
              <a:gd name="connsiteY241" fmla="*/ 4598685 h 5096785"/>
              <a:gd name="connsiteX242" fmla="*/ 226919 w 12192000"/>
              <a:gd name="connsiteY242" fmla="*/ 4598460 h 5096785"/>
              <a:gd name="connsiteX243" fmla="*/ 213925 w 12192000"/>
              <a:gd name="connsiteY243" fmla="*/ 4597783 h 5096785"/>
              <a:gd name="connsiteX244" fmla="*/ 215196 w 12192000"/>
              <a:gd name="connsiteY244" fmla="*/ 4588576 h 5096785"/>
              <a:gd name="connsiteX245" fmla="*/ 180214 w 12192000"/>
              <a:gd name="connsiteY245" fmla="*/ 4583701 h 5096785"/>
              <a:gd name="connsiteX246" fmla="*/ 83203 w 12192000"/>
              <a:gd name="connsiteY246" fmla="*/ 4531664 h 5096785"/>
              <a:gd name="connsiteX247" fmla="*/ 4106 w 12192000"/>
              <a:gd name="connsiteY247" fmla="*/ 4517202 h 5096785"/>
              <a:gd name="connsiteX248" fmla="*/ 0 w 12192000"/>
              <a:gd name="connsiteY248" fmla="*/ 4516084 h 5096785"/>
              <a:gd name="connsiteX249" fmla="*/ 0 w 12192000"/>
              <a:gd name="connsiteY249"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4285 w 12192000"/>
              <a:gd name="connsiteY15" fmla="*/ 4246460 h 5096785"/>
              <a:gd name="connsiteX16" fmla="*/ 9720786 w 12192000"/>
              <a:gd name="connsiteY16" fmla="*/ 4265611 h 5096785"/>
              <a:gd name="connsiteX17" fmla="*/ 9652162 w 12192000"/>
              <a:gd name="connsiteY17" fmla="*/ 4252712 h 5096785"/>
              <a:gd name="connsiteX18" fmla="*/ 9543973 w 12192000"/>
              <a:gd name="connsiteY18" fmla="*/ 4245802 h 5096785"/>
              <a:gd name="connsiteX19" fmla="*/ 9528747 w 12192000"/>
              <a:gd name="connsiteY19" fmla="*/ 4251724 h 5096785"/>
              <a:gd name="connsiteX20" fmla="*/ 9436976 w 12192000"/>
              <a:gd name="connsiteY20" fmla="*/ 4269351 h 5096785"/>
              <a:gd name="connsiteX21" fmla="*/ 9371827 w 12192000"/>
              <a:gd name="connsiteY21" fmla="*/ 4303912 h 5096785"/>
              <a:gd name="connsiteX22" fmla="*/ 9260304 w 12192000"/>
              <a:gd name="connsiteY22" fmla="*/ 4328021 h 5096785"/>
              <a:gd name="connsiteX23" fmla="*/ 9148799 w 12192000"/>
              <a:gd name="connsiteY23" fmla="*/ 4348506 h 5096785"/>
              <a:gd name="connsiteX24" fmla="*/ 9107898 w 12192000"/>
              <a:gd name="connsiteY24" fmla="*/ 4354282 h 5096785"/>
              <a:gd name="connsiteX25" fmla="*/ 9037321 w 12192000"/>
              <a:gd name="connsiteY25" fmla="*/ 4371817 h 5096785"/>
              <a:gd name="connsiteX26" fmla="*/ 8990743 w 12192000"/>
              <a:gd name="connsiteY26" fmla="*/ 4382161 h 5096785"/>
              <a:gd name="connsiteX27" fmla="*/ 8979819 w 12192000"/>
              <a:gd name="connsiteY27" fmla="*/ 4366419 h 5096785"/>
              <a:gd name="connsiteX28" fmla="*/ 8936044 w 12192000"/>
              <a:gd name="connsiteY28" fmla="*/ 4370992 h 5096785"/>
              <a:gd name="connsiteX29" fmla="*/ 8897707 w 12192000"/>
              <a:gd name="connsiteY29" fmla="*/ 4392673 h 5096785"/>
              <a:gd name="connsiteX30" fmla="*/ 8845635 w 12192000"/>
              <a:gd name="connsiteY30" fmla="*/ 4404300 h 5096785"/>
              <a:gd name="connsiteX31" fmla="*/ 8814562 w 12192000"/>
              <a:gd name="connsiteY31" fmla="*/ 4411434 h 5096785"/>
              <a:gd name="connsiteX32" fmla="*/ 8726349 w 12192000"/>
              <a:gd name="connsiteY32" fmla="*/ 4416668 h 5096785"/>
              <a:gd name="connsiteX33" fmla="*/ 8566678 w 12192000"/>
              <a:gd name="connsiteY33" fmla="*/ 4391711 h 5096785"/>
              <a:gd name="connsiteX34" fmla="*/ 8521516 w 12192000"/>
              <a:gd name="connsiteY34" fmla="*/ 4393927 h 5096785"/>
              <a:gd name="connsiteX35" fmla="*/ 8515998 w 12192000"/>
              <a:gd name="connsiteY35" fmla="*/ 4399124 h 5096785"/>
              <a:gd name="connsiteX36" fmla="*/ 8449547 w 12192000"/>
              <a:gd name="connsiteY36" fmla="*/ 4383170 h 5096785"/>
              <a:gd name="connsiteX37" fmla="*/ 8360285 w 12192000"/>
              <a:gd name="connsiteY37" fmla="*/ 4398502 h 5096785"/>
              <a:gd name="connsiteX38" fmla="*/ 8256584 w 12192000"/>
              <a:gd name="connsiteY38" fmla="*/ 4423564 h 5096785"/>
              <a:gd name="connsiteX39" fmla="*/ 8229821 w 12192000"/>
              <a:gd name="connsiteY39" fmla="*/ 4431840 h 5096785"/>
              <a:gd name="connsiteX40" fmla="*/ 8158476 w 12192000"/>
              <a:gd name="connsiteY40" fmla="*/ 4436904 h 5096785"/>
              <a:gd name="connsiteX41" fmla="*/ 7993707 w 12192000"/>
              <a:gd name="connsiteY41" fmla="*/ 4447962 h 5096785"/>
              <a:gd name="connsiteX42" fmla="*/ 7990346 w 12192000"/>
              <a:gd name="connsiteY42" fmla="*/ 4454853 h 5096785"/>
              <a:gd name="connsiteX43" fmla="*/ 7976786 w 12192000"/>
              <a:gd name="connsiteY43" fmla="*/ 4456820 h 5096785"/>
              <a:gd name="connsiteX44" fmla="*/ 7973491 w 12192000"/>
              <a:gd name="connsiteY44" fmla="*/ 4458577 h 5096785"/>
              <a:gd name="connsiteX45" fmla="*/ 7954281 w 12192000"/>
              <a:gd name="connsiteY45" fmla="*/ 4467421 h 5096785"/>
              <a:gd name="connsiteX46" fmla="*/ 7905540 w 12192000"/>
              <a:gd name="connsiteY46" fmla="*/ 4455628 h 5096785"/>
              <a:gd name="connsiteX47" fmla="*/ 7851932 w 12192000"/>
              <a:gd name="connsiteY47" fmla="*/ 4466353 h 5096785"/>
              <a:gd name="connsiteX48" fmla="*/ 7639078 w 12192000"/>
              <a:gd name="connsiteY48" fmla="*/ 4467635 h 5096785"/>
              <a:gd name="connsiteX49" fmla="*/ 7612359 w 12192000"/>
              <a:gd name="connsiteY49" fmla="*/ 4492789 h 5096785"/>
              <a:gd name="connsiteX50" fmla="*/ 7527328 w 12192000"/>
              <a:gd name="connsiteY50" fmla="*/ 4502199 h 5096785"/>
              <a:gd name="connsiteX51" fmla="*/ 7388717 w 12192000"/>
              <a:gd name="connsiteY51" fmla="*/ 4470799 h 5096785"/>
              <a:gd name="connsiteX52" fmla="*/ 7231898 w 12192000"/>
              <a:gd name="connsiteY52" fmla="*/ 4486028 h 5096785"/>
              <a:gd name="connsiteX53" fmla="*/ 7218425 w 12192000"/>
              <a:gd name="connsiteY53" fmla="*/ 4477288 h 5096785"/>
              <a:gd name="connsiteX54" fmla="*/ 7202795 w 12192000"/>
              <a:gd name="connsiteY54" fmla="*/ 4472972 h 5096785"/>
              <a:gd name="connsiteX55" fmla="*/ 7200744 w 12192000"/>
              <a:gd name="connsiteY55" fmla="*/ 4474099 h 5096785"/>
              <a:gd name="connsiteX56" fmla="*/ 7182163 w 12192000"/>
              <a:gd name="connsiteY56" fmla="*/ 4474005 h 5096785"/>
              <a:gd name="connsiteX57" fmla="*/ 7178368 w 12192000"/>
              <a:gd name="connsiteY57" fmla="*/ 4470673 h 5096785"/>
              <a:gd name="connsiteX58" fmla="*/ 7165705 w 12192000"/>
              <a:gd name="connsiteY58" fmla="*/ 4469569 h 5096785"/>
              <a:gd name="connsiteX59" fmla="*/ 7140991 w 12192000"/>
              <a:gd name="connsiteY59" fmla="*/ 4464599 h 5096785"/>
              <a:gd name="connsiteX60" fmla="*/ 7136152 w 12192000"/>
              <a:gd name="connsiteY60" fmla="*/ 4466292 h 5096785"/>
              <a:gd name="connsiteX61" fmla="*/ 7098544 w 12192000"/>
              <a:gd name="connsiteY61" fmla="*/ 4462879 h 5096785"/>
              <a:gd name="connsiteX62" fmla="*/ 7097922 w 12192000"/>
              <a:gd name="connsiteY62" fmla="*/ 4464077 h 5096785"/>
              <a:gd name="connsiteX63" fmla="*/ 7086877 w 12192000"/>
              <a:gd name="connsiteY63" fmla="*/ 4468554 h 5096785"/>
              <a:gd name="connsiteX64" fmla="*/ 7065999 w 12192000"/>
              <a:gd name="connsiteY64" fmla="*/ 4474270 h 5096785"/>
              <a:gd name="connsiteX65" fmla="*/ 7016598 w 12192000"/>
              <a:gd name="connsiteY65" fmla="*/ 4502855 h 5096785"/>
              <a:gd name="connsiteX66" fmla="*/ 6977375 w 12192000"/>
              <a:gd name="connsiteY66" fmla="*/ 4499434 h 5096785"/>
              <a:gd name="connsiteX67" fmla="*/ 6969409 w 12192000"/>
              <a:gd name="connsiteY67" fmla="*/ 4499424 h 5096785"/>
              <a:gd name="connsiteX68" fmla="*/ 6969218 w 12192000"/>
              <a:gd name="connsiteY68" fmla="*/ 4499704 h 5096785"/>
              <a:gd name="connsiteX69" fmla="*/ 6960755 w 12192000"/>
              <a:gd name="connsiteY69" fmla="*/ 4500249 h 5096785"/>
              <a:gd name="connsiteX70" fmla="*/ 6954882 w 12192000"/>
              <a:gd name="connsiteY70" fmla="*/ 4499405 h 5096785"/>
              <a:gd name="connsiteX71" fmla="*/ 6939428 w 12192000"/>
              <a:gd name="connsiteY71" fmla="*/ 4499385 h 5096785"/>
              <a:gd name="connsiteX72" fmla="*/ 6933902 w 12192000"/>
              <a:gd name="connsiteY72" fmla="*/ 4501239 h 5096785"/>
              <a:gd name="connsiteX73" fmla="*/ 6891244 w 12192000"/>
              <a:gd name="connsiteY73" fmla="*/ 4536371 h 5096785"/>
              <a:gd name="connsiteX74" fmla="*/ 6794496 w 12192000"/>
              <a:gd name="connsiteY74" fmla="*/ 4567924 h 5096785"/>
              <a:gd name="connsiteX75" fmla="*/ 6697102 w 12192000"/>
              <a:gd name="connsiteY75" fmla="*/ 4595916 h 5096785"/>
              <a:gd name="connsiteX76" fmla="*/ 6661063 w 12192000"/>
              <a:gd name="connsiteY76" fmla="*/ 4604476 h 5096785"/>
              <a:gd name="connsiteX77" fmla="*/ 6574528 w 12192000"/>
              <a:gd name="connsiteY77" fmla="*/ 4641155 h 5096785"/>
              <a:gd name="connsiteX78" fmla="*/ 6573036 w 12192000"/>
              <a:gd name="connsiteY78" fmla="*/ 4641049 h 5096785"/>
              <a:gd name="connsiteX79" fmla="*/ 6571920 w 12192000"/>
              <a:gd name="connsiteY79" fmla="*/ 4644739 h 5096785"/>
              <a:gd name="connsiteX80" fmla="*/ 6552021 w 12192000"/>
              <a:gd name="connsiteY80" fmla="*/ 4650379 h 5096785"/>
              <a:gd name="connsiteX81" fmla="*/ 6545925 w 12192000"/>
              <a:gd name="connsiteY81" fmla="*/ 4650675 h 5096785"/>
              <a:gd name="connsiteX82" fmla="*/ 6537822 w 12192000"/>
              <a:gd name="connsiteY82" fmla="*/ 4652769 h 5096785"/>
              <a:gd name="connsiteX83" fmla="*/ 6537743 w 12192000"/>
              <a:gd name="connsiteY83" fmla="*/ 4653068 h 5096785"/>
              <a:gd name="connsiteX84" fmla="*/ 6490057 w 12192000"/>
              <a:gd name="connsiteY84" fmla="*/ 4658624 h 5096785"/>
              <a:gd name="connsiteX85" fmla="*/ 6386800 w 12192000"/>
              <a:gd name="connsiteY85" fmla="*/ 4715431 h 5096785"/>
              <a:gd name="connsiteX86" fmla="*/ 6382703 w 12192000"/>
              <a:gd name="connsiteY86" fmla="*/ 4717930 h 5096785"/>
              <a:gd name="connsiteX87" fmla="*/ 6356495 w 12192000"/>
              <a:gd name="connsiteY87" fmla="*/ 4717843 h 5096785"/>
              <a:gd name="connsiteX88" fmla="*/ 6343628 w 12192000"/>
              <a:gd name="connsiteY88" fmla="*/ 4719161 h 5096785"/>
              <a:gd name="connsiteX89" fmla="*/ 6338605 w 12192000"/>
              <a:gd name="connsiteY89" fmla="*/ 4716723 h 5096785"/>
              <a:gd name="connsiteX90" fmla="*/ 6320318 w 12192000"/>
              <a:gd name="connsiteY90" fmla="*/ 4720095 h 5096785"/>
              <a:gd name="connsiteX91" fmla="*/ 6318742 w 12192000"/>
              <a:gd name="connsiteY91" fmla="*/ 4721541 h 5096785"/>
              <a:gd name="connsiteX92" fmla="*/ 6301708 w 12192000"/>
              <a:gd name="connsiteY92" fmla="*/ 4720380 h 5096785"/>
              <a:gd name="connsiteX93" fmla="*/ 6285082 w 12192000"/>
              <a:gd name="connsiteY93" fmla="*/ 4714639 h 5096785"/>
              <a:gd name="connsiteX94" fmla="*/ 6136936 w 12192000"/>
              <a:gd name="connsiteY94" fmla="*/ 4758246 h 5096785"/>
              <a:gd name="connsiteX95" fmla="*/ 5988578 w 12192000"/>
              <a:gd name="connsiteY95" fmla="*/ 4754427 h 5096785"/>
              <a:gd name="connsiteX96" fmla="*/ 5908701 w 12192000"/>
              <a:gd name="connsiteY96" fmla="*/ 4779160 h 5096785"/>
              <a:gd name="connsiteX97" fmla="*/ 5892219 w 12192000"/>
              <a:gd name="connsiteY97" fmla="*/ 4807892 h 5096785"/>
              <a:gd name="connsiteX98" fmla="*/ 5683612 w 12192000"/>
              <a:gd name="connsiteY98" fmla="*/ 4848770 h 5096785"/>
              <a:gd name="connsiteX99" fmla="*/ 5635111 w 12192000"/>
              <a:gd name="connsiteY99" fmla="*/ 4868888 h 5096785"/>
              <a:gd name="connsiteX100" fmla="*/ 5582652 w 12192000"/>
              <a:gd name="connsiteY100" fmla="*/ 4866836 h 5096785"/>
              <a:gd name="connsiteX101" fmla="*/ 5567213 w 12192000"/>
              <a:gd name="connsiteY101" fmla="*/ 4878769 h 5096785"/>
              <a:gd name="connsiteX102" fmla="*/ 5564659 w 12192000"/>
              <a:gd name="connsiteY102" fmla="*/ 4881042 h 5096785"/>
              <a:gd name="connsiteX103" fmla="*/ 5552102 w 12192000"/>
              <a:gd name="connsiteY103" fmla="*/ 4885426 h 5096785"/>
              <a:gd name="connsiteX104" fmla="*/ 5551475 w 12192000"/>
              <a:gd name="connsiteY104" fmla="*/ 4892560 h 5096785"/>
              <a:gd name="connsiteX105" fmla="*/ 5534664 w 12192000"/>
              <a:gd name="connsiteY105" fmla="*/ 4903385 h 5096785"/>
              <a:gd name="connsiteX106" fmla="*/ 5510737 w 12192000"/>
              <a:gd name="connsiteY106" fmla="*/ 4909807 h 5096785"/>
              <a:gd name="connsiteX107" fmla="*/ 5393901 w 12192000"/>
              <a:gd name="connsiteY107" fmla="*/ 4933709 h 5096785"/>
              <a:gd name="connsiteX108" fmla="*/ 5325782 w 12192000"/>
              <a:gd name="connsiteY108" fmla="*/ 4951789 h 5096785"/>
              <a:gd name="connsiteX109" fmla="*/ 5302703 w 12192000"/>
              <a:gd name="connsiteY109" fmla="*/ 4964590 h 5096785"/>
              <a:gd name="connsiteX110" fmla="*/ 5268591 w 12192000"/>
              <a:gd name="connsiteY110" fmla="*/ 4978479 h 5096785"/>
              <a:gd name="connsiteX111" fmla="*/ 5210559 w 12192000"/>
              <a:gd name="connsiteY111" fmla="*/ 5007585 h 5096785"/>
              <a:gd name="connsiteX112" fmla="*/ 5177597 w 12192000"/>
              <a:gd name="connsiteY112" fmla="*/ 5015926 h 5096785"/>
              <a:gd name="connsiteX113" fmla="*/ 5160569 w 12192000"/>
              <a:gd name="connsiteY113" fmla="*/ 5025681 h 5096785"/>
              <a:gd name="connsiteX114" fmla="*/ 5152748 w 12192000"/>
              <a:gd name="connsiteY114" fmla="*/ 5026569 h 5096785"/>
              <a:gd name="connsiteX115" fmla="*/ 5127678 w 12192000"/>
              <a:gd name="connsiteY115" fmla="*/ 5032947 h 5096785"/>
              <a:gd name="connsiteX116" fmla="*/ 5113147 w 12192000"/>
              <a:gd name="connsiteY116" fmla="*/ 5035818 h 5096785"/>
              <a:gd name="connsiteX117" fmla="*/ 5107301 w 12192000"/>
              <a:gd name="connsiteY117" fmla="*/ 5036672 h 5096785"/>
              <a:gd name="connsiteX118" fmla="*/ 5093215 w 12192000"/>
              <a:gd name="connsiteY118" fmla="*/ 5032880 h 5096785"/>
              <a:gd name="connsiteX119" fmla="*/ 5077058 w 12192000"/>
              <a:gd name="connsiteY119" fmla="*/ 5038681 h 5096785"/>
              <a:gd name="connsiteX120" fmla="*/ 5057349 w 12192000"/>
              <a:gd name="connsiteY120" fmla="*/ 5036015 h 5096785"/>
              <a:gd name="connsiteX121" fmla="*/ 5053945 w 12192000"/>
              <a:gd name="connsiteY121" fmla="*/ 5041952 h 5096785"/>
              <a:gd name="connsiteX122" fmla="*/ 5040021 w 12192000"/>
              <a:gd name="connsiteY122" fmla="*/ 5050052 h 5096785"/>
              <a:gd name="connsiteX123" fmla="*/ 5025913 w 12192000"/>
              <a:gd name="connsiteY123" fmla="*/ 5046535 h 5096785"/>
              <a:gd name="connsiteX124" fmla="*/ 4998218 w 12192000"/>
              <a:gd name="connsiteY124" fmla="*/ 5048065 h 5096785"/>
              <a:gd name="connsiteX125" fmla="*/ 4991008 w 12192000"/>
              <a:gd name="connsiteY125" fmla="*/ 5050439 h 5096785"/>
              <a:gd name="connsiteX126" fmla="*/ 4963503 w 12192000"/>
              <a:gd name="connsiteY126" fmla="*/ 5047575 h 5096785"/>
              <a:gd name="connsiteX127" fmla="*/ 4921053 w 12192000"/>
              <a:gd name="connsiteY127" fmla="*/ 5048925 h 5096785"/>
              <a:gd name="connsiteX128" fmla="*/ 4873420 w 12192000"/>
              <a:gd name="connsiteY128" fmla="*/ 5054929 h 5096785"/>
              <a:gd name="connsiteX129" fmla="*/ 4858825 w 12192000"/>
              <a:gd name="connsiteY129" fmla="*/ 5051329 h 5096785"/>
              <a:gd name="connsiteX130" fmla="*/ 4769340 w 12192000"/>
              <a:gd name="connsiteY130" fmla="*/ 5053090 h 5096785"/>
              <a:gd name="connsiteX131" fmla="*/ 4744152 w 12192000"/>
              <a:gd name="connsiteY131" fmla="*/ 5053391 h 5096785"/>
              <a:gd name="connsiteX132" fmla="*/ 4723556 w 12192000"/>
              <a:gd name="connsiteY132" fmla="*/ 5059633 h 5096785"/>
              <a:gd name="connsiteX133" fmla="*/ 4719699 w 12192000"/>
              <a:gd name="connsiteY133" fmla="*/ 5066298 h 5096785"/>
              <a:gd name="connsiteX134" fmla="*/ 4706016 w 12192000"/>
              <a:gd name="connsiteY134" fmla="*/ 5067422 h 5096785"/>
              <a:gd name="connsiteX135" fmla="*/ 4702593 w 12192000"/>
              <a:gd name="connsiteY135" fmla="*/ 5068973 h 5096785"/>
              <a:gd name="connsiteX136" fmla="*/ 4682766 w 12192000"/>
              <a:gd name="connsiteY136" fmla="*/ 5076609 h 5096785"/>
              <a:gd name="connsiteX137" fmla="*/ 4634960 w 12192000"/>
              <a:gd name="connsiteY137" fmla="*/ 5061852 h 5096785"/>
              <a:gd name="connsiteX138" fmla="*/ 4580645 w 12192000"/>
              <a:gd name="connsiteY138" fmla="*/ 5069246 h 5096785"/>
              <a:gd name="connsiteX139" fmla="*/ 4368005 w 12192000"/>
              <a:gd name="connsiteY139" fmla="*/ 5057426 h 5096785"/>
              <a:gd name="connsiteX140" fmla="*/ 4339489 w 12192000"/>
              <a:gd name="connsiteY140" fmla="*/ 5080858 h 5096785"/>
              <a:gd name="connsiteX141" fmla="*/ 4253895 w 12192000"/>
              <a:gd name="connsiteY141" fmla="*/ 5085008 h 5096785"/>
              <a:gd name="connsiteX142" fmla="*/ 4117780 w 12192000"/>
              <a:gd name="connsiteY142" fmla="*/ 5045175 h 5096785"/>
              <a:gd name="connsiteX143" fmla="*/ 3960074 w 12192000"/>
              <a:gd name="connsiteY143" fmla="*/ 5050708 h 5096785"/>
              <a:gd name="connsiteX144" fmla="*/ 3947260 w 12192000"/>
              <a:gd name="connsiteY144" fmla="*/ 5041167 h 5096785"/>
              <a:gd name="connsiteX145" fmla="*/ 3931969 w 12192000"/>
              <a:gd name="connsiteY145" fmla="*/ 5035902 h 5096785"/>
              <a:gd name="connsiteX146" fmla="*/ 3929836 w 12192000"/>
              <a:gd name="connsiteY146" fmla="*/ 5036901 h 5096785"/>
              <a:gd name="connsiteX147" fmla="*/ 3911296 w 12192000"/>
              <a:gd name="connsiteY147" fmla="*/ 5035663 h 5096785"/>
              <a:gd name="connsiteX148" fmla="*/ 3907746 w 12192000"/>
              <a:gd name="connsiteY148" fmla="*/ 5032107 h 5096785"/>
              <a:gd name="connsiteX149" fmla="*/ 3895182 w 12192000"/>
              <a:gd name="connsiteY149" fmla="*/ 5030229 h 5096785"/>
              <a:gd name="connsiteX150" fmla="*/ 3870866 w 12192000"/>
              <a:gd name="connsiteY150" fmla="*/ 5023753 h 5096785"/>
              <a:gd name="connsiteX151" fmla="*/ 3865913 w 12192000"/>
              <a:gd name="connsiteY151" fmla="*/ 5025143 h 5096785"/>
              <a:gd name="connsiteX152" fmla="*/ 3828606 w 12192000"/>
              <a:gd name="connsiteY152" fmla="*/ 5019426 h 5096785"/>
              <a:gd name="connsiteX153" fmla="*/ 3827901 w 12192000"/>
              <a:gd name="connsiteY153" fmla="*/ 5020583 h 5096785"/>
              <a:gd name="connsiteX154" fmla="*/ 3816543 w 12192000"/>
              <a:gd name="connsiteY154" fmla="*/ 5024366 h 5096785"/>
              <a:gd name="connsiteX155" fmla="*/ 3795278 w 12192000"/>
              <a:gd name="connsiteY155" fmla="*/ 5028779 h 5096785"/>
              <a:gd name="connsiteX156" fmla="*/ 3743858 w 12192000"/>
              <a:gd name="connsiteY156" fmla="*/ 5054237 h 5096785"/>
              <a:gd name="connsiteX157" fmla="*/ 3704945 w 12192000"/>
              <a:gd name="connsiteY157" fmla="*/ 5048413 h 5096785"/>
              <a:gd name="connsiteX158" fmla="*/ 3696992 w 12192000"/>
              <a:gd name="connsiteY158" fmla="*/ 5047914 h 5096785"/>
              <a:gd name="connsiteX159" fmla="*/ 3696780 w 12192000"/>
              <a:gd name="connsiteY159" fmla="*/ 5048181 h 5096785"/>
              <a:gd name="connsiteX160" fmla="*/ 3688290 w 12192000"/>
              <a:gd name="connsiteY160" fmla="*/ 5048204 h 5096785"/>
              <a:gd name="connsiteX161" fmla="*/ 3682486 w 12192000"/>
              <a:gd name="connsiteY161" fmla="*/ 5047000 h 5096785"/>
              <a:gd name="connsiteX162" fmla="*/ 3667056 w 12192000"/>
              <a:gd name="connsiteY162" fmla="*/ 5046030 h 5096785"/>
              <a:gd name="connsiteX163" fmla="*/ 3661403 w 12192000"/>
              <a:gd name="connsiteY163" fmla="*/ 5047537 h 5096785"/>
              <a:gd name="connsiteX164" fmla="*/ 3658673 w 12192000"/>
              <a:gd name="connsiteY164" fmla="*/ 5050790 h 5096785"/>
              <a:gd name="connsiteX165" fmla="*/ 3657333 w 12192000"/>
              <a:gd name="connsiteY165" fmla="*/ 5050325 h 5096785"/>
              <a:gd name="connsiteX166" fmla="*/ 3626778 w 12192000"/>
              <a:gd name="connsiteY166" fmla="*/ 5057882 h 5096785"/>
              <a:gd name="connsiteX167" fmla="*/ 3560067 w 12192000"/>
              <a:gd name="connsiteY167" fmla="*/ 5064266 h 5096785"/>
              <a:gd name="connsiteX168" fmla="*/ 3522641 w 12192000"/>
              <a:gd name="connsiteY168" fmla="*/ 5063654 h 5096785"/>
              <a:gd name="connsiteX169" fmla="*/ 3419275 w 12192000"/>
              <a:gd name="connsiteY169" fmla="*/ 5066646 h 5096785"/>
              <a:gd name="connsiteX170" fmla="*/ 3314869 w 12192000"/>
              <a:gd name="connsiteY170" fmla="*/ 5073197 h 5096785"/>
              <a:gd name="connsiteX171" fmla="*/ 3259088 w 12192000"/>
              <a:gd name="connsiteY171" fmla="*/ 5096363 h 5096785"/>
              <a:gd name="connsiteX172" fmla="*/ 3253104 w 12192000"/>
              <a:gd name="connsiteY172" fmla="*/ 5096785 h 5096785"/>
              <a:gd name="connsiteX173" fmla="*/ 3238751 w 12192000"/>
              <a:gd name="connsiteY173" fmla="*/ 5092996 h 5096785"/>
              <a:gd name="connsiteX174" fmla="*/ 3233681 w 12192000"/>
              <a:gd name="connsiteY174" fmla="*/ 5090758 h 5096785"/>
              <a:gd name="connsiteX175" fmla="*/ 3225562 w 12192000"/>
              <a:gd name="connsiteY175" fmla="*/ 5089215 h 5096785"/>
              <a:gd name="connsiteX176" fmla="*/ 3225260 w 12192000"/>
              <a:gd name="connsiteY176" fmla="*/ 5089437 h 5096785"/>
              <a:gd name="connsiteX177" fmla="*/ 3217859 w 12192000"/>
              <a:gd name="connsiteY177" fmla="*/ 5087484 h 5096785"/>
              <a:gd name="connsiteX178" fmla="*/ 3182980 w 12192000"/>
              <a:gd name="connsiteY178" fmla="*/ 5074650 h 5096785"/>
              <a:gd name="connsiteX179" fmla="*/ 3123938 w 12192000"/>
              <a:gd name="connsiteY179" fmla="*/ 5089912 h 5096785"/>
              <a:gd name="connsiteX180" fmla="*/ 3101912 w 12192000"/>
              <a:gd name="connsiteY180" fmla="*/ 5090281 h 5096785"/>
              <a:gd name="connsiteX181" fmla="*/ 3089591 w 12192000"/>
              <a:gd name="connsiteY181" fmla="*/ 5091865 h 5096785"/>
              <a:gd name="connsiteX182" fmla="*/ 3088465 w 12192000"/>
              <a:gd name="connsiteY182" fmla="*/ 5092858 h 5096785"/>
              <a:gd name="connsiteX183" fmla="*/ 3055081 w 12192000"/>
              <a:gd name="connsiteY183" fmla="*/ 5080424 h 5096785"/>
              <a:gd name="connsiteX184" fmla="*/ 3049807 w 12192000"/>
              <a:gd name="connsiteY184" fmla="*/ 5080860 h 5096785"/>
              <a:gd name="connsiteX185" fmla="*/ 3029122 w 12192000"/>
              <a:gd name="connsiteY185" fmla="*/ 5070085 h 5096785"/>
              <a:gd name="connsiteX186" fmla="*/ 3017862 w 12192000"/>
              <a:gd name="connsiteY186" fmla="*/ 5065942 h 5096785"/>
              <a:gd name="connsiteX187" fmla="*/ 3015868 w 12192000"/>
              <a:gd name="connsiteY187" fmla="*/ 5061832 h 5096785"/>
              <a:gd name="connsiteX188" fmla="*/ 2998644 w 12192000"/>
              <a:gd name="connsiteY188" fmla="*/ 5057210 h 5096785"/>
              <a:gd name="connsiteX189" fmla="*/ 2996219 w 12192000"/>
              <a:gd name="connsiteY189" fmla="*/ 5057788 h 5096785"/>
              <a:gd name="connsiteX190" fmla="*/ 2983676 w 12192000"/>
              <a:gd name="connsiteY190" fmla="*/ 5049852 h 5096785"/>
              <a:gd name="connsiteX191" fmla="*/ 2903609 w 12192000"/>
              <a:gd name="connsiteY191" fmla="*/ 4998457 h 5096785"/>
              <a:gd name="connsiteX192" fmla="*/ 2758830 w 12192000"/>
              <a:gd name="connsiteY192" fmla="*/ 4974760 h 5096785"/>
              <a:gd name="connsiteX193" fmla="*/ 2532669 w 12192000"/>
              <a:gd name="connsiteY193" fmla="*/ 4940573 h 5096785"/>
              <a:gd name="connsiteX194" fmla="*/ 2389931 w 12192000"/>
              <a:gd name="connsiteY194" fmla="*/ 4905785 h 5096785"/>
              <a:gd name="connsiteX195" fmla="*/ 2335186 w 12192000"/>
              <a:gd name="connsiteY195" fmla="*/ 4902957 h 5096785"/>
              <a:gd name="connsiteX196" fmla="*/ 2295307 w 12192000"/>
              <a:gd name="connsiteY196" fmla="*/ 4879800 h 5096785"/>
              <a:gd name="connsiteX197" fmla="*/ 2273393 w 12192000"/>
              <a:gd name="connsiteY197" fmla="*/ 4883565 h 5096785"/>
              <a:gd name="connsiteX198" fmla="*/ 2269523 w 12192000"/>
              <a:gd name="connsiteY198" fmla="*/ 4884442 h 5096785"/>
              <a:gd name="connsiteX199" fmla="*/ 2256015 w 12192000"/>
              <a:gd name="connsiteY199" fmla="*/ 4883014 h 5096785"/>
              <a:gd name="connsiteX200" fmla="*/ 2249731 w 12192000"/>
              <a:gd name="connsiteY200" fmla="*/ 4888778 h 5096785"/>
              <a:gd name="connsiteX201" fmla="*/ 2227629 w 12192000"/>
              <a:gd name="connsiteY201" fmla="*/ 4891047 h 5096785"/>
              <a:gd name="connsiteX202" fmla="*/ 2203460 w 12192000"/>
              <a:gd name="connsiteY202" fmla="*/ 4886696 h 5096785"/>
              <a:gd name="connsiteX203" fmla="*/ 2091528 w 12192000"/>
              <a:gd name="connsiteY203" fmla="*/ 4859155 h 5096785"/>
              <a:gd name="connsiteX204" fmla="*/ 2022901 w 12192000"/>
              <a:gd name="connsiteY204" fmla="*/ 4846594 h 5096785"/>
              <a:gd name="connsiteX205" fmla="*/ 1994227 w 12192000"/>
              <a:gd name="connsiteY205" fmla="*/ 4847973 h 5096785"/>
              <a:gd name="connsiteX206" fmla="*/ 1955936 w 12192000"/>
              <a:gd name="connsiteY206" fmla="*/ 4845765 h 5096785"/>
              <a:gd name="connsiteX207" fmla="*/ 1741924 w 12192000"/>
              <a:gd name="connsiteY207" fmla="*/ 4808054 h 5096785"/>
              <a:gd name="connsiteX208" fmla="*/ 1734410 w 12192000"/>
              <a:gd name="connsiteY208" fmla="*/ 4811675 h 5096785"/>
              <a:gd name="connsiteX209" fmla="*/ 1691423 w 12192000"/>
              <a:gd name="connsiteY209" fmla="*/ 4802777 h 5096785"/>
              <a:gd name="connsiteX210" fmla="*/ 1554504 w 12192000"/>
              <a:gd name="connsiteY210" fmla="*/ 4739985 h 5096785"/>
              <a:gd name="connsiteX211" fmla="*/ 1470119 w 12192000"/>
              <a:gd name="connsiteY211" fmla="*/ 4723470 h 5096785"/>
              <a:gd name="connsiteX212" fmla="*/ 1437967 w 12192000"/>
              <a:gd name="connsiteY212" fmla="*/ 4722710 h 5096785"/>
              <a:gd name="connsiteX213" fmla="*/ 1384234 w 12192000"/>
              <a:gd name="connsiteY213" fmla="*/ 4721117 h 5096785"/>
              <a:gd name="connsiteX214" fmla="*/ 1338647 w 12192000"/>
              <a:gd name="connsiteY214" fmla="*/ 4732483 h 5096785"/>
              <a:gd name="connsiteX215" fmla="*/ 1295869 w 12192000"/>
              <a:gd name="connsiteY215" fmla="*/ 4726175 h 5096785"/>
              <a:gd name="connsiteX216" fmla="*/ 1292949 w 12192000"/>
              <a:gd name="connsiteY216" fmla="*/ 4708469 h 5096785"/>
              <a:gd name="connsiteX217" fmla="*/ 1244908 w 12192000"/>
              <a:gd name="connsiteY217" fmla="*/ 4706993 h 5096785"/>
              <a:gd name="connsiteX218" fmla="*/ 1171266 w 12192000"/>
              <a:gd name="connsiteY218" fmla="*/ 4706535 h 5096785"/>
              <a:gd name="connsiteX219" fmla="*/ 1160868 w 12192000"/>
              <a:gd name="connsiteY219" fmla="*/ 4701936 h 5096785"/>
              <a:gd name="connsiteX220" fmla="*/ 1147599 w 12192000"/>
              <a:gd name="connsiteY220" fmla="*/ 4714833 h 5096785"/>
              <a:gd name="connsiteX221" fmla="*/ 1119603 w 12192000"/>
              <a:gd name="connsiteY221" fmla="*/ 4721303 h 5096785"/>
              <a:gd name="connsiteX222" fmla="*/ 997851 w 12192000"/>
              <a:gd name="connsiteY222" fmla="*/ 4722336 h 5096785"/>
              <a:gd name="connsiteX223" fmla="*/ 976455 w 12192000"/>
              <a:gd name="connsiteY223" fmla="*/ 4726407 h 5096785"/>
              <a:gd name="connsiteX224" fmla="*/ 949939 w 12192000"/>
              <a:gd name="connsiteY224" fmla="*/ 4719699 h 5096785"/>
              <a:gd name="connsiteX225" fmla="*/ 894148 w 12192000"/>
              <a:gd name="connsiteY225" fmla="*/ 4710406 h 5096785"/>
              <a:gd name="connsiteX226" fmla="*/ 857990 w 12192000"/>
              <a:gd name="connsiteY226" fmla="*/ 4696844 h 5096785"/>
              <a:gd name="connsiteX227" fmla="*/ 848649 w 12192000"/>
              <a:gd name="connsiteY227" fmla="*/ 4704021 h 5096785"/>
              <a:gd name="connsiteX228" fmla="*/ 826436 w 12192000"/>
              <a:gd name="connsiteY228" fmla="*/ 4707421 h 5096785"/>
              <a:gd name="connsiteX229" fmla="*/ 733052 w 12192000"/>
              <a:gd name="connsiteY229" fmla="*/ 4701884 h 5096785"/>
              <a:gd name="connsiteX230" fmla="*/ 716185 w 12192000"/>
              <a:gd name="connsiteY230" fmla="*/ 4703827 h 5096785"/>
              <a:gd name="connsiteX231" fmla="*/ 696663 w 12192000"/>
              <a:gd name="connsiteY231" fmla="*/ 4697420 h 5096785"/>
              <a:gd name="connsiteX232" fmla="*/ 582722 w 12192000"/>
              <a:gd name="connsiteY232" fmla="*/ 4658637 h 5096785"/>
              <a:gd name="connsiteX233" fmla="*/ 581118 w 12192000"/>
              <a:gd name="connsiteY233" fmla="*/ 4654120 h 5096785"/>
              <a:gd name="connsiteX234" fmla="*/ 546453 w 12192000"/>
              <a:gd name="connsiteY234" fmla="*/ 4652542 h 5096785"/>
              <a:gd name="connsiteX235" fmla="*/ 536773 w 12192000"/>
              <a:gd name="connsiteY235" fmla="*/ 4644609 h 5096785"/>
              <a:gd name="connsiteX236" fmla="*/ 518899 w 12192000"/>
              <a:gd name="connsiteY236" fmla="*/ 4642839 h 5096785"/>
              <a:gd name="connsiteX237" fmla="*/ 388896 w 12192000"/>
              <a:gd name="connsiteY237" fmla="*/ 4619173 h 5096785"/>
              <a:gd name="connsiteX238" fmla="*/ 366479 w 12192000"/>
              <a:gd name="connsiteY238" fmla="*/ 4618896 h 5096785"/>
              <a:gd name="connsiteX239" fmla="*/ 342781 w 12192000"/>
              <a:gd name="connsiteY239" fmla="*/ 4601239 h 5096785"/>
              <a:gd name="connsiteX240" fmla="*/ 255925 w 12192000"/>
              <a:gd name="connsiteY240" fmla="*/ 4598685 h 5096785"/>
              <a:gd name="connsiteX241" fmla="*/ 226919 w 12192000"/>
              <a:gd name="connsiteY241" fmla="*/ 4598460 h 5096785"/>
              <a:gd name="connsiteX242" fmla="*/ 213925 w 12192000"/>
              <a:gd name="connsiteY242" fmla="*/ 4597783 h 5096785"/>
              <a:gd name="connsiteX243" fmla="*/ 215196 w 12192000"/>
              <a:gd name="connsiteY243" fmla="*/ 4588576 h 5096785"/>
              <a:gd name="connsiteX244" fmla="*/ 180214 w 12192000"/>
              <a:gd name="connsiteY244" fmla="*/ 4583701 h 5096785"/>
              <a:gd name="connsiteX245" fmla="*/ 83203 w 12192000"/>
              <a:gd name="connsiteY245" fmla="*/ 4531664 h 5096785"/>
              <a:gd name="connsiteX246" fmla="*/ 4106 w 12192000"/>
              <a:gd name="connsiteY246" fmla="*/ 4517202 h 5096785"/>
              <a:gd name="connsiteX247" fmla="*/ 0 w 12192000"/>
              <a:gd name="connsiteY247" fmla="*/ 4516084 h 5096785"/>
              <a:gd name="connsiteX248" fmla="*/ 0 w 12192000"/>
              <a:gd name="connsiteY248"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4285 w 12192000"/>
              <a:gd name="connsiteY15" fmla="*/ 4246460 h 5096785"/>
              <a:gd name="connsiteX16" fmla="*/ 9720786 w 12192000"/>
              <a:gd name="connsiteY16" fmla="*/ 4265611 h 5096785"/>
              <a:gd name="connsiteX17" fmla="*/ 9652162 w 12192000"/>
              <a:gd name="connsiteY17" fmla="*/ 4252712 h 5096785"/>
              <a:gd name="connsiteX18" fmla="*/ 9543973 w 12192000"/>
              <a:gd name="connsiteY18" fmla="*/ 4245802 h 5096785"/>
              <a:gd name="connsiteX19" fmla="*/ 9528747 w 12192000"/>
              <a:gd name="connsiteY19" fmla="*/ 4251724 h 5096785"/>
              <a:gd name="connsiteX20" fmla="*/ 9436976 w 12192000"/>
              <a:gd name="connsiteY20" fmla="*/ 4269351 h 5096785"/>
              <a:gd name="connsiteX21" fmla="*/ 9371827 w 12192000"/>
              <a:gd name="connsiteY21" fmla="*/ 4303912 h 5096785"/>
              <a:gd name="connsiteX22" fmla="*/ 9260304 w 12192000"/>
              <a:gd name="connsiteY22" fmla="*/ 4328021 h 5096785"/>
              <a:gd name="connsiteX23" fmla="*/ 9148799 w 12192000"/>
              <a:gd name="connsiteY23" fmla="*/ 4348506 h 5096785"/>
              <a:gd name="connsiteX24" fmla="*/ 9107898 w 12192000"/>
              <a:gd name="connsiteY24" fmla="*/ 4354282 h 5096785"/>
              <a:gd name="connsiteX25" fmla="*/ 9037321 w 12192000"/>
              <a:gd name="connsiteY25" fmla="*/ 4371817 h 5096785"/>
              <a:gd name="connsiteX26" fmla="*/ 8990743 w 12192000"/>
              <a:gd name="connsiteY26" fmla="*/ 4382161 h 5096785"/>
              <a:gd name="connsiteX27" fmla="*/ 8979819 w 12192000"/>
              <a:gd name="connsiteY27" fmla="*/ 4366419 h 5096785"/>
              <a:gd name="connsiteX28" fmla="*/ 8936044 w 12192000"/>
              <a:gd name="connsiteY28" fmla="*/ 4370992 h 5096785"/>
              <a:gd name="connsiteX29" fmla="*/ 8897707 w 12192000"/>
              <a:gd name="connsiteY29" fmla="*/ 4392673 h 5096785"/>
              <a:gd name="connsiteX30" fmla="*/ 8845635 w 12192000"/>
              <a:gd name="connsiteY30" fmla="*/ 4404300 h 5096785"/>
              <a:gd name="connsiteX31" fmla="*/ 8814562 w 12192000"/>
              <a:gd name="connsiteY31" fmla="*/ 4411434 h 5096785"/>
              <a:gd name="connsiteX32" fmla="*/ 8726349 w 12192000"/>
              <a:gd name="connsiteY32" fmla="*/ 4416668 h 5096785"/>
              <a:gd name="connsiteX33" fmla="*/ 8566678 w 12192000"/>
              <a:gd name="connsiteY33" fmla="*/ 4391711 h 5096785"/>
              <a:gd name="connsiteX34" fmla="*/ 8521516 w 12192000"/>
              <a:gd name="connsiteY34" fmla="*/ 4393927 h 5096785"/>
              <a:gd name="connsiteX35" fmla="*/ 8515998 w 12192000"/>
              <a:gd name="connsiteY35" fmla="*/ 4399124 h 5096785"/>
              <a:gd name="connsiteX36" fmla="*/ 8449547 w 12192000"/>
              <a:gd name="connsiteY36" fmla="*/ 4383170 h 5096785"/>
              <a:gd name="connsiteX37" fmla="*/ 8360285 w 12192000"/>
              <a:gd name="connsiteY37" fmla="*/ 4398502 h 5096785"/>
              <a:gd name="connsiteX38" fmla="*/ 8256584 w 12192000"/>
              <a:gd name="connsiteY38" fmla="*/ 4423564 h 5096785"/>
              <a:gd name="connsiteX39" fmla="*/ 8229821 w 12192000"/>
              <a:gd name="connsiteY39" fmla="*/ 4431840 h 5096785"/>
              <a:gd name="connsiteX40" fmla="*/ 8158476 w 12192000"/>
              <a:gd name="connsiteY40" fmla="*/ 4436904 h 5096785"/>
              <a:gd name="connsiteX41" fmla="*/ 7993707 w 12192000"/>
              <a:gd name="connsiteY41" fmla="*/ 4447962 h 5096785"/>
              <a:gd name="connsiteX42" fmla="*/ 7990346 w 12192000"/>
              <a:gd name="connsiteY42" fmla="*/ 4454853 h 5096785"/>
              <a:gd name="connsiteX43" fmla="*/ 7976786 w 12192000"/>
              <a:gd name="connsiteY43" fmla="*/ 4456820 h 5096785"/>
              <a:gd name="connsiteX44" fmla="*/ 7973491 w 12192000"/>
              <a:gd name="connsiteY44" fmla="*/ 4458577 h 5096785"/>
              <a:gd name="connsiteX45" fmla="*/ 7954281 w 12192000"/>
              <a:gd name="connsiteY45" fmla="*/ 4467421 h 5096785"/>
              <a:gd name="connsiteX46" fmla="*/ 7905540 w 12192000"/>
              <a:gd name="connsiteY46" fmla="*/ 4455628 h 5096785"/>
              <a:gd name="connsiteX47" fmla="*/ 7851932 w 12192000"/>
              <a:gd name="connsiteY47" fmla="*/ 4466353 h 5096785"/>
              <a:gd name="connsiteX48" fmla="*/ 7639078 w 12192000"/>
              <a:gd name="connsiteY48" fmla="*/ 4467635 h 5096785"/>
              <a:gd name="connsiteX49" fmla="*/ 7612359 w 12192000"/>
              <a:gd name="connsiteY49" fmla="*/ 4492789 h 5096785"/>
              <a:gd name="connsiteX50" fmla="*/ 7527328 w 12192000"/>
              <a:gd name="connsiteY50" fmla="*/ 4502199 h 5096785"/>
              <a:gd name="connsiteX51" fmla="*/ 7388717 w 12192000"/>
              <a:gd name="connsiteY51" fmla="*/ 4470799 h 5096785"/>
              <a:gd name="connsiteX52" fmla="*/ 7231898 w 12192000"/>
              <a:gd name="connsiteY52" fmla="*/ 4486028 h 5096785"/>
              <a:gd name="connsiteX53" fmla="*/ 7218425 w 12192000"/>
              <a:gd name="connsiteY53" fmla="*/ 4477288 h 5096785"/>
              <a:gd name="connsiteX54" fmla="*/ 7202795 w 12192000"/>
              <a:gd name="connsiteY54" fmla="*/ 4472972 h 5096785"/>
              <a:gd name="connsiteX55" fmla="*/ 7200744 w 12192000"/>
              <a:gd name="connsiteY55" fmla="*/ 4474099 h 5096785"/>
              <a:gd name="connsiteX56" fmla="*/ 7182163 w 12192000"/>
              <a:gd name="connsiteY56" fmla="*/ 4474005 h 5096785"/>
              <a:gd name="connsiteX57" fmla="*/ 7178368 w 12192000"/>
              <a:gd name="connsiteY57" fmla="*/ 4470673 h 5096785"/>
              <a:gd name="connsiteX58" fmla="*/ 7165705 w 12192000"/>
              <a:gd name="connsiteY58" fmla="*/ 4469569 h 5096785"/>
              <a:gd name="connsiteX59" fmla="*/ 7140991 w 12192000"/>
              <a:gd name="connsiteY59" fmla="*/ 4464599 h 5096785"/>
              <a:gd name="connsiteX60" fmla="*/ 7136152 w 12192000"/>
              <a:gd name="connsiteY60" fmla="*/ 4466292 h 5096785"/>
              <a:gd name="connsiteX61" fmla="*/ 7098544 w 12192000"/>
              <a:gd name="connsiteY61" fmla="*/ 4462879 h 5096785"/>
              <a:gd name="connsiteX62" fmla="*/ 7097922 w 12192000"/>
              <a:gd name="connsiteY62" fmla="*/ 4464077 h 5096785"/>
              <a:gd name="connsiteX63" fmla="*/ 7086877 w 12192000"/>
              <a:gd name="connsiteY63" fmla="*/ 4468554 h 5096785"/>
              <a:gd name="connsiteX64" fmla="*/ 7065999 w 12192000"/>
              <a:gd name="connsiteY64" fmla="*/ 4474270 h 5096785"/>
              <a:gd name="connsiteX65" fmla="*/ 7016598 w 12192000"/>
              <a:gd name="connsiteY65" fmla="*/ 4502855 h 5096785"/>
              <a:gd name="connsiteX66" fmla="*/ 6977375 w 12192000"/>
              <a:gd name="connsiteY66" fmla="*/ 4499434 h 5096785"/>
              <a:gd name="connsiteX67" fmla="*/ 6969409 w 12192000"/>
              <a:gd name="connsiteY67" fmla="*/ 4499424 h 5096785"/>
              <a:gd name="connsiteX68" fmla="*/ 6969218 w 12192000"/>
              <a:gd name="connsiteY68" fmla="*/ 4499704 h 5096785"/>
              <a:gd name="connsiteX69" fmla="*/ 6960755 w 12192000"/>
              <a:gd name="connsiteY69" fmla="*/ 4500249 h 5096785"/>
              <a:gd name="connsiteX70" fmla="*/ 6954882 w 12192000"/>
              <a:gd name="connsiteY70" fmla="*/ 4499405 h 5096785"/>
              <a:gd name="connsiteX71" fmla="*/ 6939428 w 12192000"/>
              <a:gd name="connsiteY71" fmla="*/ 4499385 h 5096785"/>
              <a:gd name="connsiteX72" fmla="*/ 6933902 w 12192000"/>
              <a:gd name="connsiteY72" fmla="*/ 4501239 h 5096785"/>
              <a:gd name="connsiteX73" fmla="*/ 6891244 w 12192000"/>
              <a:gd name="connsiteY73" fmla="*/ 4536371 h 5096785"/>
              <a:gd name="connsiteX74" fmla="*/ 6794496 w 12192000"/>
              <a:gd name="connsiteY74" fmla="*/ 4567924 h 5096785"/>
              <a:gd name="connsiteX75" fmla="*/ 6697102 w 12192000"/>
              <a:gd name="connsiteY75" fmla="*/ 4595916 h 5096785"/>
              <a:gd name="connsiteX76" fmla="*/ 6574528 w 12192000"/>
              <a:gd name="connsiteY76" fmla="*/ 4641155 h 5096785"/>
              <a:gd name="connsiteX77" fmla="*/ 6573036 w 12192000"/>
              <a:gd name="connsiteY77" fmla="*/ 4641049 h 5096785"/>
              <a:gd name="connsiteX78" fmla="*/ 6571920 w 12192000"/>
              <a:gd name="connsiteY78" fmla="*/ 4644739 h 5096785"/>
              <a:gd name="connsiteX79" fmla="*/ 6552021 w 12192000"/>
              <a:gd name="connsiteY79" fmla="*/ 4650379 h 5096785"/>
              <a:gd name="connsiteX80" fmla="*/ 6545925 w 12192000"/>
              <a:gd name="connsiteY80" fmla="*/ 4650675 h 5096785"/>
              <a:gd name="connsiteX81" fmla="*/ 6537822 w 12192000"/>
              <a:gd name="connsiteY81" fmla="*/ 4652769 h 5096785"/>
              <a:gd name="connsiteX82" fmla="*/ 6537743 w 12192000"/>
              <a:gd name="connsiteY82" fmla="*/ 4653068 h 5096785"/>
              <a:gd name="connsiteX83" fmla="*/ 6490057 w 12192000"/>
              <a:gd name="connsiteY83" fmla="*/ 4658624 h 5096785"/>
              <a:gd name="connsiteX84" fmla="*/ 6386800 w 12192000"/>
              <a:gd name="connsiteY84" fmla="*/ 4715431 h 5096785"/>
              <a:gd name="connsiteX85" fmla="*/ 6382703 w 12192000"/>
              <a:gd name="connsiteY85" fmla="*/ 4717930 h 5096785"/>
              <a:gd name="connsiteX86" fmla="*/ 6356495 w 12192000"/>
              <a:gd name="connsiteY86" fmla="*/ 4717843 h 5096785"/>
              <a:gd name="connsiteX87" fmla="*/ 6343628 w 12192000"/>
              <a:gd name="connsiteY87" fmla="*/ 4719161 h 5096785"/>
              <a:gd name="connsiteX88" fmla="*/ 6338605 w 12192000"/>
              <a:gd name="connsiteY88" fmla="*/ 4716723 h 5096785"/>
              <a:gd name="connsiteX89" fmla="*/ 6320318 w 12192000"/>
              <a:gd name="connsiteY89" fmla="*/ 4720095 h 5096785"/>
              <a:gd name="connsiteX90" fmla="*/ 6318742 w 12192000"/>
              <a:gd name="connsiteY90" fmla="*/ 4721541 h 5096785"/>
              <a:gd name="connsiteX91" fmla="*/ 6301708 w 12192000"/>
              <a:gd name="connsiteY91" fmla="*/ 4720380 h 5096785"/>
              <a:gd name="connsiteX92" fmla="*/ 6285082 w 12192000"/>
              <a:gd name="connsiteY92" fmla="*/ 4714639 h 5096785"/>
              <a:gd name="connsiteX93" fmla="*/ 6136936 w 12192000"/>
              <a:gd name="connsiteY93" fmla="*/ 4758246 h 5096785"/>
              <a:gd name="connsiteX94" fmla="*/ 5988578 w 12192000"/>
              <a:gd name="connsiteY94" fmla="*/ 4754427 h 5096785"/>
              <a:gd name="connsiteX95" fmla="*/ 5908701 w 12192000"/>
              <a:gd name="connsiteY95" fmla="*/ 4779160 h 5096785"/>
              <a:gd name="connsiteX96" fmla="*/ 5892219 w 12192000"/>
              <a:gd name="connsiteY96" fmla="*/ 4807892 h 5096785"/>
              <a:gd name="connsiteX97" fmla="*/ 5683612 w 12192000"/>
              <a:gd name="connsiteY97" fmla="*/ 4848770 h 5096785"/>
              <a:gd name="connsiteX98" fmla="*/ 5635111 w 12192000"/>
              <a:gd name="connsiteY98" fmla="*/ 4868888 h 5096785"/>
              <a:gd name="connsiteX99" fmla="*/ 5582652 w 12192000"/>
              <a:gd name="connsiteY99" fmla="*/ 4866836 h 5096785"/>
              <a:gd name="connsiteX100" fmla="*/ 5567213 w 12192000"/>
              <a:gd name="connsiteY100" fmla="*/ 4878769 h 5096785"/>
              <a:gd name="connsiteX101" fmla="*/ 5564659 w 12192000"/>
              <a:gd name="connsiteY101" fmla="*/ 4881042 h 5096785"/>
              <a:gd name="connsiteX102" fmla="*/ 5552102 w 12192000"/>
              <a:gd name="connsiteY102" fmla="*/ 4885426 h 5096785"/>
              <a:gd name="connsiteX103" fmla="*/ 5551475 w 12192000"/>
              <a:gd name="connsiteY103" fmla="*/ 4892560 h 5096785"/>
              <a:gd name="connsiteX104" fmla="*/ 5534664 w 12192000"/>
              <a:gd name="connsiteY104" fmla="*/ 4903385 h 5096785"/>
              <a:gd name="connsiteX105" fmla="*/ 5510737 w 12192000"/>
              <a:gd name="connsiteY105" fmla="*/ 4909807 h 5096785"/>
              <a:gd name="connsiteX106" fmla="*/ 5393901 w 12192000"/>
              <a:gd name="connsiteY106" fmla="*/ 4933709 h 5096785"/>
              <a:gd name="connsiteX107" fmla="*/ 5325782 w 12192000"/>
              <a:gd name="connsiteY107" fmla="*/ 4951789 h 5096785"/>
              <a:gd name="connsiteX108" fmla="*/ 5302703 w 12192000"/>
              <a:gd name="connsiteY108" fmla="*/ 4964590 h 5096785"/>
              <a:gd name="connsiteX109" fmla="*/ 5268591 w 12192000"/>
              <a:gd name="connsiteY109" fmla="*/ 4978479 h 5096785"/>
              <a:gd name="connsiteX110" fmla="*/ 5210559 w 12192000"/>
              <a:gd name="connsiteY110" fmla="*/ 5007585 h 5096785"/>
              <a:gd name="connsiteX111" fmla="*/ 5177597 w 12192000"/>
              <a:gd name="connsiteY111" fmla="*/ 5015926 h 5096785"/>
              <a:gd name="connsiteX112" fmla="*/ 5160569 w 12192000"/>
              <a:gd name="connsiteY112" fmla="*/ 5025681 h 5096785"/>
              <a:gd name="connsiteX113" fmla="*/ 5152748 w 12192000"/>
              <a:gd name="connsiteY113" fmla="*/ 5026569 h 5096785"/>
              <a:gd name="connsiteX114" fmla="*/ 5127678 w 12192000"/>
              <a:gd name="connsiteY114" fmla="*/ 5032947 h 5096785"/>
              <a:gd name="connsiteX115" fmla="*/ 5113147 w 12192000"/>
              <a:gd name="connsiteY115" fmla="*/ 5035818 h 5096785"/>
              <a:gd name="connsiteX116" fmla="*/ 5107301 w 12192000"/>
              <a:gd name="connsiteY116" fmla="*/ 5036672 h 5096785"/>
              <a:gd name="connsiteX117" fmla="*/ 5093215 w 12192000"/>
              <a:gd name="connsiteY117" fmla="*/ 5032880 h 5096785"/>
              <a:gd name="connsiteX118" fmla="*/ 5077058 w 12192000"/>
              <a:gd name="connsiteY118" fmla="*/ 5038681 h 5096785"/>
              <a:gd name="connsiteX119" fmla="*/ 5057349 w 12192000"/>
              <a:gd name="connsiteY119" fmla="*/ 5036015 h 5096785"/>
              <a:gd name="connsiteX120" fmla="*/ 5053945 w 12192000"/>
              <a:gd name="connsiteY120" fmla="*/ 5041952 h 5096785"/>
              <a:gd name="connsiteX121" fmla="*/ 5040021 w 12192000"/>
              <a:gd name="connsiteY121" fmla="*/ 5050052 h 5096785"/>
              <a:gd name="connsiteX122" fmla="*/ 5025913 w 12192000"/>
              <a:gd name="connsiteY122" fmla="*/ 5046535 h 5096785"/>
              <a:gd name="connsiteX123" fmla="*/ 4998218 w 12192000"/>
              <a:gd name="connsiteY123" fmla="*/ 5048065 h 5096785"/>
              <a:gd name="connsiteX124" fmla="*/ 4991008 w 12192000"/>
              <a:gd name="connsiteY124" fmla="*/ 5050439 h 5096785"/>
              <a:gd name="connsiteX125" fmla="*/ 4963503 w 12192000"/>
              <a:gd name="connsiteY125" fmla="*/ 5047575 h 5096785"/>
              <a:gd name="connsiteX126" fmla="*/ 4921053 w 12192000"/>
              <a:gd name="connsiteY126" fmla="*/ 5048925 h 5096785"/>
              <a:gd name="connsiteX127" fmla="*/ 4873420 w 12192000"/>
              <a:gd name="connsiteY127" fmla="*/ 5054929 h 5096785"/>
              <a:gd name="connsiteX128" fmla="*/ 4858825 w 12192000"/>
              <a:gd name="connsiteY128" fmla="*/ 5051329 h 5096785"/>
              <a:gd name="connsiteX129" fmla="*/ 4769340 w 12192000"/>
              <a:gd name="connsiteY129" fmla="*/ 5053090 h 5096785"/>
              <a:gd name="connsiteX130" fmla="*/ 4744152 w 12192000"/>
              <a:gd name="connsiteY130" fmla="*/ 5053391 h 5096785"/>
              <a:gd name="connsiteX131" fmla="*/ 4723556 w 12192000"/>
              <a:gd name="connsiteY131" fmla="*/ 5059633 h 5096785"/>
              <a:gd name="connsiteX132" fmla="*/ 4719699 w 12192000"/>
              <a:gd name="connsiteY132" fmla="*/ 5066298 h 5096785"/>
              <a:gd name="connsiteX133" fmla="*/ 4706016 w 12192000"/>
              <a:gd name="connsiteY133" fmla="*/ 5067422 h 5096785"/>
              <a:gd name="connsiteX134" fmla="*/ 4702593 w 12192000"/>
              <a:gd name="connsiteY134" fmla="*/ 5068973 h 5096785"/>
              <a:gd name="connsiteX135" fmla="*/ 4682766 w 12192000"/>
              <a:gd name="connsiteY135" fmla="*/ 5076609 h 5096785"/>
              <a:gd name="connsiteX136" fmla="*/ 4634960 w 12192000"/>
              <a:gd name="connsiteY136" fmla="*/ 5061852 h 5096785"/>
              <a:gd name="connsiteX137" fmla="*/ 4580645 w 12192000"/>
              <a:gd name="connsiteY137" fmla="*/ 5069246 h 5096785"/>
              <a:gd name="connsiteX138" fmla="*/ 4368005 w 12192000"/>
              <a:gd name="connsiteY138" fmla="*/ 5057426 h 5096785"/>
              <a:gd name="connsiteX139" fmla="*/ 4339489 w 12192000"/>
              <a:gd name="connsiteY139" fmla="*/ 5080858 h 5096785"/>
              <a:gd name="connsiteX140" fmla="*/ 4253895 w 12192000"/>
              <a:gd name="connsiteY140" fmla="*/ 5085008 h 5096785"/>
              <a:gd name="connsiteX141" fmla="*/ 4117780 w 12192000"/>
              <a:gd name="connsiteY141" fmla="*/ 5045175 h 5096785"/>
              <a:gd name="connsiteX142" fmla="*/ 3960074 w 12192000"/>
              <a:gd name="connsiteY142" fmla="*/ 5050708 h 5096785"/>
              <a:gd name="connsiteX143" fmla="*/ 3947260 w 12192000"/>
              <a:gd name="connsiteY143" fmla="*/ 5041167 h 5096785"/>
              <a:gd name="connsiteX144" fmla="*/ 3931969 w 12192000"/>
              <a:gd name="connsiteY144" fmla="*/ 5035902 h 5096785"/>
              <a:gd name="connsiteX145" fmla="*/ 3929836 w 12192000"/>
              <a:gd name="connsiteY145" fmla="*/ 5036901 h 5096785"/>
              <a:gd name="connsiteX146" fmla="*/ 3911296 w 12192000"/>
              <a:gd name="connsiteY146" fmla="*/ 5035663 h 5096785"/>
              <a:gd name="connsiteX147" fmla="*/ 3907746 w 12192000"/>
              <a:gd name="connsiteY147" fmla="*/ 5032107 h 5096785"/>
              <a:gd name="connsiteX148" fmla="*/ 3895182 w 12192000"/>
              <a:gd name="connsiteY148" fmla="*/ 5030229 h 5096785"/>
              <a:gd name="connsiteX149" fmla="*/ 3870866 w 12192000"/>
              <a:gd name="connsiteY149" fmla="*/ 5023753 h 5096785"/>
              <a:gd name="connsiteX150" fmla="*/ 3865913 w 12192000"/>
              <a:gd name="connsiteY150" fmla="*/ 5025143 h 5096785"/>
              <a:gd name="connsiteX151" fmla="*/ 3828606 w 12192000"/>
              <a:gd name="connsiteY151" fmla="*/ 5019426 h 5096785"/>
              <a:gd name="connsiteX152" fmla="*/ 3827901 w 12192000"/>
              <a:gd name="connsiteY152" fmla="*/ 5020583 h 5096785"/>
              <a:gd name="connsiteX153" fmla="*/ 3816543 w 12192000"/>
              <a:gd name="connsiteY153" fmla="*/ 5024366 h 5096785"/>
              <a:gd name="connsiteX154" fmla="*/ 3795278 w 12192000"/>
              <a:gd name="connsiteY154" fmla="*/ 5028779 h 5096785"/>
              <a:gd name="connsiteX155" fmla="*/ 3743858 w 12192000"/>
              <a:gd name="connsiteY155" fmla="*/ 5054237 h 5096785"/>
              <a:gd name="connsiteX156" fmla="*/ 3704945 w 12192000"/>
              <a:gd name="connsiteY156" fmla="*/ 5048413 h 5096785"/>
              <a:gd name="connsiteX157" fmla="*/ 3696992 w 12192000"/>
              <a:gd name="connsiteY157" fmla="*/ 5047914 h 5096785"/>
              <a:gd name="connsiteX158" fmla="*/ 3696780 w 12192000"/>
              <a:gd name="connsiteY158" fmla="*/ 5048181 h 5096785"/>
              <a:gd name="connsiteX159" fmla="*/ 3688290 w 12192000"/>
              <a:gd name="connsiteY159" fmla="*/ 5048204 h 5096785"/>
              <a:gd name="connsiteX160" fmla="*/ 3682486 w 12192000"/>
              <a:gd name="connsiteY160" fmla="*/ 5047000 h 5096785"/>
              <a:gd name="connsiteX161" fmla="*/ 3667056 w 12192000"/>
              <a:gd name="connsiteY161" fmla="*/ 5046030 h 5096785"/>
              <a:gd name="connsiteX162" fmla="*/ 3661403 w 12192000"/>
              <a:gd name="connsiteY162" fmla="*/ 5047537 h 5096785"/>
              <a:gd name="connsiteX163" fmla="*/ 3658673 w 12192000"/>
              <a:gd name="connsiteY163" fmla="*/ 5050790 h 5096785"/>
              <a:gd name="connsiteX164" fmla="*/ 3657333 w 12192000"/>
              <a:gd name="connsiteY164" fmla="*/ 5050325 h 5096785"/>
              <a:gd name="connsiteX165" fmla="*/ 3626778 w 12192000"/>
              <a:gd name="connsiteY165" fmla="*/ 5057882 h 5096785"/>
              <a:gd name="connsiteX166" fmla="*/ 3560067 w 12192000"/>
              <a:gd name="connsiteY166" fmla="*/ 5064266 h 5096785"/>
              <a:gd name="connsiteX167" fmla="*/ 3522641 w 12192000"/>
              <a:gd name="connsiteY167" fmla="*/ 5063654 h 5096785"/>
              <a:gd name="connsiteX168" fmla="*/ 3419275 w 12192000"/>
              <a:gd name="connsiteY168" fmla="*/ 5066646 h 5096785"/>
              <a:gd name="connsiteX169" fmla="*/ 3314869 w 12192000"/>
              <a:gd name="connsiteY169" fmla="*/ 5073197 h 5096785"/>
              <a:gd name="connsiteX170" fmla="*/ 3259088 w 12192000"/>
              <a:gd name="connsiteY170" fmla="*/ 5096363 h 5096785"/>
              <a:gd name="connsiteX171" fmla="*/ 3253104 w 12192000"/>
              <a:gd name="connsiteY171" fmla="*/ 5096785 h 5096785"/>
              <a:gd name="connsiteX172" fmla="*/ 3238751 w 12192000"/>
              <a:gd name="connsiteY172" fmla="*/ 5092996 h 5096785"/>
              <a:gd name="connsiteX173" fmla="*/ 3233681 w 12192000"/>
              <a:gd name="connsiteY173" fmla="*/ 5090758 h 5096785"/>
              <a:gd name="connsiteX174" fmla="*/ 3225562 w 12192000"/>
              <a:gd name="connsiteY174" fmla="*/ 5089215 h 5096785"/>
              <a:gd name="connsiteX175" fmla="*/ 3225260 w 12192000"/>
              <a:gd name="connsiteY175" fmla="*/ 5089437 h 5096785"/>
              <a:gd name="connsiteX176" fmla="*/ 3217859 w 12192000"/>
              <a:gd name="connsiteY176" fmla="*/ 5087484 h 5096785"/>
              <a:gd name="connsiteX177" fmla="*/ 3182980 w 12192000"/>
              <a:gd name="connsiteY177" fmla="*/ 5074650 h 5096785"/>
              <a:gd name="connsiteX178" fmla="*/ 3123938 w 12192000"/>
              <a:gd name="connsiteY178" fmla="*/ 5089912 h 5096785"/>
              <a:gd name="connsiteX179" fmla="*/ 3101912 w 12192000"/>
              <a:gd name="connsiteY179" fmla="*/ 5090281 h 5096785"/>
              <a:gd name="connsiteX180" fmla="*/ 3089591 w 12192000"/>
              <a:gd name="connsiteY180" fmla="*/ 5091865 h 5096785"/>
              <a:gd name="connsiteX181" fmla="*/ 3088465 w 12192000"/>
              <a:gd name="connsiteY181" fmla="*/ 5092858 h 5096785"/>
              <a:gd name="connsiteX182" fmla="*/ 3055081 w 12192000"/>
              <a:gd name="connsiteY182" fmla="*/ 5080424 h 5096785"/>
              <a:gd name="connsiteX183" fmla="*/ 3049807 w 12192000"/>
              <a:gd name="connsiteY183" fmla="*/ 5080860 h 5096785"/>
              <a:gd name="connsiteX184" fmla="*/ 3029122 w 12192000"/>
              <a:gd name="connsiteY184" fmla="*/ 5070085 h 5096785"/>
              <a:gd name="connsiteX185" fmla="*/ 3017862 w 12192000"/>
              <a:gd name="connsiteY185" fmla="*/ 5065942 h 5096785"/>
              <a:gd name="connsiteX186" fmla="*/ 3015868 w 12192000"/>
              <a:gd name="connsiteY186" fmla="*/ 5061832 h 5096785"/>
              <a:gd name="connsiteX187" fmla="*/ 2998644 w 12192000"/>
              <a:gd name="connsiteY187" fmla="*/ 5057210 h 5096785"/>
              <a:gd name="connsiteX188" fmla="*/ 2996219 w 12192000"/>
              <a:gd name="connsiteY188" fmla="*/ 5057788 h 5096785"/>
              <a:gd name="connsiteX189" fmla="*/ 2983676 w 12192000"/>
              <a:gd name="connsiteY189" fmla="*/ 5049852 h 5096785"/>
              <a:gd name="connsiteX190" fmla="*/ 2903609 w 12192000"/>
              <a:gd name="connsiteY190" fmla="*/ 4998457 h 5096785"/>
              <a:gd name="connsiteX191" fmla="*/ 2758830 w 12192000"/>
              <a:gd name="connsiteY191" fmla="*/ 4974760 h 5096785"/>
              <a:gd name="connsiteX192" fmla="*/ 2532669 w 12192000"/>
              <a:gd name="connsiteY192" fmla="*/ 4940573 h 5096785"/>
              <a:gd name="connsiteX193" fmla="*/ 2389931 w 12192000"/>
              <a:gd name="connsiteY193" fmla="*/ 4905785 h 5096785"/>
              <a:gd name="connsiteX194" fmla="*/ 2335186 w 12192000"/>
              <a:gd name="connsiteY194" fmla="*/ 4902957 h 5096785"/>
              <a:gd name="connsiteX195" fmla="*/ 2295307 w 12192000"/>
              <a:gd name="connsiteY195" fmla="*/ 4879800 h 5096785"/>
              <a:gd name="connsiteX196" fmla="*/ 2273393 w 12192000"/>
              <a:gd name="connsiteY196" fmla="*/ 4883565 h 5096785"/>
              <a:gd name="connsiteX197" fmla="*/ 2269523 w 12192000"/>
              <a:gd name="connsiteY197" fmla="*/ 4884442 h 5096785"/>
              <a:gd name="connsiteX198" fmla="*/ 2256015 w 12192000"/>
              <a:gd name="connsiteY198" fmla="*/ 4883014 h 5096785"/>
              <a:gd name="connsiteX199" fmla="*/ 2249731 w 12192000"/>
              <a:gd name="connsiteY199" fmla="*/ 4888778 h 5096785"/>
              <a:gd name="connsiteX200" fmla="*/ 2227629 w 12192000"/>
              <a:gd name="connsiteY200" fmla="*/ 4891047 h 5096785"/>
              <a:gd name="connsiteX201" fmla="*/ 2203460 w 12192000"/>
              <a:gd name="connsiteY201" fmla="*/ 4886696 h 5096785"/>
              <a:gd name="connsiteX202" fmla="*/ 2091528 w 12192000"/>
              <a:gd name="connsiteY202" fmla="*/ 4859155 h 5096785"/>
              <a:gd name="connsiteX203" fmla="*/ 2022901 w 12192000"/>
              <a:gd name="connsiteY203" fmla="*/ 4846594 h 5096785"/>
              <a:gd name="connsiteX204" fmla="*/ 1994227 w 12192000"/>
              <a:gd name="connsiteY204" fmla="*/ 4847973 h 5096785"/>
              <a:gd name="connsiteX205" fmla="*/ 1955936 w 12192000"/>
              <a:gd name="connsiteY205" fmla="*/ 4845765 h 5096785"/>
              <a:gd name="connsiteX206" fmla="*/ 1741924 w 12192000"/>
              <a:gd name="connsiteY206" fmla="*/ 4808054 h 5096785"/>
              <a:gd name="connsiteX207" fmla="*/ 1734410 w 12192000"/>
              <a:gd name="connsiteY207" fmla="*/ 4811675 h 5096785"/>
              <a:gd name="connsiteX208" fmla="*/ 1691423 w 12192000"/>
              <a:gd name="connsiteY208" fmla="*/ 4802777 h 5096785"/>
              <a:gd name="connsiteX209" fmla="*/ 1554504 w 12192000"/>
              <a:gd name="connsiteY209" fmla="*/ 4739985 h 5096785"/>
              <a:gd name="connsiteX210" fmla="*/ 1470119 w 12192000"/>
              <a:gd name="connsiteY210" fmla="*/ 4723470 h 5096785"/>
              <a:gd name="connsiteX211" fmla="*/ 1437967 w 12192000"/>
              <a:gd name="connsiteY211" fmla="*/ 4722710 h 5096785"/>
              <a:gd name="connsiteX212" fmla="*/ 1384234 w 12192000"/>
              <a:gd name="connsiteY212" fmla="*/ 4721117 h 5096785"/>
              <a:gd name="connsiteX213" fmla="*/ 1338647 w 12192000"/>
              <a:gd name="connsiteY213" fmla="*/ 4732483 h 5096785"/>
              <a:gd name="connsiteX214" fmla="*/ 1295869 w 12192000"/>
              <a:gd name="connsiteY214" fmla="*/ 4726175 h 5096785"/>
              <a:gd name="connsiteX215" fmla="*/ 1292949 w 12192000"/>
              <a:gd name="connsiteY215" fmla="*/ 4708469 h 5096785"/>
              <a:gd name="connsiteX216" fmla="*/ 1244908 w 12192000"/>
              <a:gd name="connsiteY216" fmla="*/ 4706993 h 5096785"/>
              <a:gd name="connsiteX217" fmla="*/ 1171266 w 12192000"/>
              <a:gd name="connsiteY217" fmla="*/ 4706535 h 5096785"/>
              <a:gd name="connsiteX218" fmla="*/ 1160868 w 12192000"/>
              <a:gd name="connsiteY218" fmla="*/ 4701936 h 5096785"/>
              <a:gd name="connsiteX219" fmla="*/ 1147599 w 12192000"/>
              <a:gd name="connsiteY219" fmla="*/ 4714833 h 5096785"/>
              <a:gd name="connsiteX220" fmla="*/ 1119603 w 12192000"/>
              <a:gd name="connsiteY220" fmla="*/ 4721303 h 5096785"/>
              <a:gd name="connsiteX221" fmla="*/ 997851 w 12192000"/>
              <a:gd name="connsiteY221" fmla="*/ 4722336 h 5096785"/>
              <a:gd name="connsiteX222" fmla="*/ 976455 w 12192000"/>
              <a:gd name="connsiteY222" fmla="*/ 4726407 h 5096785"/>
              <a:gd name="connsiteX223" fmla="*/ 949939 w 12192000"/>
              <a:gd name="connsiteY223" fmla="*/ 4719699 h 5096785"/>
              <a:gd name="connsiteX224" fmla="*/ 894148 w 12192000"/>
              <a:gd name="connsiteY224" fmla="*/ 4710406 h 5096785"/>
              <a:gd name="connsiteX225" fmla="*/ 857990 w 12192000"/>
              <a:gd name="connsiteY225" fmla="*/ 4696844 h 5096785"/>
              <a:gd name="connsiteX226" fmla="*/ 848649 w 12192000"/>
              <a:gd name="connsiteY226" fmla="*/ 4704021 h 5096785"/>
              <a:gd name="connsiteX227" fmla="*/ 826436 w 12192000"/>
              <a:gd name="connsiteY227" fmla="*/ 4707421 h 5096785"/>
              <a:gd name="connsiteX228" fmla="*/ 733052 w 12192000"/>
              <a:gd name="connsiteY228" fmla="*/ 4701884 h 5096785"/>
              <a:gd name="connsiteX229" fmla="*/ 716185 w 12192000"/>
              <a:gd name="connsiteY229" fmla="*/ 4703827 h 5096785"/>
              <a:gd name="connsiteX230" fmla="*/ 696663 w 12192000"/>
              <a:gd name="connsiteY230" fmla="*/ 4697420 h 5096785"/>
              <a:gd name="connsiteX231" fmla="*/ 582722 w 12192000"/>
              <a:gd name="connsiteY231" fmla="*/ 4658637 h 5096785"/>
              <a:gd name="connsiteX232" fmla="*/ 581118 w 12192000"/>
              <a:gd name="connsiteY232" fmla="*/ 4654120 h 5096785"/>
              <a:gd name="connsiteX233" fmla="*/ 546453 w 12192000"/>
              <a:gd name="connsiteY233" fmla="*/ 4652542 h 5096785"/>
              <a:gd name="connsiteX234" fmla="*/ 536773 w 12192000"/>
              <a:gd name="connsiteY234" fmla="*/ 4644609 h 5096785"/>
              <a:gd name="connsiteX235" fmla="*/ 518899 w 12192000"/>
              <a:gd name="connsiteY235" fmla="*/ 4642839 h 5096785"/>
              <a:gd name="connsiteX236" fmla="*/ 388896 w 12192000"/>
              <a:gd name="connsiteY236" fmla="*/ 4619173 h 5096785"/>
              <a:gd name="connsiteX237" fmla="*/ 366479 w 12192000"/>
              <a:gd name="connsiteY237" fmla="*/ 4618896 h 5096785"/>
              <a:gd name="connsiteX238" fmla="*/ 342781 w 12192000"/>
              <a:gd name="connsiteY238" fmla="*/ 4601239 h 5096785"/>
              <a:gd name="connsiteX239" fmla="*/ 255925 w 12192000"/>
              <a:gd name="connsiteY239" fmla="*/ 4598685 h 5096785"/>
              <a:gd name="connsiteX240" fmla="*/ 226919 w 12192000"/>
              <a:gd name="connsiteY240" fmla="*/ 4598460 h 5096785"/>
              <a:gd name="connsiteX241" fmla="*/ 213925 w 12192000"/>
              <a:gd name="connsiteY241" fmla="*/ 4597783 h 5096785"/>
              <a:gd name="connsiteX242" fmla="*/ 215196 w 12192000"/>
              <a:gd name="connsiteY242" fmla="*/ 4588576 h 5096785"/>
              <a:gd name="connsiteX243" fmla="*/ 180214 w 12192000"/>
              <a:gd name="connsiteY243" fmla="*/ 4583701 h 5096785"/>
              <a:gd name="connsiteX244" fmla="*/ 83203 w 12192000"/>
              <a:gd name="connsiteY244" fmla="*/ 4531664 h 5096785"/>
              <a:gd name="connsiteX245" fmla="*/ 4106 w 12192000"/>
              <a:gd name="connsiteY245" fmla="*/ 4517202 h 5096785"/>
              <a:gd name="connsiteX246" fmla="*/ 0 w 12192000"/>
              <a:gd name="connsiteY246" fmla="*/ 4516084 h 5096785"/>
              <a:gd name="connsiteX247" fmla="*/ 0 w 12192000"/>
              <a:gd name="connsiteY247"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4285 w 12192000"/>
              <a:gd name="connsiteY15" fmla="*/ 4246460 h 5096785"/>
              <a:gd name="connsiteX16" fmla="*/ 9720786 w 12192000"/>
              <a:gd name="connsiteY16" fmla="*/ 4265611 h 5096785"/>
              <a:gd name="connsiteX17" fmla="*/ 9652162 w 12192000"/>
              <a:gd name="connsiteY17" fmla="*/ 4252712 h 5096785"/>
              <a:gd name="connsiteX18" fmla="*/ 9543973 w 12192000"/>
              <a:gd name="connsiteY18" fmla="*/ 4245802 h 5096785"/>
              <a:gd name="connsiteX19" fmla="*/ 9528747 w 12192000"/>
              <a:gd name="connsiteY19" fmla="*/ 4251724 h 5096785"/>
              <a:gd name="connsiteX20" fmla="*/ 9436976 w 12192000"/>
              <a:gd name="connsiteY20" fmla="*/ 4269351 h 5096785"/>
              <a:gd name="connsiteX21" fmla="*/ 9371827 w 12192000"/>
              <a:gd name="connsiteY21" fmla="*/ 4303912 h 5096785"/>
              <a:gd name="connsiteX22" fmla="*/ 9260304 w 12192000"/>
              <a:gd name="connsiteY22" fmla="*/ 4328021 h 5096785"/>
              <a:gd name="connsiteX23" fmla="*/ 9148799 w 12192000"/>
              <a:gd name="connsiteY23" fmla="*/ 4348506 h 5096785"/>
              <a:gd name="connsiteX24" fmla="*/ 9107898 w 12192000"/>
              <a:gd name="connsiteY24" fmla="*/ 4354282 h 5096785"/>
              <a:gd name="connsiteX25" fmla="*/ 9037321 w 12192000"/>
              <a:gd name="connsiteY25" fmla="*/ 4371817 h 5096785"/>
              <a:gd name="connsiteX26" fmla="*/ 8990743 w 12192000"/>
              <a:gd name="connsiteY26" fmla="*/ 4382161 h 5096785"/>
              <a:gd name="connsiteX27" fmla="*/ 8979819 w 12192000"/>
              <a:gd name="connsiteY27" fmla="*/ 4366419 h 5096785"/>
              <a:gd name="connsiteX28" fmla="*/ 8936044 w 12192000"/>
              <a:gd name="connsiteY28" fmla="*/ 4370992 h 5096785"/>
              <a:gd name="connsiteX29" fmla="*/ 8897707 w 12192000"/>
              <a:gd name="connsiteY29" fmla="*/ 4392673 h 5096785"/>
              <a:gd name="connsiteX30" fmla="*/ 8845635 w 12192000"/>
              <a:gd name="connsiteY30" fmla="*/ 4404300 h 5096785"/>
              <a:gd name="connsiteX31" fmla="*/ 8814562 w 12192000"/>
              <a:gd name="connsiteY31" fmla="*/ 4411434 h 5096785"/>
              <a:gd name="connsiteX32" fmla="*/ 8726349 w 12192000"/>
              <a:gd name="connsiteY32" fmla="*/ 4416668 h 5096785"/>
              <a:gd name="connsiteX33" fmla="*/ 8566678 w 12192000"/>
              <a:gd name="connsiteY33" fmla="*/ 4391711 h 5096785"/>
              <a:gd name="connsiteX34" fmla="*/ 8521516 w 12192000"/>
              <a:gd name="connsiteY34" fmla="*/ 4393927 h 5096785"/>
              <a:gd name="connsiteX35" fmla="*/ 8515998 w 12192000"/>
              <a:gd name="connsiteY35" fmla="*/ 4399124 h 5096785"/>
              <a:gd name="connsiteX36" fmla="*/ 8449547 w 12192000"/>
              <a:gd name="connsiteY36" fmla="*/ 4383170 h 5096785"/>
              <a:gd name="connsiteX37" fmla="*/ 8360285 w 12192000"/>
              <a:gd name="connsiteY37" fmla="*/ 4398502 h 5096785"/>
              <a:gd name="connsiteX38" fmla="*/ 8256584 w 12192000"/>
              <a:gd name="connsiteY38" fmla="*/ 4423564 h 5096785"/>
              <a:gd name="connsiteX39" fmla="*/ 8229821 w 12192000"/>
              <a:gd name="connsiteY39" fmla="*/ 4431840 h 5096785"/>
              <a:gd name="connsiteX40" fmla="*/ 8158476 w 12192000"/>
              <a:gd name="connsiteY40" fmla="*/ 4436904 h 5096785"/>
              <a:gd name="connsiteX41" fmla="*/ 7993707 w 12192000"/>
              <a:gd name="connsiteY41" fmla="*/ 4447962 h 5096785"/>
              <a:gd name="connsiteX42" fmla="*/ 7990346 w 12192000"/>
              <a:gd name="connsiteY42" fmla="*/ 4454853 h 5096785"/>
              <a:gd name="connsiteX43" fmla="*/ 7976786 w 12192000"/>
              <a:gd name="connsiteY43" fmla="*/ 4456820 h 5096785"/>
              <a:gd name="connsiteX44" fmla="*/ 7973491 w 12192000"/>
              <a:gd name="connsiteY44" fmla="*/ 4458577 h 5096785"/>
              <a:gd name="connsiteX45" fmla="*/ 7954281 w 12192000"/>
              <a:gd name="connsiteY45" fmla="*/ 4467421 h 5096785"/>
              <a:gd name="connsiteX46" fmla="*/ 7905540 w 12192000"/>
              <a:gd name="connsiteY46" fmla="*/ 4455628 h 5096785"/>
              <a:gd name="connsiteX47" fmla="*/ 7851932 w 12192000"/>
              <a:gd name="connsiteY47" fmla="*/ 4466353 h 5096785"/>
              <a:gd name="connsiteX48" fmla="*/ 7639078 w 12192000"/>
              <a:gd name="connsiteY48" fmla="*/ 4467635 h 5096785"/>
              <a:gd name="connsiteX49" fmla="*/ 7612359 w 12192000"/>
              <a:gd name="connsiteY49" fmla="*/ 4492789 h 5096785"/>
              <a:gd name="connsiteX50" fmla="*/ 7527328 w 12192000"/>
              <a:gd name="connsiteY50" fmla="*/ 4502199 h 5096785"/>
              <a:gd name="connsiteX51" fmla="*/ 7388717 w 12192000"/>
              <a:gd name="connsiteY51" fmla="*/ 4470799 h 5096785"/>
              <a:gd name="connsiteX52" fmla="*/ 7231898 w 12192000"/>
              <a:gd name="connsiteY52" fmla="*/ 4486028 h 5096785"/>
              <a:gd name="connsiteX53" fmla="*/ 7218425 w 12192000"/>
              <a:gd name="connsiteY53" fmla="*/ 4477288 h 5096785"/>
              <a:gd name="connsiteX54" fmla="*/ 7202795 w 12192000"/>
              <a:gd name="connsiteY54" fmla="*/ 4472972 h 5096785"/>
              <a:gd name="connsiteX55" fmla="*/ 7200744 w 12192000"/>
              <a:gd name="connsiteY55" fmla="*/ 4474099 h 5096785"/>
              <a:gd name="connsiteX56" fmla="*/ 7182163 w 12192000"/>
              <a:gd name="connsiteY56" fmla="*/ 4474005 h 5096785"/>
              <a:gd name="connsiteX57" fmla="*/ 7178368 w 12192000"/>
              <a:gd name="connsiteY57" fmla="*/ 4470673 h 5096785"/>
              <a:gd name="connsiteX58" fmla="*/ 7165705 w 12192000"/>
              <a:gd name="connsiteY58" fmla="*/ 4469569 h 5096785"/>
              <a:gd name="connsiteX59" fmla="*/ 7140991 w 12192000"/>
              <a:gd name="connsiteY59" fmla="*/ 4464599 h 5096785"/>
              <a:gd name="connsiteX60" fmla="*/ 7136152 w 12192000"/>
              <a:gd name="connsiteY60" fmla="*/ 4466292 h 5096785"/>
              <a:gd name="connsiteX61" fmla="*/ 7098544 w 12192000"/>
              <a:gd name="connsiteY61" fmla="*/ 4462879 h 5096785"/>
              <a:gd name="connsiteX62" fmla="*/ 7097922 w 12192000"/>
              <a:gd name="connsiteY62" fmla="*/ 4464077 h 5096785"/>
              <a:gd name="connsiteX63" fmla="*/ 7086877 w 12192000"/>
              <a:gd name="connsiteY63" fmla="*/ 4468554 h 5096785"/>
              <a:gd name="connsiteX64" fmla="*/ 7065999 w 12192000"/>
              <a:gd name="connsiteY64" fmla="*/ 4474270 h 5096785"/>
              <a:gd name="connsiteX65" fmla="*/ 7016598 w 12192000"/>
              <a:gd name="connsiteY65" fmla="*/ 4502855 h 5096785"/>
              <a:gd name="connsiteX66" fmla="*/ 6977375 w 12192000"/>
              <a:gd name="connsiteY66" fmla="*/ 4499434 h 5096785"/>
              <a:gd name="connsiteX67" fmla="*/ 6969409 w 12192000"/>
              <a:gd name="connsiteY67" fmla="*/ 4499424 h 5096785"/>
              <a:gd name="connsiteX68" fmla="*/ 6969218 w 12192000"/>
              <a:gd name="connsiteY68" fmla="*/ 4499704 h 5096785"/>
              <a:gd name="connsiteX69" fmla="*/ 6960755 w 12192000"/>
              <a:gd name="connsiteY69" fmla="*/ 4500249 h 5096785"/>
              <a:gd name="connsiteX70" fmla="*/ 6954882 w 12192000"/>
              <a:gd name="connsiteY70" fmla="*/ 4499405 h 5096785"/>
              <a:gd name="connsiteX71" fmla="*/ 6939428 w 12192000"/>
              <a:gd name="connsiteY71" fmla="*/ 4499385 h 5096785"/>
              <a:gd name="connsiteX72" fmla="*/ 6933902 w 12192000"/>
              <a:gd name="connsiteY72" fmla="*/ 4501239 h 5096785"/>
              <a:gd name="connsiteX73" fmla="*/ 6891244 w 12192000"/>
              <a:gd name="connsiteY73" fmla="*/ 4536371 h 5096785"/>
              <a:gd name="connsiteX74" fmla="*/ 6794496 w 12192000"/>
              <a:gd name="connsiteY74" fmla="*/ 4567924 h 5096785"/>
              <a:gd name="connsiteX75" fmla="*/ 6574528 w 12192000"/>
              <a:gd name="connsiteY75" fmla="*/ 4641155 h 5096785"/>
              <a:gd name="connsiteX76" fmla="*/ 6573036 w 12192000"/>
              <a:gd name="connsiteY76" fmla="*/ 4641049 h 5096785"/>
              <a:gd name="connsiteX77" fmla="*/ 6571920 w 12192000"/>
              <a:gd name="connsiteY77" fmla="*/ 4644739 h 5096785"/>
              <a:gd name="connsiteX78" fmla="*/ 6552021 w 12192000"/>
              <a:gd name="connsiteY78" fmla="*/ 4650379 h 5096785"/>
              <a:gd name="connsiteX79" fmla="*/ 6545925 w 12192000"/>
              <a:gd name="connsiteY79" fmla="*/ 4650675 h 5096785"/>
              <a:gd name="connsiteX80" fmla="*/ 6537822 w 12192000"/>
              <a:gd name="connsiteY80" fmla="*/ 4652769 h 5096785"/>
              <a:gd name="connsiteX81" fmla="*/ 6537743 w 12192000"/>
              <a:gd name="connsiteY81" fmla="*/ 4653068 h 5096785"/>
              <a:gd name="connsiteX82" fmla="*/ 6490057 w 12192000"/>
              <a:gd name="connsiteY82" fmla="*/ 4658624 h 5096785"/>
              <a:gd name="connsiteX83" fmla="*/ 6386800 w 12192000"/>
              <a:gd name="connsiteY83" fmla="*/ 4715431 h 5096785"/>
              <a:gd name="connsiteX84" fmla="*/ 6382703 w 12192000"/>
              <a:gd name="connsiteY84" fmla="*/ 4717930 h 5096785"/>
              <a:gd name="connsiteX85" fmla="*/ 6356495 w 12192000"/>
              <a:gd name="connsiteY85" fmla="*/ 4717843 h 5096785"/>
              <a:gd name="connsiteX86" fmla="*/ 6343628 w 12192000"/>
              <a:gd name="connsiteY86" fmla="*/ 4719161 h 5096785"/>
              <a:gd name="connsiteX87" fmla="*/ 6338605 w 12192000"/>
              <a:gd name="connsiteY87" fmla="*/ 4716723 h 5096785"/>
              <a:gd name="connsiteX88" fmla="*/ 6320318 w 12192000"/>
              <a:gd name="connsiteY88" fmla="*/ 4720095 h 5096785"/>
              <a:gd name="connsiteX89" fmla="*/ 6318742 w 12192000"/>
              <a:gd name="connsiteY89" fmla="*/ 4721541 h 5096785"/>
              <a:gd name="connsiteX90" fmla="*/ 6301708 w 12192000"/>
              <a:gd name="connsiteY90" fmla="*/ 4720380 h 5096785"/>
              <a:gd name="connsiteX91" fmla="*/ 6285082 w 12192000"/>
              <a:gd name="connsiteY91" fmla="*/ 4714639 h 5096785"/>
              <a:gd name="connsiteX92" fmla="*/ 6136936 w 12192000"/>
              <a:gd name="connsiteY92" fmla="*/ 4758246 h 5096785"/>
              <a:gd name="connsiteX93" fmla="*/ 5988578 w 12192000"/>
              <a:gd name="connsiteY93" fmla="*/ 4754427 h 5096785"/>
              <a:gd name="connsiteX94" fmla="*/ 5908701 w 12192000"/>
              <a:gd name="connsiteY94" fmla="*/ 4779160 h 5096785"/>
              <a:gd name="connsiteX95" fmla="*/ 5892219 w 12192000"/>
              <a:gd name="connsiteY95" fmla="*/ 4807892 h 5096785"/>
              <a:gd name="connsiteX96" fmla="*/ 5683612 w 12192000"/>
              <a:gd name="connsiteY96" fmla="*/ 4848770 h 5096785"/>
              <a:gd name="connsiteX97" fmla="*/ 5635111 w 12192000"/>
              <a:gd name="connsiteY97" fmla="*/ 4868888 h 5096785"/>
              <a:gd name="connsiteX98" fmla="*/ 5582652 w 12192000"/>
              <a:gd name="connsiteY98" fmla="*/ 4866836 h 5096785"/>
              <a:gd name="connsiteX99" fmla="*/ 5567213 w 12192000"/>
              <a:gd name="connsiteY99" fmla="*/ 4878769 h 5096785"/>
              <a:gd name="connsiteX100" fmla="*/ 5564659 w 12192000"/>
              <a:gd name="connsiteY100" fmla="*/ 4881042 h 5096785"/>
              <a:gd name="connsiteX101" fmla="*/ 5552102 w 12192000"/>
              <a:gd name="connsiteY101" fmla="*/ 4885426 h 5096785"/>
              <a:gd name="connsiteX102" fmla="*/ 5551475 w 12192000"/>
              <a:gd name="connsiteY102" fmla="*/ 4892560 h 5096785"/>
              <a:gd name="connsiteX103" fmla="*/ 5534664 w 12192000"/>
              <a:gd name="connsiteY103" fmla="*/ 4903385 h 5096785"/>
              <a:gd name="connsiteX104" fmla="*/ 5510737 w 12192000"/>
              <a:gd name="connsiteY104" fmla="*/ 4909807 h 5096785"/>
              <a:gd name="connsiteX105" fmla="*/ 5393901 w 12192000"/>
              <a:gd name="connsiteY105" fmla="*/ 4933709 h 5096785"/>
              <a:gd name="connsiteX106" fmla="*/ 5325782 w 12192000"/>
              <a:gd name="connsiteY106" fmla="*/ 4951789 h 5096785"/>
              <a:gd name="connsiteX107" fmla="*/ 5302703 w 12192000"/>
              <a:gd name="connsiteY107" fmla="*/ 4964590 h 5096785"/>
              <a:gd name="connsiteX108" fmla="*/ 5268591 w 12192000"/>
              <a:gd name="connsiteY108" fmla="*/ 4978479 h 5096785"/>
              <a:gd name="connsiteX109" fmla="*/ 5210559 w 12192000"/>
              <a:gd name="connsiteY109" fmla="*/ 5007585 h 5096785"/>
              <a:gd name="connsiteX110" fmla="*/ 5177597 w 12192000"/>
              <a:gd name="connsiteY110" fmla="*/ 5015926 h 5096785"/>
              <a:gd name="connsiteX111" fmla="*/ 5160569 w 12192000"/>
              <a:gd name="connsiteY111" fmla="*/ 5025681 h 5096785"/>
              <a:gd name="connsiteX112" fmla="*/ 5152748 w 12192000"/>
              <a:gd name="connsiteY112" fmla="*/ 5026569 h 5096785"/>
              <a:gd name="connsiteX113" fmla="*/ 5127678 w 12192000"/>
              <a:gd name="connsiteY113" fmla="*/ 5032947 h 5096785"/>
              <a:gd name="connsiteX114" fmla="*/ 5113147 w 12192000"/>
              <a:gd name="connsiteY114" fmla="*/ 5035818 h 5096785"/>
              <a:gd name="connsiteX115" fmla="*/ 5107301 w 12192000"/>
              <a:gd name="connsiteY115" fmla="*/ 5036672 h 5096785"/>
              <a:gd name="connsiteX116" fmla="*/ 5093215 w 12192000"/>
              <a:gd name="connsiteY116" fmla="*/ 5032880 h 5096785"/>
              <a:gd name="connsiteX117" fmla="*/ 5077058 w 12192000"/>
              <a:gd name="connsiteY117" fmla="*/ 5038681 h 5096785"/>
              <a:gd name="connsiteX118" fmla="*/ 5057349 w 12192000"/>
              <a:gd name="connsiteY118" fmla="*/ 5036015 h 5096785"/>
              <a:gd name="connsiteX119" fmla="*/ 5053945 w 12192000"/>
              <a:gd name="connsiteY119" fmla="*/ 5041952 h 5096785"/>
              <a:gd name="connsiteX120" fmla="*/ 5040021 w 12192000"/>
              <a:gd name="connsiteY120" fmla="*/ 5050052 h 5096785"/>
              <a:gd name="connsiteX121" fmla="*/ 5025913 w 12192000"/>
              <a:gd name="connsiteY121" fmla="*/ 5046535 h 5096785"/>
              <a:gd name="connsiteX122" fmla="*/ 4998218 w 12192000"/>
              <a:gd name="connsiteY122" fmla="*/ 5048065 h 5096785"/>
              <a:gd name="connsiteX123" fmla="*/ 4991008 w 12192000"/>
              <a:gd name="connsiteY123" fmla="*/ 5050439 h 5096785"/>
              <a:gd name="connsiteX124" fmla="*/ 4963503 w 12192000"/>
              <a:gd name="connsiteY124" fmla="*/ 5047575 h 5096785"/>
              <a:gd name="connsiteX125" fmla="*/ 4921053 w 12192000"/>
              <a:gd name="connsiteY125" fmla="*/ 5048925 h 5096785"/>
              <a:gd name="connsiteX126" fmla="*/ 4873420 w 12192000"/>
              <a:gd name="connsiteY126" fmla="*/ 5054929 h 5096785"/>
              <a:gd name="connsiteX127" fmla="*/ 4858825 w 12192000"/>
              <a:gd name="connsiteY127" fmla="*/ 5051329 h 5096785"/>
              <a:gd name="connsiteX128" fmla="*/ 4769340 w 12192000"/>
              <a:gd name="connsiteY128" fmla="*/ 5053090 h 5096785"/>
              <a:gd name="connsiteX129" fmla="*/ 4744152 w 12192000"/>
              <a:gd name="connsiteY129" fmla="*/ 5053391 h 5096785"/>
              <a:gd name="connsiteX130" fmla="*/ 4723556 w 12192000"/>
              <a:gd name="connsiteY130" fmla="*/ 5059633 h 5096785"/>
              <a:gd name="connsiteX131" fmla="*/ 4719699 w 12192000"/>
              <a:gd name="connsiteY131" fmla="*/ 5066298 h 5096785"/>
              <a:gd name="connsiteX132" fmla="*/ 4706016 w 12192000"/>
              <a:gd name="connsiteY132" fmla="*/ 5067422 h 5096785"/>
              <a:gd name="connsiteX133" fmla="*/ 4702593 w 12192000"/>
              <a:gd name="connsiteY133" fmla="*/ 5068973 h 5096785"/>
              <a:gd name="connsiteX134" fmla="*/ 4682766 w 12192000"/>
              <a:gd name="connsiteY134" fmla="*/ 5076609 h 5096785"/>
              <a:gd name="connsiteX135" fmla="*/ 4634960 w 12192000"/>
              <a:gd name="connsiteY135" fmla="*/ 5061852 h 5096785"/>
              <a:gd name="connsiteX136" fmla="*/ 4580645 w 12192000"/>
              <a:gd name="connsiteY136" fmla="*/ 5069246 h 5096785"/>
              <a:gd name="connsiteX137" fmla="*/ 4368005 w 12192000"/>
              <a:gd name="connsiteY137" fmla="*/ 5057426 h 5096785"/>
              <a:gd name="connsiteX138" fmla="*/ 4339489 w 12192000"/>
              <a:gd name="connsiteY138" fmla="*/ 5080858 h 5096785"/>
              <a:gd name="connsiteX139" fmla="*/ 4253895 w 12192000"/>
              <a:gd name="connsiteY139" fmla="*/ 5085008 h 5096785"/>
              <a:gd name="connsiteX140" fmla="*/ 4117780 w 12192000"/>
              <a:gd name="connsiteY140" fmla="*/ 5045175 h 5096785"/>
              <a:gd name="connsiteX141" fmla="*/ 3960074 w 12192000"/>
              <a:gd name="connsiteY141" fmla="*/ 5050708 h 5096785"/>
              <a:gd name="connsiteX142" fmla="*/ 3947260 w 12192000"/>
              <a:gd name="connsiteY142" fmla="*/ 5041167 h 5096785"/>
              <a:gd name="connsiteX143" fmla="*/ 3931969 w 12192000"/>
              <a:gd name="connsiteY143" fmla="*/ 5035902 h 5096785"/>
              <a:gd name="connsiteX144" fmla="*/ 3929836 w 12192000"/>
              <a:gd name="connsiteY144" fmla="*/ 5036901 h 5096785"/>
              <a:gd name="connsiteX145" fmla="*/ 3911296 w 12192000"/>
              <a:gd name="connsiteY145" fmla="*/ 5035663 h 5096785"/>
              <a:gd name="connsiteX146" fmla="*/ 3907746 w 12192000"/>
              <a:gd name="connsiteY146" fmla="*/ 5032107 h 5096785"/>
              <a:gd name="connsiteX147" fmla="*/ 3895182 w 12192000"/>
              <a:gd name="connsiteY147" fmla="*/ 5030229 h 5096785"/>
              <a:gd name="connsiteX148" fmla="*/ 3870866 w 12192000"/>
              <a:gd name="connsiteY148" fmla="*/ 5023753 h 5096785"/>
              <a:gd name="connsiteX149" fmla="*/ 3865913 w 12192000"/>
              <a:gd name="connsiteY149" fmla="*/ 5025143 h 5096785"/>
              <a:gd name="connsiteX150" fmla="*/ 3828606 w 12192000"/>
              <a:gd name="connsiteY150" fmla="*/ 5019426 h 5096785"/>
              <a:gd name="connsiteX151" fmla="*/ 3827901 w 12192000"/>
              <a:gd name="connsiteY151" fmla="*/ 5020583 h 5096785"/>
              <a:gd name="connsiteX152" fmla="*/ 3816543 w 12192000"/>
              <a:gd name="connsiteY152" fmla="*/ 5024366 h 5096785"/>
              <a:gd name="connsiteX153" fmla="*/ 3795278 w 12192000"/>
              <a:gd name="connsiteY153" fmla="*/ 5028779 h 5096785"/>
              <a:gd name="connsiteX154" fmla="*/ 3743858 w 12192000"/>
              <a:gd name="connsiteY154" fmla="*/ 5054237 h 5096785"/>
              <a:gd name="connsiteX155" fmla="*/ 3704945 w 12192000"/>
              <a:gd name="connsiteY155" fmla="*/ 5048413 h 5096785"/>
              <a:gd name="connsiteX156" fmla="*/ 3696992 w 12192000"/>
              <a:gd name="connsiteY156" fmla="*/ 5047914 h 5096785"/>
              <a:gd name="connsiteX157" fmla="*/ 3696780 w 12192000"/>
              <a:gd name="connsiteY157" fmla="*/ 5048181 h 5096785"/>
              <a:gd name="connsiteX158" fmla="*/ 3688290 w 12192000"/>
              <a:gd name="connsiteY158" fmla="*/ 5048204 h 5096785"/>
              <a:gd name="connsiteX159" fmla="*/ 3682486 w 12192000"/>
              <a:gd name="connsiteY159" fmla="*/ 5047000 h 5096785"/>
              <a:gd name="connsiteX160" fmla="*/ 3667056 w 12192000"/>
              <a:gd name="connsiteY160" fmla="*/ 5046030 h 5096785"/>
              <a:gd name="connsiteX161" fmla="*/ 3661403 w 12192000"/>
              <a:gd name="connsiteY161" fmla="*/ 5047537 h 5096785"/>
              <a:gd name="connsiteX162" fmla="*/ 3658673 w 12192000"/>
              <a:gd name="connsiteY162" fmla="*/ 5050790 h 5096785"/>
              <a:gd name="connsiteX163" fmla="*/ 3657333 w 12192000"/>
              <a:gd name="connsiteY163" fmla="*/ 5050325 h 5096785"/>
              <a:gd name="connsiteX164" fmla="*/ 3626778 w 12192000"/>
              <a:gd name="connsiteY164" fmla="*/ 5057882 h 5096785"/>
              <a:gd name="connsiteX165" fmla="*/ 3560067 w 12192000"/>
              <a:gd name="connsiteY165" fmla="*/ 5064266 h 5096785"/>
              <a:gd name="connsiteX166" fmla="*/ 3522641 w 12192000"/>
              <a:gd name="connsiteY166" fmla="*/ 5063654 h 5096785"/>
              <a:gd name="connsiteX167" fmla="*/ 3419275 w 12192000"/>
              <a:gd name="connsiteY167" fmla="*/ 5066646 h 5096785"/>
              <a:gd name="connsiteX168" fmla="*/ 3314869 w 12192000"/>
              <a:gd name="connsiteY168" fmla="*/ 5073197 h 5096785"/>
              <a:gd name="connsiteX169" fmla="*/ 3259088 w 12192000"/>
              <a:gd name="connsiteY169" fmla="*/ 5096363 h 5096785"/>
              <a:gd name="connsiteX170" fmla="*/ 3253104 w 12192000"/>
              <a:gd name="connsiteY170" fmla="*/ 5096785 h 5096785"/>
              <a:gd name="connsiteX171" fmla="*/ 3238751 w 12192000"/>
              <a:gd name="connsiteY171" fmla="*/ 5092996 h 5096785"/>
              <a:gd name="connsiteX172" fmla="*/ 3233681 w 12192000"/>
              <a:gd name="connsiteY172" fmla="*/ 5090758 h 5096785"/>
              <a:gd name="connsiteX173" fmla="*/ 3225562 w 12192000"/>
              <a:gd name="connsiteY173" fmla="*/ 5089215 h 5096785"/>
              <a:gd name="connsiteX174" fmla="*/ 3225260 w 12192000"/>
              <a:gd name="connsiteY174" fmla="*/ 5089437 h 5096785"/>
              <a:gd name="connsiteX175" fmla="*/ 3217859 w 12192000"/>
              <a:gd name="connsiteY175" fmla="*/ 5087484 h 5096785"/>
              <a:gd name="connsiteX176" fmla="*/ 3182980 w 12192000"/>
              <a:gd name="connsiteY176" fmla="*/ 5074650 h 5096785"/>
              <a:gd name="connsiteX177" fmla="*/ 3123938 w 12192000"/>
              <a:gd name="connsiteY177" fmla="*/ 5089912 h 5096785"/>
              <a:gd name="connsiteX178" fmla="*/ 3101912 w 12192000"/>
              <a:gd name="connsiteY178" fmla="*/ 5090281 h 5096785"/>
              <a:gd name="connsiteX179" fmla="*/ 3089591 w 12192000"/>
              <a:gd name="connsiteY179" fmla="*/ 5091865 h 5096785"/>
              <a:gd name="connsiteX180" fmla="*/ 3088465 w 12192000"/>
              <a:gd name="connsiteY180" fmla="*/ 5092858 h 5096785"/>
              <a:gd name="connsiteX181" fmla="*/ 3055081 w 12192000"/>
              <a:gd name="connsiteY181" fmla="*/ 5080424 h 5096785"/>
              <a:gd name="connsiteX182" fmla="*/ 3049807 w 12192000"/>
              <a:gd name="connsiteY182" fmla="*/ 5080860 h 5096785"/>
              <a:gd name="connsiteX183" fmla="*/ 3029122 w 12192000"/>
              <a:gd name="connsiteY183" fmla="*/ 5070085 h 5096785"/>
              <a:gd name="connsiteX184" fmla="*/ 3017862 w 12192000"/>
              <a:gd name="connsiteY184" fmla="*/ 5065942 h 5096785"/>
              <a:gd name="connsiteX185" fmla="*/ 3015868 w 12192000"/>
              <a:gd name="connsiteY185" fmla="*/ 5061832 h 5096785"/>
              <a:gd name="connsiteX186" fmla="*/ 2998644 w 12192000"/>
              <a:gd name="connsiteY186" fmla="*/ 5057210 h 5096785"/>
              <a:gd name="connsiteX187" fmla="*/ 2996219 w 12192000"/>
              <a:gd name="connsiteY187" fmla="*/ 5057788 h 5096785"/>
              <a:gd name="connsiteX188" fmla="*/ 2983676 w 12192000"/>
              <a:gd name="connsiteY188" fmla="*/ 5049852 h 5096785"/>
              <a:gd name="connsiteX189" fmla="*/ 2903609 w 12192000"/>
              <a:gd name="connsiteY189" fmla="*/ 4998457 h 5096785"/>
              <a:gd name="connsiteX190" fmla="*/ 2758830 w 12192000"/>
              <a:gd name="connsiteY190" fmla="*/ 4974760 h 5096785"/>
              <a:gd name="connsiteX191" fmla="*/ 2532669 w 12192000"/>
              <a:gd name="connsiteY191" fmla="*/ 4940573 h 5096785"/>
              <a:gd name="connsiteX192" fmla="*/ 2389931 w 12192000"/>
              <a:gd name="connsiteY192" fmla="*/ 4905785 h 5096785"/>
              <a:gd name="connsiteX193" fmla="*/ 2335186 w 12192000"/>
              <a:gd name="connsiteY193" fmla="*/ 4902957 h 5096785"/>
              <a:gd name="connsiteX194" fmla="*/ 2295307 w 12192000"/>
              <a:gd name="connsiteY194" fmla="*/ 4879800 h 5096785"/>
              <a:gd name="connsiteX195" fmla="*/ 2273393 w 12192000"/>
              <a:gd name="connsiteY195" fmla="*/ 4883565 h 5096785"/>
              <a:gd name="connsiteX196" fmla="*/ 2269523 w 12192000"/>
              <a:gd name="connsiteY196" fmla="*/ 4884442 h 5096785"/>
              <a:gd name="connsiteX197" fmla="*/ 2256015 w 12192000"/>
              <a:gd name="connsiteY197" fmla="*/ 4883014 h 5096785"/>
              <a:gd name="connsiteX198" fmla="*/ 2249731 w 12192000"/>
              <a:gd name="connsiteY198" fmla="*/ 4888778 h 5096785"/>
              <a:gd name="connsiteX199" fmla="*/ 2227629 w 12192000"/>
              <a:gd name="connsiteY199" fmla="*/ 4891047 h 5096785"/>
              <a:gd name="connsiteX200" fmla="*/ 2203460 w 12192000"/>
              <a:gd name="connsiteY200" fmla="*/ 4886696 h 5096785"/>
              <a:gd name="connsiteX201" fmla="*/ 2091528 w 12192000"/>
              <a:gd name="connsiteY201" fmla="*/ 4859155 h 5096785"/>
              <a:gd name="connsiteX202" fmla="*/ 2022901 w 12192000"/>
              <a:gd name="connsiteY202" fmla="*/ 4846594 h 5096785"/>
              <a:gd name="connsiteX203" fmla="*/ 1994227 w 12192000"/>
              <a:gd name="connsiteY203" fmla="*/ 4847973 h 5096785"/>
              <a:gd name="connsiteX204" fmla="*/ 1955936 w 12192000"/>
              <a:gd name="connsiteY204" fmla="*/ 4845765 h 5096785"/>
              <a:gd name="connsiteX205" fmla="*/ 1741924 w 12192000"/>
              <a:gd name="connsiteY205" fmla="*/ 4808054 h 5096785"/>
              <a:gd name="connsiteX206" fmla="*/ 1734410 w 12192000"/>
              <a:gd name="connsiteY206" fmla="*/ 4811675 h 5096785"/>
              <a:gd name="connsiteX207" fmla="*/ 1691423 w 12192000"/>
              <a:gd name="connsiteY207" fmla="*/ 4802777 h 5096785"/>
              <a:gd name="connsiteX208" fmla="*/ 1554504 w 12192000"/>
              <a:gd name="connsiteY208" fmla="*/ 4739985 h 5096785"/>
              <a:gd name="connsiteX209" fmla="*/ 1470119 w 12192000"/>
              <a:gd name="connsiteY209" fmla="*/ 4723470 h 5096785"/>
              <a:gd name="connsiteX210" fmla="*/ 1437967 w 12192000"/>
              <a:gd name="connsiteY210" fmla="*/ 4722710 h 5096785"/>
              <a:gd name="connsiteX211" fmla="*/ 1384234 w 12192000"/>
              <a:gd name="connsiteY211" fmla="*/ 4721117 h 5096785"/>
              <a:gd name="connsiteX212" fmla="*/ 1338647 w 12192000"/>
              <a:gd name="connsiteY212" fmla="*/ 4732483 h 5096785"/>
              <a:gd name="connsiteX213" fmla="*/ 1295869 w 12192000"/>
              <a:gd name="connsiteY213" fmla="*/ 4726175 h 5096785"/>
              <a:gd name="connsiteX214" fmla="*/ 1292949 w 12192000"/>
              <a:gd name="connsiteY214" fmla="*/ 4708469 h 5096785"/>
              <a:gd name="connsiteX215" fmla="*/ 1244908 w 12192000"/>
              <a:gd name="connsiteY215" fmla="*/ 4706993 h 5096785"/>
              <a:gd name="connsiteX216" fmla="*/ 1171266 w 12192000"/>
              <a:gd name="connsiteY216" fmla="*/ 4706535 h 5096785"/>
              <a:gd name="connsiteX217" fmla="*/ 1160868 w 12192000"/>
              <a:gd name="connsiteY217" fmla="*/ 4701936 h 5096785"/>
              <a:gd name="connsiteX218" fmla="*/ 1147599 w 12192000"/>
              <a:gd name="connsiteY218" fmla="*/ 4714833 h 5096785"/>
              <a:gd name="connsiteX219" fmla="*/ 1119603 w 12192000"/>
              <a:gd name="connsiteY219" fmla="*/ 4721303 h 5096785"/>
              <a:gd name="connsiteX220" fmla="*/ 997851 w 12192000"/>
              <a:gd name="connsiteY220" fmla="*/ 4722336 h 5096785"/>
              <a:gd name="connsiteX221" fmla="*/ 976455 w 12192000"/>
              <a:gd name="connsiteY221" fmla="*/ 4726407 h 5096785"/>
              <a:gd name="connsiteX222" fmla="*/ 949939 w 12192000"/>
              <a:gd name="connsiteY222" fmla="*/ 4719699 h 5096785"/>
              <a:gd name="connsiteX223" fmla="*/ 894148 w 12192000"/>
              <a:gd name="connsiteY223" fmla="*/ 4710406 h 5096785"/>
              <a:gd name="connsiteX224" fmla="*/ 857990 w 12192000"/>
              <a:gd name="connsiteY224" fmla="*/ 4696844 h 5096785"/>
              <a:gd name="connsiteX225" fmla="*/ 848649 w 12192000"/>
              <a:gd name="connsiteY225" fmla="*/ 4704021 h 5096785"/>
              <a:gd name="connsiteX226" fmla="*/ 826436 w 12192000"/>
              <a:gd name="connsiteY226" fmla="*/ 4707421 h 5096785"/>
              <a:gd name="connsiteX227" fmla="*/ 733052 w 12192000"/>
              <a:gd name="connsiteY227" fmla="*/ 4701884 h 5096785"/>
              <a:gd name="connsiteX228" fmla="*/ 716185 w 12192000"/>
              <a:gd name="connsiteY228" fmla="*/ 4703827 h 5096785"/>
              <a:gd name="connsiteX229" fmla="*/ 696663 w 12192000"/>
              <a:gd name="connsiteY229" fmla="*/ 4697420 h 5096785"/>
              <a:gd name="connsiteX230" fmla="*/ 582722 w 12192000"/>
              <a:gd name="connsiteY230" fmla="*/ 4658637 h 5096785"/>
              <a:gd name="connsiteX231" fmla="*/ 581118 w 12192000"/>
              <a:gd name="connsiteY231" fmla="*/ 4654120 h 5096785"/>
              <a:gd name="connsiteX232" fmla="*/ 546453 w 12192000"/>
              <a:gd name="connsiteY232" fmla="*/ 4652542 h 5096785"/>
              <a:gd name="connsiteX233" fmla="*/ 536773 w 12192000"/>
              <a:gd name="connsiteY233" fmla="*/ 4644609 h 5096785"/>
              <a:gd name="connsiteX234" fmla="*/ 518899 w 12192000"/>
              <a:gd name="connsiteY234" fmla="*/ 4642839 h 5096785"/>
              <a:gd name="connsiteX235" fmla="*/ 388896 w 12192000"/>
              <a:gd name="connsiteY235" fmla="*/ 4619173 h 5096785"/>
              <a:gd name="connsiteX236" fmla="*/ 366479 w 12192000"/>
              <a:gd name="connsiteY236" fmla="*/ 4618896 h 5096785"/>
              <a:gd name="connsiteX237" fmla="*/ 342781 w 12192000"/>
              <a:gd name="connsiteY237" fmla="*/ 4601239 h 5096785"/>
              <a:gd name="connsiteX238" fmla="*/ 255925 w 12192000"/>
              <a:gd name="connsiteY238" fmla="*/ 4598685 h 5096785"/>
              <a:gd name="connsiteX239" fmla="*/ 226919 w 12192000"/>
              <a:gd name="connsiteY239" fmla="*/ 4598460 h 5096785"/>
              <a:gd name="connsiteX240" fmla="*/ 213925 w 12192000"/>
              <a:gd name="connsiteY240" fmla="*/ 4597783 h 5096785"/>
              <a:gd name="connsiteX241" fmla="*/ 215196 w 12192000"/>
              <a:gd name="connsiteY241" fmla="*/ 4588576 h 5096785"/>
              <a:gd name="connsiteX242" fmla="*/ 180214 w 12192000"/>
              <a:gd name="connsiteY242" fmla="*/ 4583701 h 5096785"/>
              <a:gd name="connsiteX243" fmla="*/ 83203 w 12192000"/>
              <a:gd name="connsiteY243" fmla="*/ 4531664 h 5096785"/>
              <a:gd name="connsiteX244" fmla="*/ 4106 w 12192000"/>
              <a:gd name="connsiteY244" fmla="*/ 4517202 h 5096785"/>
              <a:gd name="connsiteX245" fmla="*/ 0 w 12192000"/>
              <a:gd name="connsiteY245" fmla="*/ 4516084 h 5096785"/>
              <a:gd name="connsiteX246" fmla="*/ 0 w 12192000"/>
              <a:gd name="connsiteY246"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720786 w 12192000"/>
              <a:gd name="connsiteY15" fmla="*/ 4265611 h 5096785"/>
              <a:gd name="connsiteX16" fmla="*/ 9652162 w 12192000"/>
              <a:gd name="connsiteY16" fmla="*/ 425271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9037321 w 12192000"/>
              <a:gd name="connsiteY24" fmla="*/ 4371817 h 5096785"/>
              <a:gd name="connsiteX25" fmla="*/ 8990743 w 12192000"/>
              <a:gd name="connsiteY25" fmla="*/ 4382161 h 5096785"/>
              <a:gd name="connsiteX26" fmla="*/ 8979819 w 12192000"/>
              <a:gd name="connsiteY26" fmla="*/ 4366419 h 5096785"/>
              <a:gd name="connsiteX27" fmla="*/ 8936044 w 12192000"/>
              <a:gd name="connsiteY27" fmla="*/ 4370992 h 5096785"/>
              <a:gd name="connsiteX28" fmla="*/ 8897707 w 12192000"/>
              <a:gd name="connsiteY28" fmla="*/ 4392673 h 5096785"/>
              <a:gd name="connsiteX29" fmla="*/ 8845635 w 12192000"/>
              <a:gd name="connsiteY29" fmla="*/ 4404300 h 5096785"/>
              <a:gd name="connsiteX30" fmla="*/ 8814562 w 12192000"/>
              <a:gd name="connsiteY30" fmla="*/ 4411434 h 5096785"/>
              <a:gd name="connsiteX31" fmla="*/ 8726349 w 12192000"/>
              <a:gd name="connsiteY31" fmla="*/ 4416668 h 5096785"/>
              <a:gd name="connsiteX32" fmla="*/ 8566678 w 12192000"/>
              <a:gd name="connsiteY32" fmla="*/ 4391711 h 5096785"/>
              <a:gd name="connsiteX33" fmla="*/ 8521516 w 12192000"/>
              <a:gd name="connsiteY33" fmla="*/ 4393927 h 5096785"/>
              <a:gd name="connsiteX34" fmla="*/ 8515998 w 12192000"/>
              <a:gd name="connsiteY34" fmla="*/ 4399124 h 5096785"/>
              <a:gd name="connsiteX35" fmla="*/ 8449547 w 12192000"/>
              <a:gd name="connsiteY35" fmla="*/ 4383170 h 5096785"/>
              <a:gd name="connsiteX36" fmla="*/ 8360285 w 12192000"/>
              <a:gd name="connsiteY36" fmla="*/ 4398502 h 5096785"/>
              <a:gd name="connsiteX37" fmla="*/ 8256584 w 12192000"/>
              <a:gd name="connsiteY37" fmla="*/ 4423564 h 5096785"/>
              <a:gd name="connsiteX38" fmla="*/ 8229821 w 12192000"/>
              <a:gd name="connsiteY38" fmla="*/ 4431840 h 5096785"/>
              <a:gd name="connsiteX39" fmla="*/ 8158476 w 12192000"/>
              <a:gd name="connsiteY39" fmla="*/ 4436904 h 5096785"/>
              <a:gd name="connsiteX40" fmla="*/ 7993707 w 12192000"/>
              <a:gd name="connsiteY40" fmla="*/ 4447962 h 5096785"/>
              <a:gd name="connsiteX41" fmla="*/ 7990346 w 12192000"/>
              <a:gd name="connsiteY41" fmla="*/ 4454853 h 5096785"/>
              <a:gd name="connsiteX42" fmla="*/ 7976786 w 12192000"/>
              <a:gd name="connsiteY42" fmla="*/ 4456820 h 5096785"/>
              <a:gd name="connsiteX43" fmla="*/ 7973491 w 12192000"/>
              <a:gd name="connsiteY43" fmla="*/ 4458577 h 5096785"/>
              <a:gd name="connsiteX44" fmla="*/ 7954281 w 12192000"/>
              <a:gd name="connsiteY44" fmla="*/ 4467421 h 5096785"/>
              <a:gd name="connsiteX45" fmla="*/ 7905540 w 12192000"/>
              <a:gd name="connsiteY45" fmla="*/ 4455628 h 5096785"/>
              <a:gd name="connsiteX46" fmla="*/ 7851932 w 12192000"/>
              <a:gd name="connsiteY46" fmla="*/ 4466353 h 5096785"/>
              <a:gd name="connsiteX47" fmla="*/ 7639078 w 12192000"/>
              <a:gd name="connsiteY47" fmla="*/ 4467635 h 5096785"/>
              <a:gd name="connsiteX48" fmla="*/ 7612359 w 12192000"/>
              <a:gd name="connsiteY48" fmla="*/ 4492789 h 5096785"/>
              <a:gd name="connsiteX49" fmla="*/ 7527328 w 12192000"/>
              <a:gd name="connsiteY49" fmla="*/ 4502199 h 5096785"/>
              <a:gd name="connsiteX50" fmla="*/ 7388717 w 12192000"/>
              <a:gd name="connsiteY50" fmla="*/ 4470799 h 5096785"/>
              <a:gd name="connsiteX51" fmla="*/ 7231898 w 12192000"/>
              <a:gd name="connsiteY51" fmla="*/ 4486028 h 5096785"/>
              <a:gd name="connsiteX52" fmla="*/ 7218425 w 12192000"/>
              <a:gd name="connsiteY52" fmla="*/ 4477288 h 5096785"/>
              <a:gd name="connsiteX53" fmla="*/ 7202795 w 12192000"/>
              <a:gd name="connsiteY53" fmla="*/ 4472972 h 5096785"/>
              <a:gd name="connsiteX54" fmla="*/ 7200744 w 12192000"/>
              <a:gd name="connsiteY54" fmla="*/ 4474099 h 5096785"/>
              <a:gd name="connsiteX55" fmla="*/ 7182163 w 12192000"/>
              <a:gd name="connsiteY55" fmla="*/ 4474005 h 5096785"/>
              <a:gd name="connsiteX56" fmla="*/ 7178368 w 12192000"/>
              <a:gd name="connsiteY56" fmla="*/ 4470673 h 5096785"/>
              <a:gd name="connsiteX57" fmla="*/ 7165705 w 12192000"/>
              <a:gd name="connsiteY57" fmla="*/ 4469569 h 5096785"/>
              <a:gd name="connsiteX58" fmla="*/ 7140991 w 12192000"/>
              <a:gd name="connsiteY58" fmla="*/ 4464599 h 5096785"/>
              <a:gd name="connsiteX59" fmla="*/ 7136152 w 12192000"/>
              <a:gd name="connsiteY59" fmla="*/ 4466292 h 5096785"/>
              <a:gd name="connsiteX60" fmla="*/ 7098544 w 12192000"/>
              <a:gd name="connsiteY60" fmla="*/ 4462879 h 5096785"/>
              <a:gd name="connsiteX61" fmla="*/ 7097922 w 12192000"/>
              <a:gd name="connsiteY61" fmla="*/ 4464077 h 5096785"/>
              <a:gd name="connsiteX62" fmla="*/ 7086877 w 12192000"/>
              <a:gd name="connsiteY62" fmla="*/ 4468554 h 5096785"/>
              <a:gd name="connsiteX63" fmla="*/ 7065999 w 12192000"/>
              <a:gd name="connsiteY63" fmla="*/ 4474270 h 5096785"/>
              <a:gd name="connsiteX64" fmla="*/ 7016598 w 12192000"/>
              <a:gd name="connsiteY64" fmla="*/ 4502855 h 5096785"/>
              <a:gd name="connsiteX65" fmla="*/ 6977375 w 12192000"/>
              <a:gd name="connsiteY65" fmla="*/ 4499434 h 5096785"/>
              <a:gd name="connsiteX66" fmla="*/ 6969409 w 12192000"/>
              <a:gd name="connsiteY66" fmla="*/ 4499424 h 5096785"/>
              <a:gd name="connsiteX67" fmla="*/ 6969218 w 12192000"/>
              <a:gd name="connsiteY67" fmla="*/ 4499704 h 5096785"/>
              <a:gd name="connsiteX68" fmla="*/ 6960755 w 12192000"/>
              <a:gd name="connsiteY68" fmla="*/ 4500249 h 5096785"/>
              <a:gd name="connsiteX69" fmla="*/ 6954882 w 12192000"/>
              <a:gd name="connsiteY69" fmla="*/ 4499405 h 5096785"/>
              <a:gd name="connsiteX70" fmla="*/ 6939428 w 12192000"/>
              <a:gd name="connsiteY70" fmla="*/ 4499385 h 5096785"/>
              <a:gd name="connsiteX71" fmla="*/ 6933902 w 12192000"/>
              <a:gd name="connsiteY71" fmla="*/ 4501239 h 5096785"/>
              <a:gd name="connsiteX72" fmla="*/ 6891244 w 12192000"/>
              <a:gd name="connsiteY72" fmla="*/ 4536371 h 5096785"/>
              <a:gd name="connsiteX73" fmla="*/ 6794496 w 12192000"/>
              <a:gd name="connsiteY73" fmla="*/ 4567924 h 5096785"/>
              <a:gd name="connsiteX74" fmla="*/ 6574528 w 12192000"/>
              <a:gd name="connsiteY74" fmla="*/ 4641155 h 5096785"/>
              <a:gd name="connsiteX75" fmla="*/ 6573036 w 12192000"/>
              <a:gd name="connsiteY75" fmla="*/ 4641049 h 5096785"/>
              <a:gd name="connsiteX76" fmla="*/ 6571920 w 12192000"/>
              <a:gd name="connsiteY76" fmla="*/ 4644739 h 5096785"/>
              <a:gd name="connsiteX77" fmla="*/ 6552021 w 12192000"/>
              <a:gd name="connsiteY77" fmla="*/ 4650379 h 5096785"/>
              <a:gd name="connsiteX78" fmla="*/ 6545925 w 12192000"/>
              <a:gd name="connsiteY78" fmla="*/ 4650675 h 5096785"/>
              <a:gd name="connsiteX79" fmla="*/ 6537822 w 12192000"/>
              <a:gd name="connsiteY79" fmla="*/ 4652769 h 5096785"/>
              <a:gd name="connsiteX80" fmla="*/ 6537743 w 12192000"/>
              <a:gd name="connsiteY80" fmla="*/ 4653068 h 5096785"/>
              <a:gd name="connsiteX81" fmla="*/ 6490057 w 12192000"/>
              <a:gd name="connsiteY81" fmla="*/ 4658624 h 5096785"/>
              <a:gd name="connsiteX82" fmla="*/ 6386800 w 12192000"/>
              <a:gd name="connsiteY82" fmla="*/ 4715431 h 5096785"/>
              <a:gd name="connsiteX83" fmla="*/ 6382703 w 12192000"/>
              <a:gd name="connsiteY83" fmla="*/ 4717930 h 5096785"/>
              <a:gd name="connsiteX84" fmla="*/ 6356495 w 12192000"/>
              <a:gd name="connsiteY84" fmla="*/ 4717843 h 5096785"/>
              <a:gd name="connsiteX85" fmla="*/ 6343628 w 12192000"/>
              <a:gd name="connsiteY85" fmla="*/ 4719161 h 5096785"/>
              <a:gd name="connsiteX86" fmla="*/ 6338605 w 12192000"/>
              <a:gd name="connsiteY86" fmla="*/ 4716723 h 5096785"/>
              <a:gd name="connsiteX87" fmla="*/ 6320318 w 12192000"/>
              <a:gd name="connsiteY87" fmla="*/ 4720095 h 5096785"/>
              <a:gd name="connsiteX88" fmla="*/ 6318742 w 12192000"/>
              <a:gd name="connsiteY88" fmla="*/ 4721541 h 5096785"/>
              <a:gd name="connsiteX89" fmla="*/ 6301708 w 12192000"/>
              <a:gd name="connsiteY89" fmla="*/ 4720380 h 5096785"/>
              <a:gd name="connsiteX90" fmla="*/ 6285082 w 12192000"/>
              <a:gd name="connsiteY90" fmla="*/ 4714639 h 5096785"/>
              <a:gd name="connsiteX91" fmla="*/ 6136936 w 12192000"/>
              <a:gd name="connsiteY91" fmla="*/ 4758246 h 5096785"/>
              <a:gd name="connsiteX92" fmla="*/ 5988578 w 12192000"/>
              <a:gd name="connsiteY92" fmla="*/ 4754427 h 5096785"/>
              <a:gd name="connsiteX93" fmla="*/ 5908701 w 12192000"/>
              <a:gd name="connsiteY93" fmla="*/ 4779160 h 5096785"/>
              <a:gd name="connsiteX94" fmla="*/ 5892219 w 12192000"/>
              <a:gd name="connsiteY94" fmla="*/ 4807892 h 5096785"/>
              <a:gd name="connsiteX95" fmla="*/ 5683612 w 12192000"/>
              <a:gd name="connsiteY95" fmla="*/ 4848770 h 5096785"/>
              <a:gd name="connsiteX96" fmla="*/ 5635111 w 12192000"/>
              <a:gd name="connsiteY96" fmla="*/ 4868888 h 5096785"/>
              <a:gd name="connsiteX97" fmla="*/ 5582652 w 12192000"/>
              <a:gd name="connsiteY97" fmla="*/ 4866836 h 5096785"/>
              <a:gd name="connsiteX98" fmla="*/ 5567213 w 12192000"/>
              <a:gd name="connsiteY98" fmla="*/ 4878769 h 5096785"/>
              <a:gd name="connsiteX99" fmla="*/ 5564659 w 12192000"/>
              <a:gd name="connsiteY99" fmla="*/ 4881042 h 5096785"/>
              <a:gd name="connsiteX100" fmla="*/ 5552102 w 12192000"/>
              <a:gd name="connsiteY100" fmla="*/ 4885426 h 5096785"/>
              <a:gd name="connsiteX101" fmla="*/ 5551475 w 12192000"/>
              <a:gd name="connsiteY101" fmla="*/ 4892560 h 5096785"/>
              <a:gd name="connsiteX102" fmla="*/ 5534664 w 12192000"/>
              <a:gd name="connsiteY102" fmla="*/ 4903385 h 5096785"/>
              <a:gd name="connsiteX103" fmla="*/ 5510737 w 12192000"/>
              <a:gd name="connsiteY103" fmla="*/ 4909807 h 5096785"/>
              <a:gd name="connsiteX104" fmla="*/ 5393901 w 12192000"/>
              <a:gd name="connsiteY104" fmla="*/ 4933709 h 5096785"/>
              <a:gd name="connsiteX105" fmla="*/ 5325782 w 12192000"/>
              <a:gd name="connsiteY105" fmla="*/ 4951789 h 5096785"/>
              <a:gd name="connsiteX106" fmla="*/ 5302703 w 12192000"/>
              <a:gd name="connsiteY106" fmla="*/ 4964590 h 5096785"/>
              <a:gd name="connsiteX107" fmla="*/ 5268591 w 12192000"/>
              <a:gd name="connsiteY107" fmla="*/ 4978479 h 5096785"/>
              <a:gd name="connsiteX108" fmla="*/ 5210559 w 12192000"/>
              <a:gd name="connsiteY108" fmla="*/ 5007585 h 5096785"/>
              <a:gd name="connsiteX109" fmla="*/ 5177597 w 12192000"/>
              <a:gd name="connsiteY109" fmla="*/ 5015926 h 5096785"/>
              <a:gd name="connsiteX110" fmla="*/ 5160569 w 12192000"/>
              <a:gd name="connsiteY110" fmla="*/ 5025681 h 5096785"/>
              <a:gd name="connsiteX111" fmla="*/ 5152748 w 12192000"/>
              <a:gd name="connsiteY111" fmla="*/ 5026569 h 5096785"/>
              <a:gd name="connsiteX112" fmla="*/ 5127678 w 12192000"/>
              <a:gd name="connsiteY112" fmla="*/ 5032947 h 5096785"/>
              <a:gd name="connsiteX113" fmla="*/ 5113147 w 12192000"/>
              <a:gd name="connsiteY113" fmla="*/ 5035818 h 5096785"/>
              <a:gd name="connsiteX114" fmla="*/ 5107301 w 12192000"/>
              <a:gd name="connsiteY114" fmla="*/ 5036672 h 5096785"/>
              <a:gd name="connsiteX115" fmla="*/ 5093215 w 12192000"/>
              <a:gd name="connsiteY115" fmla="*/ 5032880 h 5096785"/>
              <a:gd name="connsiteX116" fmla="*/ 5077058 w 12192000"/>
              <a:gd name="connsiteY116" fmla="*/ 5038681 h 5096785"/>
              <a:gd name="connsiteX117" fmla="*/ 5057349 w 12192000"/>
              <a:gd name="connsiteY117" fmla="*/ 5036015 h 5096785"/>
              <a:gd name="connsiteX118" fmla="*/ 5053945 w 12192000"/>
              <a:gd name="connsiteY118" fmla="*/ 5041952 h 5096785"/>
              <a:gd name="connsiteX119" fmla="*/ 5040021 w 12192000"/>
              <a:gd name="connsiteY119" fmla="*/ 5050052 h 5096785"/>
              <a:gd name="connsiteX120" fmla="*/ 5025913 w 12192000"/>
              <a:gd name="connsiteY120" fmla="*/ 5046535 h 5096785"/>
              <a:gd name="connsiteX121" fmla="*/ 4998218 w 12192000"/>
              <a:gd name="connsiteY121" fmla="*/ 5048065 h 5096785"/>
              <a:gd name="connsiteX122" fmla="*/ 4991008 w 12192000"/>
              <a:gd name="connsiteY122" fmla="*/ 5050439 h 5096785"/>
              <a:gd name="connsiteX123" fmla="*/ 4963503 w 12192000"/>
              <a:gd name="connsiteY123" fmla="*/ 5047575 h 5096785"/>
              <a:gd name="connsiteX124" fmla="*/ 4921053 w 12192000"/>
              <a:gd name="connsiteY124" fmla="*/ 5048925 h 5096785"/>
              <a:gd name="connsiteX125" fmla="*/ 4873420 w 12192000"/>
              <a:gd name="connsiteY125" fmla="*/ 5054929 h 5096785"/>
              <a:gd name="connsiteX126" fmla="*/ 4858825 w 12192000"/>
              <a:gd name="connsiteY126" fmla="*/ 5051329 h 5096785"/>
              <a:gd name="connsiteX127" fmla="*/ 4769340 w 12192000"/>
              <a:gd name="connsiteY127" fmla="*/ 5053090 h 5096785"/>
              <a:gd name="connsiteX128" fmla="*/ 4744152 w 12192000"/>
              <a:gd name="connsiteY128" fmla="*/ 5053391 h 5096785"/>
              <a:gd name="connsiteX129" fmla="*/ 4723556 w 12192000"/>
              <a:gd name="connsiteY129" fmla="*/ 5059633 h 5096785"/>
              <a:gd name="connsiteX130" fmla="*/ 4719699 w 12192000"/>
              <a:gd name="connsiteY130" fmla="*/ 5066298 h 5096785"/>
              <a:gd name="connsiteX131" fmla="*/ 4706016 w 12192000"/>
              <a:gd name="connsiteY131" fmla="*/ 5067422 h 5096785"/>
              <a:gd name="connsiteX132" fmla="*/ 4702593 w 12192000"/>
              <a:gd name="connsiteY132" fmla="*/ 5068973 h 5096785"/>
              <a:gd name="connsiteX133" fmla="*/ 4682766 w 12192000"/>
              <a:gd name="connsiteY133" fmla="*/ 5076609 h 5096785"/>
              <a:gd name="connsiteX134" fmla="*/ 4634960 w 12192000"/>
              <a:gd name="connsiteY134" fmla="*/ 5061852 h 5096785"/>
              <a:gd name="connsiteX135" fmla="*/ 4580645 w 12192000"/>
              <a:gd name="connsiteY135" fmla="*/ 5069246 h 5096785"/>
              <a:gd name="connsiteX136" fmla="*/ 4368005 w 12192000"/>
              <a:gd name="connsiteY136" fmla="*/ 5057426 h 5096785"/>
              <a:gd name="connsiteX137" fmla="*/ 4339489 w 12192000"/>
              <a:gd name="connsiteY137" fmla="*/ 5080858 h 5096785"/>
              <a:gd name="connsiteX138" fmla="*/ 4253895 w 12192000"/>
              <a:gd name="connsiteY138" fmla="*/ 5085008 h 5096785"/>
              <a:gd name="connsiteX139" fmla="*/ 4117780 w 12192000"/>
              <a:gd name="connsiteY139" fmla="*/ 5045175 h 5096785"/>
              <a:gd name="connsiteX140" fmla="*/ 3960074 w 12192000"/>
              <a:gd name="connsiteY140" fmla="*/ 5050708 h 5096785"/>
              <a:gd name="connsiteX141" fmla="*/ 3947260 w 12192000"/>
              <a:gd name="connsiteY141" fmla="*/ 5041167 h 5096785"/>
              <a:gd name="connsiteX142" fmla="*/ 3931969 w 12192000"/>
              <a:gd name="connsiteY142" fmla="*/ 5035902 h 5096785"/>
              <a:gd name="connsiteX143" fmla="*/ 3929836 w 12192000"/>
              <a:gd name="connsiteY143" fmla="*/ 5036901 h 5096785"/>
              <a:gd name="connsiteX144" fmla="*/ 3911296 w 12192000"/>
              <a:gd name="connsiteY144" fmla="*/ 5035663 h 5096785"/>
              <a:gd name="connsiteX145" fmla="*/ 3907746 w 12192000"/>
              <a:gd name="connsiteY145" fmla="*/ 5032107 h 5096785"/>
              <a:gd name="connsiteX146" fmla="*/ 3895182 w 12192000"/>
              <a:gd name="connsiteY146" fmla="*/ 5030229 h 5096785"/>
              <a:gd name="connsiteX147" fmla="*/ 3870866 w 12192000"/>
              <a:gd name="connsiteY147" fmla="*/ 5023753 h 5096785"/>
              <a:gd name="connsiteX148" fmla="*/ 3865913 w 12192000"/>
              <a:gd name="connsiteY148" fmla="*/ 5025143 h 5096785"/>
              <a:gd name="connsiteX149" fmla="*/ 3828606 w 12192000"/>
              <a:gd name="connsiteY149" fmla="*/ 5019426 h 5096785"/>
              <a:gd name="connsiteX150" fmla="*/ 3827901 w 12192000"/>
              <a:gd name="connsiteY150" fmla="*/ 5020583 h 5096785"/>
              <a:gd name="connsiteX151" fmla="*/ 3816543 w 12192000"/>
              <a:gd name="connsiteY151" fmla="*/ 5024366 h 5096785"/>
              <a:gd name="connsiteX152" fmla="*/ 3795278 w 12192000"/>
              <a:gd name="connsiteY152" fmla="*/ 5028779 h 5096785"/>
              <a:gd name="connsiteX153" fmla="*/ 3743858 w 12192000"/>
              <a:gd name="connsiteY153" fmla="*/ 5054237 h 5096785"/>
              <a:gd name="connsiteX154" fmla="*/ 3704945 w 12192000"/>
              <a:gd name="connsiteY154" fmla="*/ 5048413 h 5096785"/>
              <a:gd name="connsiteX155" fmla="*/ 3696992 w 12192000"/>
              <a:gd name="connsiteY155" fmla="*/ 5047914 h 5096785"/>
              <a:gd name="connsiteX156" fmla="*/ 3696780 w 12192000"/>
              <a:gd name="connsiteY156" fmla="*/ 5048181 h 5096785"/>
              <a:gd name="connsiteX157" fmla="*/ 3688290 w 12192000"/>
              <a:gd name="connsiteY157" fmla="*/ 5048204 h 5096785"/>
              <a:gd name="connsiteX158" fmla="*/ 3682486 w 12192000"/>
              <a:gd name="connsiteY158" fmla="*/ 5047000 h 5096785"/>
              <a:gd name="connsiteX159" fmla="*/ 3667056 w 12192000"/>
              <a:gd name="connsiteY159" fmla="*/ 5046030 h 5096785"/>
              <a:gd name="connsiteX160" fmla="*/ 3661403 w 12192000"/>
              <a:gd name="connsiteY160" fmla="*/ 5047537 h 5096785"/>
              <a:gd name="connsiteX161" fmla="*/ 3658673 w 12192000"/>
              <a:gd name="connsiteY161" fmla="*/ 5050790 h 5096785"/>
              <a:gd name="connsiteX162" fmla="*/ 3657333 w 12192000"/>
              <a:gd name="connsiteY162" fmla="*/ 5050325 h 5096785"/>
              <a:gd name="connsiteX163" fmla="*/ 3626778 w 12192000"/>
              <a:gd name="connsiteY163" fmla="*/ 5057882 h 5096785"/>
              <a:gd name="connsiteX164" fmla="*/ 3560067 w 12192000"/>
              <a:gd name="connsiteY164" fmla="*/ 5064266 h 5096785"/>
              <a:gd name="connsiteX165" fmla="*/ 3522641 w 12192000"/>
              <a:gd name="connsiteY165" fmla="*/ 5063654 h 5096785"/>
              <a:gd name="connsiteX166" fmla="*/ 3419275 w 12192000"/>
              <a:gd name="connsiteY166" fmla="*/ 5066646 h 5096785"/>
              <a:gd name="connsiteX167" fmla="*/ 3314869 w 12192000"/>
              <a:gd name="connsiteY167" fmla="*/ 5073197 h 5096785"/>
              <a:gd name="connsiteX168" fmla="*/ 3259088 w 12192000"/>
              <a:gd name="connsiteY168" fmla="*/ 5096363 h 5096785"/>
              <a:gd name="connsiteX169" fmla="*/ 3253104 w 12192000"/>
              <a:gd name="connsiteY169" fmla="*/ 5096785 h 5096785"/>
              <a:gd name="connsiteX170" fmla="*/ 3238751 w 12192000"/>
              <a:gd name="connsiteY170" fmla="*/ 5092996 h 5096785"/>
              <a:gd name="connsiteX171" fmla="*/ 3233681 w 12192000"/>
              <a:gd name="connsiteY171" fmla="*/ 5090758 h 5096785"/>
              <a:gd name="connsiteX172" fmla="*/ 3225562 w 12192000"/>
              <a:gd name="connsiteY172" fmla="*/ 5089215 h 5096785"/>
              <a:gd name="connsiteX173" fmla="*/ 3225260 w 12192000"/>
              <a:gd name="connsiteY173" fmla="*/ 5089437 h 5096785"/>
              <a:gd name="connsiteX174" fmla="*/ 3217859 w 12192000"/>
              <a:gd name="connsiteY174" fmla="*/ 5087484 h 5096785"/>
              <a:gd name="connsiteX175" fmla="*/ 3182980 w 12192000"/>
              <a:gd name="connsiteY175" fmla="*/ 5074650 h 5096785"/>
              <a:gd name="connsiteX176" fmla="*/ 3123938 w 12192000"/>
              <a:gd name="connsiteY176" fmla="*/ 5089912 h 5096785"/>
              <a:gd name="connsiteX177" fmla="*/ 3101912 w 12192000"/>
              <a:gd name="connsiteY177" fmla="*/ 5090281 h 5096785"/>
              <a:gd name="connsiteX178" fmla="*/ 3089591 w 12192000"/>
              <a:gd name="connsiteY178" fmla="*/ 5091865 h 5096785"/>
              <a:gd name="connsiteX179" fmla="*/ 3088465 w 12192000"/>
              <a:gd name="connsiteY179" fmla="*/ 5092858 h 5096785"/>
              <a:gd name="connsiteX180" fmla="*/ 3055081 w 12192000"/>
              <a:gd name="connsiteY180" fmla="*/ 5080424 h 5096785"/>
              <a:gd name="connsiteX181" fmla="*/ 3049807 w 12192000"/>
              <a:gd name="connsiteY181" fmla="*/ 5080860 h 5096785"/>
              <a:gd name="connsiteX182" fmla="*/ 3029122 w 12192000"/>
              <a:gd name="connsiteY182" fmla="*/ 5070085 h 5096785"/>
              <a:gd name="connsiteX183" fmla="*/ 3017862 w 12192000"/>
              <a:gd name="connsiteY183" fmla="*/ 5065942 h 5096785"/>
              <a:gd name="connsiteX184" fmla="*/ 3015868 w 12192000"/>
              <a:gd name="connsiteY184" fmla="*/ 5061832 h 5096785"/>
              <a:gd name="connsiteX185" fmla="*/ 2998644 w 12192000"/>
              <a:gd name="connsiteY185" fmla="*/ 5057210 h 5096785"/>
              <a:gd name="connsiteX186" fmla="*/ 2996219 w 12192000"/>
              <a:gd name="connsiteY186" fmla="*/ 5057788 h 5096785"/>
              <a:gd name="connsiteX187" fmla="*/ 2983676 w 12192000"/>
              <a:gd name="connsiteY187" fmla="*/ 5049852 h 5096785"/>
              <a:gd name="connsiteX188" fmla="*/ 2903609 w 12192000"/>
              <a:gd name="connsiteY188" fmla="*/ 4998457 h 5096785"/>
              <a:gd name="connsiteX189" fmla="*/ 2758830 w 12192000"/>
              <a:gd name="connsiteY189" fmla="*/ 4974760 h 5096785"/>
              <a:gd name="connsiteX190" fmla="*/ 2532669 w 12192000"/>
              <a:gd name="connsiteY190" fmla="*/ 4940573 h 5096785"/>
              <a:gd name="connsiteX191" fmla="*/ 2389931 w 12192000"/>
              <a:gd name="connsiteY191" fmla="*/ 4905785 h 5096785"/>
              <a:gd name="connsiteX192" fmla="*/ 2335186 w 12192000"/>
              <a:gd name="connsiteY192" fmla="*/ 4902957 h 5096785"/>
              <a:gd name="connsiteX193" fmla="*/ 2295307 w 12192000"/>
              <a:gd name="connsiteY193" fmla="*/ 4879800 h 5096785"/>
              <a:gd name="connsiteX194" fmla="*/ 2273393 w 12192000"/>
              <a:gd name="connsiteY194" fmla="*/ 4883565 h 5096785"/>
              <a:gd name="connsiteX195" fmla="*/ 2269523 w 12192000"/>
              <a:gd name="connsiteY195" fmla="*/ 4884442 h 5096785"/>
              <a:gd name="connsiteX196" fmla="*/ 2256015 w 12192000"/>
              <a:gd name="connsiteY196" fmla="*/ 4883014 h 5096785"/>
              <a:gd name="connsiteX197" fmla="*/ 2249731 w 12192000"/>
              <a:gd name="connsiteY197" fmla="*/ 4888778 h 5096785"/>
              <a:gd name="connsiteX198" fmla="*/ 2227629 w 12192000"/>
              <a:gd name="connsiteY198" fmla="*/ 4891047 h 5096785"/>
              <a:gd name="connsiteX199" fmla="*/ 2203460 w 12192000"/>
              <a:gd name="connsiteY199" fmla="*/ 4886696 h 5096785"/>
              <a:gd name="connsiteX200" fmla="*/ 2091528 w 12192000"/>
              <a:gd name="connsiteY200" fmla="*/ 4859155 h 5096785"/>
              <a:gd name="connsiteX201" fmla="*/ 2022901 w 12192000"/>
              <a:gd name="connsiteY201" fmla="*/ 4846594 h 5096785"/>
              <a:gd name="connsiteX202" fmla="*/ 1994227 w 12192000"/>
              <a:gd name="connsiteY202" fmla="*/ 4847973 h 5096785"/>
              <a:gd name="connsiteX203" fmla="*/ 1955936 w 12192000"/>
              <a:gd name="connsiteY203" fmla="*/ 4845765 h 5096785"/>
              <a:gd name="connsiteX204" fmla="*/ 1741924 w 12192000"/>
              <a:gd name="connsiteY204" fmla="*/ 4808054 h 5096785"/>
              <a:gd name="connsiteX205" fmla="*/ 1734410 w 12192000"/>
              <a:gd name="connsiteY205" fmla="*/ 4811675 h 5096785"/>
              <a:gd name="connsiteX206" fmla="*/ 1691423 w 12192000"/>
              <a:gd name="connsiteY206" fmla="*/ 4802777 h 5096785"/>
              <a:gd name="connsiteX207" fmla="*/ 1554504 w 12192000"/>
              <a:gd name="connsiteY207" fmla="*/ 4739985 h 5096785"/>
              <a:gd name="connsiteX208" fmla="*/ 1470119 w 12192000"/>
              <a:gd name="connsiteY208" fmla="*/ 4723470 h 5096785"/>
              <a:gd name="connsiteX209" fmla="*/ 1437967 w 12192000"/>
              <a:gd name="connsiteY209" fmla="*/ 4722710 h 5096785"/>
              <a:gd name="connsiteX210" fmla="*/ 1384234 w 12192000"/>
              <a:gd name="connsiteY210" fmla="*/ 4721117 h 5096785"/>
              <a:gd name="connsiteX211" fmla="*/ 1338647 w 12192000"/>
              <a:gd name="connsiteY211" fmla="*/ 4732483 h 5096785"/>
              <a:gd name="connsiteX212" fmla="*/ 1295869 w 12192000"/>
              <a:gd name="connsiteY212" fmla="*/ 4726175 h 5096785"/>
              <a:gd name="connsiteX213" fmla="*/ 1292949 w 12192000"/>
              <a:gd name="connsiteY213" fmla="*/ 4708469 h 5096785"/>
              <a:gd name="connsiteX214" fmla="*/ 1244908 w 12192000"/>
              <a:gd name="connsiteY214" fmla="*/ 4706993 h 5096785"/>
              <a:gd name="connsiteX215" fmla="*/ 1171266 w 12192000"/>
              <a:gd name="connsiteY215" fmla="*/ 4706535 h 5096785"/>
              <a:gd name="connsiteX216" fmla="*/ 1160868 w 12192000"/>
              <a:gd name="connsiteY216" fmla="*/ 4701936 h 5096785"/>
              <a:gd name="connsiteX217" fmla="*/ 1147599 w 12192000"/>
              <a:gd name="connsiteY217" fmla="*/ 4714833 h 5096785"/>
              <a:gd name="connsiteX218" fmla="*/ 1119603 w 12192000"/>
              <a:gd name="connsiteY218" fmla="*/ 4721303 h 5096785"/>
              <a:gd name="connsiteX219" fmla="*/ 997851 w 12192000"/>
              <a:gd name="connsiteY219" fmla="*/ 4722336 h 5096785"/>
              <a:gd name="connsiteX220" fmla="*/ 976455 w 12192000"/>
              <a:gd name="connsiteY220" fmla="*/ 4726407 h 5096785"/>
              <a:gd name="connsiteX221" fmla="*/ 949939 w 12192000"/>
              <a:gd name="connsiteY221" fmla="*/ 4719699 h 5096785"/>
              <a:gd name="connsiteX222" fmla="*/ 894148 w 12192000"/>
              <a:gd name="connsiteY222" fmla="*/ 4710406 h 5096785"/>
              <a:gd name="connsiteX223" fmla="*/ 857990 w 12192000"/>
              <a:gd name="connsiteY223" fmla="*/ 4696844 h 5096785"/>
              <a:gd name="connsiteX224" fmla="*/ 848649 w 12192000"/>
              <a:gd name="connsiteY224" fmla="*/ 4704021 h 5096785"/>
              <a:gd name="connsiteX225" fmla="*/ 826436 w 12192000"/>
              <a:gd name="connsiteY225" fmla="*/ 4707421 h 5096785"/>
              <a:gd name="connsiteX226" fmla="*/ 733052 w 12192000"/>
              <a:gd name="connsiteY226" fmla="*/ 4701884 h 5096785"/>
              <a:gd name="connsiteX227" fmla="*/ 716185 w 12192000"/>
              <a:gd name="connsiteY227" fmla="*/ 4703827 h 5096785"/>
              <a:gd name="connsiteX228" fmla="*/ 696663 w 12192000"/>
              <a:gd name="connsiteY228" fmla="*/ 4697420 h 5096785"/>
              <a:gd name="connsiteX229" fmla="*/ 582722 w 12192000"/>
              <a:gd name="connsiteY229" fmla="*/ 4658637 h 5096785"/>
              <a:gd name="connsiteX230" fmla="*/ 581118 w 12192000"/>
              <a:gd name="connsiteY230" fmla="*/ 4654120 h 5096785"/>
              <a:gd name="connsiteX231" fmla="*/ 546453 w 12192000"/>
              <a:gd name="connsiteY231" fmla="*/ 4652542 h 5096785"/>
              <a:gd name="connsiteX232" fmla="*/ 536773 w 12192000"/>
              <a:gd name="connsiteY232" fmla="*/ 4644609 h 5096785"/>
              <a:gd name="connsiteX233" fmla="*/ 518899 w 12192000"/>
              <a:gd name="connsiteY233" fmla="*/ 4642839 h 5096785"/>
              <a:gd name="connsiteX234" fmla="*/ 388896 w 12192000"/>
              <a:gd name="connsiteY234" fmla="*/ 4619173 h 5096785"/>
              <a:gd name="connsiteX235" fmla="*/ 366479 w 12192000"/>
              <a:gd name="connsiteY235" fmla="*/ 4618896 h 5096785"/>
              <a:gd name="connsiteX236" fmla="*/ 342781 w 12192000"/>
              <a:gd name="connsiteY236" fmla="*/ 4601239 h 5096785"/>
              <a:gd name="connsiteX237" fmla="*/ 255925 w 12192000"/>
              <a:gd name="connsiteY237" fmla="*/ 4598685 h 5096785"/>
              <a:gd name="connsiteX238" fmla="*/ 226919 w 12192000"/>
              <a:gd name="connsiteY238" fmla="*/ 4598460 h 5096785"/>
              <a:gd name="connsiteX239" fmla="*/ 213925 w 12192000"/>
              <a:gd name="connsiteY239" fmla="*/ 4597783 h 5096785"/>
              <a:gd name="connsiteX240" fmla="*/ 215196 w 12192000"/>
              <a:gd name="connsiteY240" fmla="*/ 4588576 h 5096785"/>
              <a:gd name="connsiteX241" fmla="*/ 180214 w 12192000"/>
              <a:gd name="connsiteY241" fmla="*/ 4583701 h 5096785"/>
              <a:gd name="connsiteX242" fmla="*/ 83203 w 12192000"/>
              <a:gd name="connsiteY242" fmla="*/ 4531664 h 5096785"/>
              <a:gd name="connsiteX243" fmla="*/ 4106 w 12192000"/>
              <a:gd name="connsiteY243" fmla="*/ 4517202 h 5096785"/>
              <a:gd name="connsiteX244" fmla="*/ 0 w 12192000"/>
              <a:gd name="connsiteY244" fmla="*/ 4516084 h 5096785"/>
              <a:gd name="connsiteX245" fmla="*/ 0 w 12192000"/>
              <a:gd name="connsiteY245"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652162 w 12192000"/>
              <a:gd name="connsiteY16" fmla="*/ 425271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9037321 w 12192000"/>
              <a:gd name="connsiteY24" fmla="*/ 4371817 h 5096785"/>
              <a:gd name="connsiteX25" fmla="*/ 8990743 w 12192000"/>
              <a:gd name="connsiteY25" fmla="*/ 4382161 h 5096785"/>
              <a:gd name="connsiteX26" fmla="*/ 8979819 w 12192000"/>
              <a:gd name="connsiteY26" fmla="*/ 4366419 h 5096785"/>
              <a:gd name="connsiteX27" fmla="*/ 8936044 w 12192000"/>
              <a:gd name="connsiteY27" fmla="*/ 4370992 h 5096785"/>
              <a:gd name="connsiteX28" fmla="*/ 8897707 w 12192000"/>
              <a:gd name="connsiteY28" fmla="*/ 4392673 h 5096785"/>
              <a:gd name="connsiteX29" fmla="*/ 8845635 w 12192000"/>
              <a:gd name="connsiteY29" fmla="*/ 4404300 h 5096785"/>
              <a:gd name="connsiteX30" fmla="*/ 8814562 w 12192000"/>
              <a:gd name="connsiteY30" fmla="*/ 4411434 h 5096785"/>
              <a:gd name="connsiteX31" fmla="*/ 8726349 w 12192000"/>
              <a:gd name="connsiteY31" fmla="*/ 4416668 h 5096785"/>
              <a:gd name="connsiteX32" fmla="*/ 8566678 w 12192000"/>
              <a:gd name="connsiteY32" fmla="*/ 4391711 h 5096785"/>
              <a:gd name="connsiteX33" fmla="*/ 8521516 w 12192000"/>
              <a:gd name="connsiteY33" fmla="*/ 4393927 h 5096785"/>
              <a:gd name="connsiteX34" fmla="*/ 8515998 w 12192000"/>
              <a:gd name="connsiteY34" fmla="*/ 4399124 h 5096785"/>
              <a:gd name="connsiteX35" fmla="*/ 8449547 w 12192000"/>
              <a:gd name="connsiteY35" fmla="*/ 4383170 h 5096785"/>
              <a:gd name="connsiteX36" fmla="*/ 8360285 w 12192000"/>
              <a:gd name="connsiteY36" fmla="*/ 4398502 h 5096785"/>
              <a:gd name="connsiteX37" fmla="*/ 8256584 w 12192000"/>
              <a:gd name="connsiteY37" fmla="*/ 4423564 h 5096785"/>
              <a:gd name="connsiteX38" fmla="*/ 8229821 w 12192000"/>
              <a:gd name="connsiteY38" fmla="*/ 4431840 h 5096785"/>
              <a:gd name="connsiteX39" fmla="*/ 8158476 w 12192000"/>
              <a:gd name="connsiteY39" fmla="*/ 4436904 h 5096785"/>
              <a:gd name="connsiteX40" fmla="*/ 7993707 w 12192000"/>
              <a:gd name="connsiteY40" fmla="*/ 4447962 h 5096785"/>
              <a:gd name="connsiteX41" fmla="*/ 7990346 w 12192000"/>
              <a:gd name="connsiteY41" fmla="*/ 4454853 h 5096785"/>
              <a:gd name="connsiteX42" fmla="*/ 7976786 w 12192000"/>
              <a:gd name="connsiteY42" fmla="*/ 4456820 h 5096785"/>
              <a:gd name="connsiteX43" fmla="*/ 7973491 w 12192000"/>
              <a:gd name="connsiteY43" fmla="*/ 4458577 h 5096785"/>
              <a:gd name="connsiteX44" fmla="*/ 7954281 w 12192000"/>
              <a:gd name="connsiteY44" fmla="*/ 4467421 h 5096785"/>
              <a:gd name="connsiteX45" fmla="*/ 7905540 w 12192000"/>
              <a:gd name="connsiteY45" fmla="*/ 4455628 h 5096785"/>
              <a:gd name="connsiteX46" fmla="*/ 7851932 w 12192000"/>
              <a:gd name="connsiteY46" fmla="*/ 4466353 h 5096785"/>
              <a:gd name="connsiteX47" fmla="*/ 7639078 w 12192000"/>
              <a:gd name="connsiteY47" fmla="*/ 4467635 h 5096785"/>
              <a:gd name="connsiteX48" fmla="*/ 7612359 w 12192000"/>
              <a:gd name="connsiteY48" fmla="*/ 4492789 h 5096785"/>
              <a:gd name="connsiteX49" fmla="*/ 7527328 w 12192000"/>
              <a:gd name="connsiteY49" fmla="*/ 4502199 h 5096785"/>
              <a:gd name="connsiteX50" fmla="*/ 7388717 w 12192000"/>
              <a:gd name="connsiteY50" fmla="*/ 4470799 h 5096785"/>
              <a:gd name="connsiteX51" fmla="*/ 7231898 w 12192000"/>
              <a:gd name="connsiteY51" fmla="*/ 4486028 h 5096785"/>
              <a:gd name="connsiteX52" fmla="*/ 7218425 w 12192000"/>
              <a:gd name="connsiteY52" fmla="*/ 4477288 h 5096785"/>
              <a:gd name="connsiteX53" fmla="*/ 7202795 w 12192000"/>
              <a:gd name="connsiteY53" fmla="*/ 4472972 h 5096785"/>
              <a:gd name="connsiteX54" fmla="*/ 7200744 w 12192000"/>
              <a:gd name="connsiteY54" fmla="*/ 4474099 h 5096785"/>
              <a:gd name="connsiteX55" fmla="*/ 7182163 w 12192000"/>
              <a:gd name="connsiteY55" fmla="*/ 4474005 h 5096785"/>
              <a:gd name="connsiteX56" fmla="*/ 7178368 w 12192000"/>
              <a:gd name="connsiteY56" fmla="*/ 4470673 h 5096785"/>
              <a:gd name="connsiteX57" fmla="*/ 7165705 w 12192000"/>
              <a:gd name="connsiteY57" fmla="*/ 4469569 h 5096785"/>
              <a:gd name="connsiteX58" fmla="*/ 7140991 w 12192000"/>
              <a:gd name="connsiteY58" fmla="*/ 4464599 h 5096785"/>
              <a:gd name="connsiteX59" fmla="*/ 7136152 w 12192000"/>
              <a:gd name="connsiteY59" fmla="*/ 4466292 h 5096785"/>
              <a:gd name="connsiteX60" fmla="*/ 7098544 w 12192000"/>
              <a:gd name="connsiteY60" fmla="*/ 4462879 h 5096785"/>
              <a:gd name="connsiteX61" fmla="*/ 7097922 w 12192000"/>
              <a:gd name="connsiteY61" fmla="*/ 4464077 h 5096785"/>
              <a:gd name="connsiteX62" fmla="*/ 7086877 w 12192000"/>
              <a:gd name="connsiteY62" fmla="*/ 4468554 h 5096785"/>
              <a:gd name="connsiteX63" fmla="*/ 7065999 w 12192000"/>
              <a:gd name="connsiteY63" fmla="*/ 4474270 h 5096785"/>
              <a:gd name="connsiteX64" fmla="*/ 7016598 w 12192000"/>
              <a:gd name="connsiteY64" fmla="*/ 4502855 h 5096785"/>
              <a:gd name="connsiteX65" fmla="*/ 6977375 w 12192000"/>
              <a:gd name="connsiteY65" fmla="*/ 4499434 h 5096785"/>
              <a:gd name="connsiteX66" fmla="*/ 6969409 w 12192000"/>
              <a:gd name="connsiteY66" fmla="*/ 4499424 h 5096785"/>
              <a:gd name="connsiteX67" fmla="*/ 6969218 w 12192000"/>
              <a:gd name="connsiteY67" fmla="*/ 4499704 h 5096785"/>
              <a:gd name="connsiteX68" fmla="*/ 6960755 w 12192000"/>
              <a:gd name="connsiteY68" fmla="*/ 4500249 h 5096785"/>
              <a:gd name="connsiteX69" fmla="*/ 6954882 w 12192000"/>
              <a:gd name="connsiteY69" fmla="*/ 4499405 h 5096785"/>
              <a:gd name="connsiteX70" fmla="*/ 6939428 w 12192000"/>
              <a:gd name="connsiteY70" fmla="*/ 4499385 h 5096785"/>
              <a:gd name="connsiteX71" fmla="*/ 6933902 w 12192000"/>
              <a:gd name="connsiteY71" fmla="*/ 4501239 h 5096785"/>
              <a:gd name="connsiteX72" fmla="*/ 6891244 w 12192000"/>
              <a:gd name="connsiteY72" fmla="*/ 4536371 h 5096785"/>
              <a:gd name="connsiteX73" fmla="*/ 6794496 w 12192000"/>
              <a:gd name="connsiteY73" fmla="*/ 4567924 h 5096785"/>
              <a:gd name="connsiteX74" fmla="*/ 6574528 w 12192000"/>
              <a:gd name="connsiteY74" fmla="*/ 4641155 h 5096785"/>
              <a:gd name="connsiteX75" fmla="*/ 6573036 w 12192000"/>
              <a:gd name="connsiteY75" fmla="*/ 4641049 h 5096785"/>
              <a:gd name="connsiteX76" fmla="*/ 6571920 w 12192000"/>
              <a:gd name="connsiteY76" fmla="*/ 4644739 h 5096785"/>
              <a:gd name="connsiteX77" fmla="*/ 6552021 w 12192000"/>
              <a:gd name="connsiteY77" fmla="*/ 4650379 h 5096785"/>
              <a:gd name="connsiteX78" fmla="*/ 6545925 w 12192000"/>
              <a:gd name="connsiteY78" fmla="*/ 4650675 h 5096785"/>
              <a:gd name="connsiteX79" fmla="*/ 6537822 w 12192000"/>
              <a:gd name="connsiteY79" fmla="*/ 4652769 h 5096785"/>
              <a:gd name="connsiteX80" fmla="*/ 6537743 w 12192000"/>
              <a:gd name="connsiteY80" fmla="*/ 4653068 h 5096785"/>
              <a:gd name="connsiteX81" fmla="*/ 6490057 w 12192000"/>
              <a:gd name="connsiteY81" fmla="*/ 4658624 h 5096785"/>
              <a:gd name="connsiteX82" fmla="*/ 6386800 w 12192000"/>
              <a:gd name="connsiteY82" fmla="*/ 4715431 h 5096785"/>
              <a:gd name="connsiteX83" fmla="*/ 6382703 w 12192000"/>
              <a:gd name="connsiteY83" fmla="*/ 4717930 h 5096785"/>
              <a:gd name="connsiteX84" fmla="*/ 6356495 w 12192000"/>
              <a:gd name="connsiteY84" fmla="*/ 4717843 h 5096785"/>
              <a:gd name="connsiteX85" fmla="*/ 6343628 w 12192000"/>
              <a:gd name="connsiteY85" fmla="*/ 4719161 h 5096785"/>
              <a:gd name="connsiteX86" fmla="*/ 6338605 w 12192000"/>
              <a:gd name="connsiteY86" fmla="*/ 4716723 h 5096785"/>
              <a:gd name="connsiteX87" fmla="*/ 6320318 w 12192000"/>
              <a:gd name="connsiteY87" fmla="*/ 4720095 h 5096785"/>
              <a:gd name="connsiteX88" fmla="*/ 6318742 w 12192000"/>
              <a:gd name="connsiteY88" fmla="*/ 4721541 h 5096785"/>
              <a:gd name="connsiteX89" fmla="*/ 6301708 w 12192000"/>
              <a:gd name="connsiteY89" fmla="*/ 4720380 h 5096785"/>
              <a:gd name="connsiteX90" fmla="*/ 6285082 w 12192000"/>
              <a:gd name="connsiteY90" fmla="*/ 4714639 h 5096785"/>
              <a:gd name="connsiteX91" fmla="*/ 6136936 w 12192000"/>
              <a:gd name="connsiteY91" fmla="*/ 4758246 h 5096785"/>
              <a:gd name="connsiteX92" fmla="*/ 5988578 w 12192000"/>
              <a:gd name="connsiteY92" fmla="*/ 4754427 h 5096785"/>
              <a:gd name="connsiteX93" fmla="*/ 5908701 w 12192000"/>
              <a:gd name="connsiteY93" fmla="*/ 4779160 h 5096785"/>
              <a:gd name="connsiteX94" fmla="*/ 5892219 w 12192000"/>
              <a:gd name="connsiteY94" fmla="*/ 4807892 h 5096785"/>
              <a:gd name="connsiteX95" fmla="*/ 5683612 w 12192000"/>
              <a:gd name="connsiteY95" fmla="*/ 4848770 h 5096785"/>
              <a:gd name="connsiteX96" fmla="*/ 5635111 w 12192000"/>
              <a:gd name="connsiteY96" fmla="*/ 4868888 h 5096785"/>
              <a:gd name="connsiteX97" fmla="*/ 5582652 w 12192000"/>
              <a:gd name="connsiteY97" fmla="*/ 4866836 h 5096785"/>
              <a:gd name="connsiteX98" fmla="*/ 5567213 w 12192000"/>
              <a:gd name="connsiteY98" fmla="*/ 4878769 h 5096785"/>
              <a:gd name="connsiteX99" fmla="*/ 5564659 w 12192000"/>
              <a:gd name="connsiteY99" fmla="*/ 4881042 h 5096785"/>
              <a:gd name="connsiteX100" fmla="*/ 5552102 w 12192000"/>
              <a:gd name="connsiteY100" fmla="*/ 4885426 h 5096785"/>
              <a:gd name="connsiteX101" fmla="*/ 5551475 w 12192000"/>
              <a:gd name="connsiteY101" fmla="*/ 4892560 h 5096785"/>
              <a:gd name="connsiteX102" fmla="*/ 5534664 w 12192000"/>
              <a:gd name="connsiteY102" fmla="*/ 4903385 h 5096785"/>
              <a:gd name="connsiteX103" fmla="*/ 5510737 w 12192000"/>
              <a:gd name="connsiteY103" fmla="*/ 4909807 h 5096785"/>
              <a:gd name="connsiteX104" fmla="*/ 5393901 w 12192000"/>
              <a:gd name="connsiteY104" fmla="*/ 4933709 h 5096785"/>
              <a:gd name="connsiteX105" fmla="*/ 5325782 w 12192000"/>
              <a:gd name="connsiteY105" fmla="*/ 4951789 h 5096785"/>
              <a:gd name="connsiteX106" fmla="*/ 5302703 w 12192000"/>
              <a:gd name="connsiteY106" fmla="*/ 4964590 h 5096785"/>
              <a:gd name="connsiteX107" fmla="*/ 5268591 w 12192000"/>
              <a:gd name="connsiteY107" fmla="*/ 4978479 h 5096785"/>
              <a:gd name="connsiteX108" fmla="*/ 5210559 w 12192000"/>
              <a:gd name="connsiteY108" fmla="*/ 5007585 h 5096785"/>
              <a:gd name="connsiteX109" fmla="*/ 5177597 w 12192000"/>
              <a:gd name="connsiteY109" fmla="*/ 5015926 h 5096785"/>
              <a:gd name="connsiteX110" fmla="*/ 5160569 w 12192000"/>
              <a:gd name="connsiteY110" fmla="*/ 5025681 h 5096785"/>
              <a:gd name="connsiteX111" fmla="*/ 5152748 w 12192000"/>
              <a:gd name="connsiteY111" fmla="*/ 5026569 h 5096785"/>
              <a:gd name="connsiteX112" fmla="*/ 5127678 w 12192000"/>
              <a:gd name="connsiteY112" fmla="*/ 5032947 h 5096785"/>
              <a:gd name="connsiteX113" fmla="*/ 5113147 w 12192000"/>
              <a:gd name="connsiteY113" fmla="*/ 5035818 h 5096785"/>
              <a:gd name="connsiteX114" fmla="*/ 5107301 w 12192000"/>
              <a:gd name="connsiteY114" fmla="*/ 5036672 h 5096785"/>
              <a:gd name="connsiteX115" fmla="*/ 5093215 w 12192000"/>
              <a:gd name="connsiteY115" fmla="*/ 5032880 h 5096785"/>
              <a:gd name="connsiteX116" fmla="*/ 5077058 w 12192000"/>
              <a:gd name="connsiteY116" fmla="*/ 5038681 h 5096785"/>
              <a:gd name="connsiteX117" fmla="*/ 5057349 w 12192000"/>
              <a:gd name="connsiteY117" fmla="*/ 5036015 h 5096785"/>
              <a:gd name="connsiteX118" fmla="*/ 5053945 w 12192000"/>
              <a:gd name="connsiteY118" fmla="*/ 5041952 h 5096785"/>
              <a:gd name="connsiteX119" fmla="*/ 5040021 w 12192000"/>
              <a:gd name="connsiteY119" fmla="*/ 5050052 h 5096785"/>
              <a:gd name="connsiteX120" fmla="*/ 5025913 w 12192000"/>
              <a:gd name="connsiteY120" fmla="*/ 5046535 h 5096785"/>
              <a:gd name="connsiteX121" fmla="*/ 4998218 w 12192000"/>
              <a:gd name="connsiteY121" fmla="*/ 5048065 h 5096785"/>
              <a:gd name="connsiteX122" fmla="*/ 4991008 w 12192000"/>
              <a:gd name="connsiteY122" fmla="*/ 5050439 h 5096785"/>
              <a:gd name="connsiteX123" fmla="*/ 4963503 w 12192000"/>
              <a:gd name="connsiteY123" fmla="*/ 5047575 h 5096785"/>
              <a:gd name="connsiteX124" fmla="*/ 4921053 w 12192000"/>
              <a:gd name="connsiteY124" fmla="*/ 5048925 h 5096785"/>
              <a:gd name="connsiteX125" fmla="*/ 4873420 w 12192000"/>
              <a:gd name="connsiteY125" fmla="*/ 5054929 h 5096785"/>
              <a:gd name="connsiteX126" fmla="*/ 4858825 w 12192000"/>
              <a:gd name="connsiteY126" fmla="*/ 5051329 h 5096785"/>
              <a:gd name="connsiteX127" fmla="*/ 4769340 w 12192000"/>
              <a:gd name="connsiteY127" fmla="*/ 5053090 h 5096785"/>
              <a:gd name="connsiteX128" fmla="*/ 4744152 w 12192000"/>
              <a:gd name="connsiteY128" fmla="*/ 5053391 h 5096785"/>
              <a:gd name="connsiteX129" fmla="*/ 4723556 w 12192000"/>
              <a:gd name="connsiteY129" fmla="*/ 5059633 h 5096785"/>
              <a:gd name="connsiteX130" fmla="*/ 4719699 w 12192000"/>
              <a:gd name="connsiteY130" fmla="*/ 5066298 h 5096785"/>
              <a:gd name="connsiteX131" fmla="*/ 4706016 w 12192000"/>
              <a:gd name="connsiteY131" fmla="*/ 5067422 h 5096785"/>
              <a:gd name="connsiteX132" fmla="*/ 4702593 w 12192000"/>
              <a:gd name="connsiteY132" fmla="*/ 5068973 h 5096785"/>
              <a:gd name="connsiteX133" fmla="*/ 4682766 w 12192000"/>
              <a:gd name="connsiteY133" fmla="*/ 5076609 h 5096785"/>
              <a:gd name="connsiteX134" fmla="*/ 4634960 w 12192000"/>
              <a:gd name="connsiteY134" fmla="*/ 5061852 h 5096785"/>
              <a:gd name="connsiteX135" fmla="*/ 4580645 w 12192000"/>
              <a:gd name="connsiteY135" fmla="*/ 5069246 h 5096785"/>
              <a:gd name="connsiteX136" fmla="*/ 4368005 w 12192000"/>
              <a:gd name="connsiteY136" fmla="*/ 5057426 h 5096785"/>
              <a:gd name="connsiteX137" fmla="*/ 4339489 w 12192000"/>
              <a:gd name="connsiteY137" fmla="*/ 5080858 h 5096785"/>
              <a:gd name="connsiteX138" fmla="*/ 4253895 w 12192000"/>
              <a:gd name="connsiteY138" fmla="*/ 5085008 h 5096785"/>
              <a:gd name="connsiteX139" fmla="*/ 4117780 w 12192000"/>
              <a:gd name="connsiteY139" fmla="*/ 5045175 h 5096785"/>
              <a:gd name="connsiteX140" fmla="*/ 3960074 w 12192000"/>
              <a:gd name="connsiteY140" fmla="*/ 5050708 h 5096785"/>
              <a:gd name="connsiteX141" fmla="*/ 3947260 w 12192000"/>
              <a:gd name="connsiteY141" fmla="*/ 5041167 h 5096785"/>
              <a:gd name="connsiteX142" fmla="*/ 3931969 w 12192000"/>
              <a:gd name="connsiteY142" fmla="*/ 5035902 h 5096785"/>
              <a:gd name="connsiteX143" fmla="*/ 3929836 w 12192000"/>
              <a:gd name="connsiteY143" fmla="*/ 5036901 h 5096785"/>
              <a:gd name="connsiteX144" fmla="*/ 3911296 w 12192000"/>
              <a:gd name="connsiteY144" fmla="*/ 5035663 h 5096785"/>
              <a:gd name="connsiteX145" fmla="*/ 3907746 w 12192000"/>
              <a:gd name="connsiteY145" fmla="*/ 5032107 h 5096785"/>
              <a:gd name="connsiteX146" fmla="*/ 3895182 w 12192000"/>
              <a:gd name="connsiteY146" fmla="*/ 5030229 h 5096785"/>
              <a:gd name="connsiteX147" fmla="*/ 3870866 w 12192000"/>
              <a:gd name="connsiteY147" fmla="*/ 5023753 h 5096785"/>
              <a:gd name="connsiteX148" fmla="*/ 3865913 w 12192000"/>
              <a:gd name="connsiteY148" fmla="*/ 5025143 h 5096785"/>
              <a:gd name="connsiteX149" fmla="*/ 3828606 w 12192000"/>
              <a:gd name="connsiteY149" fmla="*/ 5019426 h 5096785"/>
              <a:gd name="connsiteX150" fmla="*/ 3827901 w 12192000"/>
              <a:gd name="connsiteY150" fmla="*/ 5020583 h 5096785"/>
              <a:gd name="connsiteX151" fmla="*/ 3816543 w 12192000"/>
              <a:gd name="connsiteY151" fmla="*/ 5024366 h 5096785"/>
              <a:gd name="connsiteX152" fmla="*/ 3795278 w 12192000"/>
              <a:gd name="connsiteY152" fmla="*/ 5028779 h 5096785"/>
              <a:gd name="connsiteX153" fmla="*/ 3743858 w 12192000"/>
              <a:gd name="connsiteY153" fmla="*/ 5054237 h 5096785"/>
              <a:gd name="connsiteX154" fmla="*/ 3704945 w 12192000"/>
              <a:gd name="connsiteY154" fmla="*/ 5048413 h 5096785"/>
              <a:gd name="connsiteX155" fmla="*/ 3696992 w 12192000"/>
              <a:gd name="connsiteY155" fmla="*/ 5047914 h 5096785"/>
              <a:gd name="connsiteX156" fmla="*/ 3696780 w 12192000"/>
              <a:gd name="connsiteY156" fmla="*/ 5048181 h 5096785"/>
              <a:gd name="connsiteX157" fmla="*/ 3688290 w 12192000"/>
              <a:gd name="connsiteY157" fmla="*/ 5048204 h 5096785"/>
              <a:gd name="connsiteX158" fmla="*/ 3682486 w 12192000"/>
              <a:gd name="connsiteY158" fmla="*/ 5047000 h 5096785"/>
              <a:gd name="connsiteX159" fmla="*/ 3667056 w 12192000"/>
              <a:gd name="connsiteY159" fmla="*/ 5046030 h 5096785"/>
              <a:gd name="connsiteX160" fmla="*/ 3661403 w 12192000"/>
              <a:gd name="connsiteY160" fmla="*/ 5047537 h 5096785"/>
              <a:gd name="connsiteX161" fmla="*/ 3658673 w 12192000"/>
              <a:gd name="connsiteY161" fmla="*/ 5050790 h 5096785"/>
              <a:gd name="connsiteX162" fmla="*/ 3657333 w 12192000"/>
              <a:gd name="connsiteY162" fmla="*/ 5050325 h 5096785"/>
              <a:gd name="connsiteX163" fmla="*/ 3626778 w 12192000"/>
              <a:gd name="connsiteY163" fmla="*/ 5057882 h 5096785"/>
              <a:gd name="connsiteX164" fmla="*/ 3560067 w 12192000"/>
              <a:gd name="connsiteY164" fmla="*/ 5064266 h 5096785"/>
              <a:gd name="connsiteX165" fmla="*/ 3522641 w 12192000"/>
              <a:gd name="connsiteY165" fmla="*/ 5063654 h 5096785"/>
              <a:gd name="connsiteX166" fmla="*/ 3419275 w 12192000"/>
              <a:gd name="connsiteY166" fmla="*/ 5066646 h 5096785"/>
              <a:gd name="connsiteX167" fmla="*/ 3314869 w 12192000"/>
              <a:gd name="connsiteY167" fmla="*/ 5073197 h 5096785"/>
              <a:gd name="connsiteX168" fmla="*/ 3259088 w 12192000"/>
              <a:gd name="connsiteY168" fmla="*/ 5096363 h 5096785"/>
              <a:gd name="connsiteX169" fmla="*/ 3253104 w 12192000"/>
              <a:gd name="connsiteY169" fmla="*/ 5096785 h 5096785"/>
              <a:gd name="connsiteX170" fmla="*/ 3238751 w 12192000"/>
              <a:gd name="connsiteY170" fmla="*/ 5092996 h 5096785"/>
              <a:gd name="connsiteX171" fmla="*/ 3233681 w 12192000"/>
              <a:gd name="connsiteY171" fmla="*/ 5090758 h 5096785"/>
              <a:gd name="connsiteX172" fmla="*/ 3225562 w 12192000"/>
              <a:gd name="connsiteY172" fmla="*/ 5089215 h 5096785"/>
              <a:gd name="connsiteX173" fmla="*/ 3225260 w 12192000"/>
              <a:gd name="connsiteY173" fmla="*/ 5089437 h 5096785"/>
              <a:gd name="connsiteX174" fmla="*/ 3217859 w 12192000"/>
              <a:gd name="connsiteY174" fmla="*/ 5087484 h 5096785"/>
              <a:gd name="connsiteX175" fmla="*/ 3182980 w 12192000"/>
              <a:gd name="connsiteY175" fmla="*/ 5074650 h 5096785"/>
              <a:gd name="connsiteX176" fmla="*/ 3123938 w 12192000"/>
              <a:gd name="connsiteY176" fmla="*/ 5089912 h 5096785"/>
              <a:gd name="connsiteX177" fmla="*/ 3101912 w 12192000"/>
              <a:gd name="connsiteY177" fmla="*/ 5090281 h 5096785"/>
              <a:gd name="connsiteX178" fmla="*/ 3089591 w 12192000"/>
              <a:gd name="connsiteY178" fmla="*/ 5091865 h 5096785"/>
              <a:gd name="connsiteX179" fmla="*/ 3088465 w 12192000"/>
              <a:gd name="connsiteY179" fmla="*/ 5092858 h 5096785"/>
              <a:gd name="connsiteX180" fmla="*/ 3055081 w 12192000"/>
              <a:gd name="connsiteY180" fmla="*/ 5080424 h 5096785"/>
              <a:gd name="connsiteX181" fmla="*/ 3049807 w 12192000"/>
              <a:gd name="connsiteY181" fmla="*/ 5080860 h 5096785"/>
              <a:gd name="connsiteX182" fmla="*/ 3029122 w 12192000"/>
              <a:gd name="connsiteY182" fmla="*/ 5070085 h 5096785"/>
              <a:gd name="connsiteX183" fmla="*/ 3017862 w 12192000"/>
              <a:gd name="connsiteY183" fmla="*/ 5065942 h 5096785"/>
              <a:gd name="connsiteX184" fmla="*/ 3015868 w 12192000"/>
              <a:gd name="connsiteY184" fmla="*/ 5061832 h 5096785"/>
              <a:gd name="connsiteX185" fmla="*/ 2998644 w 12192000"/>
              <a:gd name="connsiteY185" fmla="*/ 5057210 h 5096785"/>
              <a:gd name="connsiteX186" fmla="*/ 2996219 w 12192000"/>
              <a:gd name="connsiteY186" fmla="*/ 5057788 h 5096785"/>
              <a:gd name="connsiteX187" fmla="*/ 2983676 w 12192000"/>
              <a:gd name="connsiteY187" fmla="*/ 5049852 h 5096785"/>
              <a:gd name="connsiteX188" fmla="*/ 2903609 w 12192000"/>
              <a:gd name="connsiteY188" fmla="*/ 4998457 h 5096785"/>
              <a:gd name="connsiteX189" fmla="*/ 2758830 w 12192000"/>
              <a:gd name="connsiteY189" fmla="*/ 4974760 h 5096785"/>
              <a:gd name="connsiteX190" fmla="*/ 2532669 w 12192000"/>
              <a:gd name="connsiteY190" fmla="*/ 4940573 h 5096785"/>
              <a:gd name="connsiteX191" fmla="*/ 2389931 w 12192000"/>
              <a:gd name="connsiteY191" fmla="*/ 4905785 h 5096785"/>
              <a:gd name="connsiteX192" fmla="*/ 2335186 w 12192000"/>
              <a:gd name="connsiteY192" fmla="*/ 4902957 h 5096785"/>
              <a:gd name="connsiteX193" fmla="*/ 2295307 w 12192000"/>
              <a:gd name="connsiteY193" fmla="*/ 4879800 h 5096785"/>
              <a:gd name="connsiteX194" fmla="*/ 2273393 w 12192000"/>
              <a:gd name="connsiteY194" fmla="*/ 4883565 h 5096785"/>
              <a:gd name="connsiteX195" fmla="*/ 2269523 w 12192000"/>
              <a:gd name="connsiteY195" fmla="*/ 4884442 h 5096785"/>
              <a:gd name="connsiteX196" fmla="*/ 2256015 w 12192000"/>
              <a:gd name="connsiteY196" fmla="*/ 4883014 h 5096785"/>
              <a:gd name="connsiteX197" fmla="*/ 2249731 w 12192000"/>
              <a:gd name="connsiteY197" fmla="*/ 4888778 h 5096785"/>
              <a:gd name="connsiteX198" fmla="*/ 2227629 w 12192000"/>
              <a:gd name="connsiteY198" fmla="*/ 4891047 h 5096785"/>
              <a:gd name="connsiteX199" fmla="*/ 2203460 w 12192000"/>
              <a:gd name="connsiteY199" fmla="*/ 4886696 h 5096785"/>
              <a:gd name="connsiteX200" fmla="*/ 2091528 w 12192000"/>
              <a:gd name="connsiteY200" fmla="*/ 4859155 h 5096785"/>
              <a:gd name="connsiteX201" fmla="*/ 2022901 w 12192000"/>
              <a:gd name="connsiteY201" fmla="*/ 4846594 h 5096785"/>
              <a:gd name="connsiteX202" fmla="*/ 1994227 w 12192000"/>
              <a:gd name="connsiteY202" fmla="*/ 4847973 h 5096785"/>
              <a:gd name="connsiteX203" fmla="*/ 1955936 w 12192000"/>
              <a:gd name="connsiteY203" fmla="*/ 4845765 h 5096785"/>
              <a:gd name="connsiteX204" fmla="*/ 1741924 w 12192000"/>
              <a:gd name="connsiteY204" fmla="*/ 4808054 h 5096785"/>
              <a:gd name="connsiteX205" fmla="*/ 1734410 w 12192000"/>
              <a:gd name="connsiteY205" fmla="*/ 4811675 h 5096785"/>
              <a:gd name="connsiteX206" fmla="*/ 1691423 w 12192000"/>
              <a:gd name="connsiteY206" fmla="*/ 4802777 h 5096785"/>
              <a:gd name="connsiteX207" fmla="*/ 1554504 w 12192000"/>
              <a:gd name="connsiteY207" fmla="*/ 4739985 h 5096785"/>
              <a:gd name="connsiteX208" fmla="*/ 1470119 w 12192000"/>
              <a:gd name="connsiteY208" fmla="*/ 4723470 h 5096785"/>
              <a:gd name="connsiteX209" fmla="*/ 1437967 w 12192000"/>
              <a:gd name="connsiteY209" fmla="*/ 4722710 h 5096785"/>
              <a:gd name="connsiteX210" fmla="*/ 1384234 w 12192000"/>
              <a:gd name="connsiteY210" fmla="*/ 4721117 h 5096785"/>
              <a:gd name="connsiteX211" fmla="*/ 1338647 w 12192000"/>
              <a:gd name="connsiteY211" fmla="*/ 4732483 h 5096785"/>
              <a:gd name="connsiteX212" fmla="*/ 1295869 w 12192000"/>
              <a:gd name="connsiteY212" fmla="*/ 4726175 h 5096785"/>
              <a:gd name="connsiteX213" fmla="*/ 1292949 w 12192000"/>
              <a:gd name="connsiteY213" fmla="*/ 4708469 h 5096785"/>
              <a:gd name="connsiteX214" fmla="*/ 1244908 w 12192000"/>
              <a:gd name="connsiteY214" fmla="*/ 4706993 h 5096785"/>
              <a:gd name="connsiteX215" fmla="*/ 1171266 w 12192000"/>
              <a:gd name="connsiteY215" fmla="*/ 4706535 h 5096785"/>
              <a:gd name="connsiteX216" fmla="*/ 1160868 w 12192000"/>
              <a:gd name="connsiteY216" fmla="*/ 4701936 h 5096785"/>
              <a:gd name="connsiteX217" fmla="*/ 1147599 w 12192000"/>
              <a:gd name="connsiteY217" fmla="*/ 4714833 h 5096785"/>
              <a:gd name="connsiteX218" fmla="*/ 1119603 w 12192000"/>
              <a:gd name="connsiteY218" fmla="*/ 4721303 h 5096785"/>
              <a:gd name="connsiteX219" fmla="*/ 997851 w 12192000"/>
              <a:gd name="connsiteY219" fmla="*/ 4722336 h 5096785"/>
              <a:gd name="connsiteX220" fmla="*/ 976455 w 12192000"/>
              <a:gd name="connsiteY220" fmla="*/ 4726407 h 5096785"/>
              <a:gd name="connsiteX221" fmla="*/ 949939 w 12192000"/>
              <a:gd name="connsiteY221" fmla="*/ 4719699 h 5096785"/>
              <a:gd name="connsiteX222" fmla="*/ 894148 w 12192000"/>
              <a:gd name="connsiteY222" fmla="*/ 4710406 h 5096785"/>
              <a:gd name="connsiteX223" fmla="*/ 857990 w 12192000"/>
              <a:gd name="connsiteY223" fmla="*/ 4696844 h 5096785"/>
              <a:gd name="connsiteX224" fmla="*/ 848649 w 12192000"/>
              <a:gd name="connsiteY224" fmla="*/ 4704021 h 5096785"/>
              <a:gd name="connsiteX225" fmla="*/ 826436 w 12192000"/>
              <a:gd name="connsiteY225" fmla="*/ 4707421 h 5096785"/>
              <a:gd name="connsiteX226" fmla="*/ 733052 w 12192000"/>
              <a:gd name="connsiteY226" fmla="*/ 4701884 h 5096785"/>
              <a:gd name="connsiteX227" fmla="*/ 716185 w 12192000"/>
              <a:gd name="connsiteY227" fmla="*/ 4703827 h 5096785"/>
              <a:gd name="connsiteX228" fmla="*/ 696663 w 12192000"/>
              <a:gd name="connsiteY228" fmla="*/ 4697420 h 5096785"/>
              <a:gd name="connsiteX229" fmla="*/ 582722 w 12192000"/>
              <a:gd name="connsiteY229" fmla="*/ 4658637 h 5096785"/>
              <a:gd name="connsiteX230" fmla="*/ 581118 w 12192000"/>
              <a:gd name="connsiteY230" fmla="*/ 4654120 h 5096785"/>
              <a:gd name="connsiteX231" fmla="*/ 546453 w 12192000"/>
              <a:gd name="connsiteY231" fmla="*/ 4652542 h 5096785"/>
              <a:gd name="connsiteX232" fmla="*/ 536773 w 12192000"/>
              <a:gd name="connsiteY232" fmla="*/ 4644609 h 5096785"/>
              <a:gd name="connsiteX233" fmla="*/ 518899 w 12192000"/>
              <a:gd name="connsiteY233" fmla="*/ 4642839 h 5096785"/>
              <a:gd name="connsiteX234" fmla="*/ 388896 w 12192000"/>
              <a:gd name="connsiteY234" fmla="*/ 4619173 h 5096785"/>
              <a:gd name="connsiteX235" fmla="*/ 366479 w 12192000"/>
              <a:gd name="connsiteY235" fmla="*/ 4618896 h 5096785"/>
              <a:gd name="connsiteX236" fmla="*/ 342781 w 12192000"/>
              <a:gd name="connsiteY236" fmla="*/ 4601239 h 5096785"/>
              <a:gd name="connsiteX237" fmla="*/ 255925 w 12192000"/>
              <a:gd name="connsiteY237" fmla="*/ 4598685 h 5096785"/>
              <a:gd name="connsiteX238" fmla="*/ 226919 w 12192000"/>
              <a:gd name="connsiteY238" fmla="*/ 4598460 h 5096785"/>
              <a:gd name="connsiteX239" fmla="*/ 213925 w 12192000"/>
              <a:gd name="connsiteY239" fmla="*/ 4597783 h 5096785"/>
              <a:gd name="connsiteX240" fmla="*/ 215196 w 12192000"/>
              <a:gd name="connsiteY240" fmla="*/ 4588576 h 5096785"/>
              <a:gd name="connsiteX241" fmla="*/ 180214 w 12192000"/>
              <a:gd name="connsiteY241" fmla="*/ 4583701 h 5096785"/>
              <a:gd name="connsiteX242" fmla="*/ 83203 w 12192000"/>
              <a:gd name="connsiteY242" fmla="*/ 4531664 h 5096785"/>
              <a:gd name="connsiteX243" fmla="*/ 4106 w 12192000"/>
              <a:gd name="connsiteY243" fmla="*/ 4517202 h 5096785"/>
              <a:gd name="connsiteX244" fmla="*/ 0 w 12192000"/>
              <a:gd name="connsiteY244" fmla="*/ 4516084 h 5096785"/>
              <a:gd name="connsiteX245" fmla="*/ 0 w 12192000"/>
              <a:gd name="connsiteY245"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9037321 w 12192000"/>
              <a:gd name="connsiteY24" fmla="*/ 4371817 h 5096785"/>
              <a:gd name="connsiteX25" fmla="*/ 8990743 w 12192000"/>
              <a:gd name="connsiteY25" fmla="*/ 4382161 h 5096785"/>
              <a:gd name="connsiteX26" fmla="*/ 8979819 w 12192000"/>
              <a:gd name="connsiteY26" fmla="*/ 4366419 h 5096785"/>
              <a:gd name="connsiteX27" fmla="*/ 8936044 w 12192000"/>
              <a:gd name="connsiteY27" fmla="*/ 4370992 h 5096785"/>
              <a:gd name="connsiteX28" fmla="*/ 8897707 w 12192000"/>
              <a:gd name="connsiteY28" fmla="*/ 4392673 h 5096785"/>
              <a:gd name="connsiteX29" fmla="*/ 8845635 w 12192000"/>
              <a:gd name="connsiteY29" fmla="*/ 4404300 h 5096785"/>
              <a:gd name="connsiteX30" fmla="*/ 8814562 w 12192000"/>
              <a:gd name="connsiteY30" fmla="*/ 4411434 h 5096785"/>
              <a:gd name="connsiteX31" fmla="*/ 8726349 w 12192000"/>
              <a:gd name="connsiteY31" fmla="*/ 4416668 h 5096785"/>
              <a:gd name="connsiteX32" fmla="*/ 8566678 w 12192000"/>
              <a:gd name="connsiteY32" fmla="*/ 4391711 h 5096785"/>
              <a:gd name="connsiteX33" fmla="*/ 8521516 w 12192000"/>
              <a:gd name="connsiteY33" fmla="*/ 4393927 h 5096785"/>
              <a:gd name="connsiteX34" fmla="*/ 8515998 w 12192000"/>
              <a:gd name="connsiteY34" fmla="*/ 4399124 h 5096785"/>
              <a:gd name="connsiteX35" fmla="*/ 8449547 w 12192000"/>
              <a:gd name="connsiteY35" fmla="*/ 4383170 h 5096785"/>
              <a:gd name="connsiteX36" fmla="*/ 8360285 w 12192000"/>
              <a:gd name="connsiteY36" fmla="*/ 4398502 h 5096785"/>
              <a:gd name="connsiteX37" fmla="*/ 8256584 w 12192000"/>
              <a:gd name="connsiteY37" fmla="*/ 4423564 h 5096785"/>
              <a:gd name="connsiteX38" fmla="*/ 8229821 w 12192000"/>
              <a:gd name="connsiteY38" fmla="*/ 4431840 h 5096785"/>
              <a:gd name="connsiteX39" fmla="*/ 8158476 w 12192000"/>
              <a:gd name="connsiteY39" fmla="*/ 4436904 h 5096785"/>
              <a:gd name="connsiteX40" fmla="*/ 7993707 w 12192000"/>
              <a:gd name="connsiteY40" fmla="*/ 4447962 h 5096785"/>
              <a:gd name="connsiteX41" fmla="*/ 7990346 w 12192000"/>
              <a:gd name="connsiteY41" fmla="*/ 4454853 h 5096785"/>
              <a:gd name="connsiteX42" fmla="*/ 7976786 w 12192000"/>
              <a:gd name="connsiteY42" fmla="*/ 4456820 h 5096785"/>
              <a:gd name="connsiteX43" fmla="*/ 7973491 w 12192000"/>
              <a:gd name="connsiteY43" fmla="*/ 4458577 h 5096785"/>
              <a:gd name="connsiteX44" fmla="*/ 7954281 w 12192000"/>
              <a:gd name="connsiteY44" fmla="*/ 4467421 h 5096785"/>
              <a:gd name="connsiteX45" fmla="*/ 7905540 w 12192000"/>
              <a:gd name="connsiteY45" fmla="*/ 4455628 h 5096785"/>
              <a:gd name="connsiteX46" fmla="*/ 7851932 w 12192000"/>
              <a:gd name="connsiteY46" fmla="*/ 4466353 h 5096785"/>
              <a:gd name="connsiteX47" fmla="*/ 7639078 w 12192000"/>
              <a:gd name="connsiteY47" fmla="*/ 4467635 h 5096785"/>
              <a:gd name="connsiteX48" fmla="*/ 7612359 w 12192000"/>
              <a:gd name="connsiteY48" fmla="*/ 4492789 h 5096785"/>
              <a:gd name="connsiteX49" fmla="*/ 7527328 w 12192000"/>
              <a:gd name="connsiteY49" fmla="*/ 4502199 h 5096785"/>
              <a:gd name="connsiteX50" fmla="*/ 7388717 w 12192000"/>
              <a:gd name="connsiteY50" fmla="*/ 4470799 h 5096785"/>
              <a:gd name="connsiteX51" fmla="*/ 7231898 w 12192000"/>
              <a:gd name="connsiteY51" fmla="*/ 4486028 h 5096785"/>
              <a:gd name="connsiteX52" fmla="*/ 7218425 w 12192000"/>
              <a:gd name="connsiteY52" fmla="*/ 4477288 h 5096785"/>
              <a:gd name="connsiteX53" fmla="*/ 7202795 w 12192000"/>
              <a:gd name="connsiteY53" fmla="*/ 4472972 h 5096785"/>
              <a:gd name="connsiteX54" fmla="*/ 7200744 w 12192000"/>
              <a:gd name="connsiteY54" fmla="*/ 4474099 h 5096785"/>
              <a:gd name="connsiteX55" fmla="*/ 7182163 w 12192000"/>
              <a:gd name="connsiteY55" fmla="*/ 4474005 h 5096785"/>
              <a:gd name="connsiteX56" fmla="*/ 7178368 w 12192000"/>
              <a:gd name="connsiteY56" fmla="*/ 4470673 h 5096785"/>
              <a:gd name="connsiteX57" fmla="*/ 7165705 w 12192000"/>
              <a:gd name="connsiteY57" fmla="*/ 4469569 h 5096785"/>
              <a:gd name="connsiteX58" fmla="*/ 7140991 w 12192000"/>
              <a:gd name="connsiteY58" fmla="*/ 4464599 h 5096785"/>
              <a:gd name="connsiteX59" fmla="*/ 7136152 w 12192000"/>
              <a:gd name="connsiteY59" fmla="*/ 4466292 h 5096785"/>
              <a:gd name="connsiteX60" fmla="*/ 7098544 w 12192000"/>
              <a:gd name="connsiteY60" fmla="*/ 4462879 h 5096785"/>
              <a:gd name="connsiteX61" fmla="*/ 7097922 w 12192000"/>
              <a:gd name="connsiteY61" fmla="*/ 4464077 h 5096785"/>
              <a:gd name="connsiteX62" fmla="*/ 7086877 w 12192000"/>
              <a:gd name="connsiteY62" fmla="*/ 4468554 h 5096785"/>
              <a:gd name="connsiteX63" fmla="*/ 7065999 w 12192000"/>
              <a:gd name="connsiteY63" fmla="*/ 4474270 h 5096785"/>
              <a:gd name="connsiteX64" fmla="*/ 7016598 w 12192000"/>
              <a:gd name="connsiteY64" fmla="*/ 4502855 h 5096785"/>
              <a:gd name="connsiteX65" fmla="*/ 6977375 w 12192000"/>
              <a:gd name="connsiteY65" fmla="*/ 4499434 h 5096785"/>
              <a:gd name="connsiteX66" fmla="*/ 6969409 w 12192000"/>
              <a:gd name="connsiteY66" fmla="*/ 4499424 h 5096785"/>
              <a:gd name="connsiteX67" fmla="*/ 6969218 w 12192000"/>
              <a:gd name="connsiteY67" fmla="*/ 4499704 h 5096785"/>
              <a:gd name="connsiteX68" fmla="*/ 6960755 w 12192000"/>
              <a:gd name="connsiteY68" fmla="*/ 4500249 h 5096785"/>
              <a:gd name="connsiteX69" fmla="*/ 6954882 w 12192000"/>
              <a:gd name="connsiteY69" fmla="*/ 4499405 h 5096785"/>
              <a:gd name="connsiteX70" fmla="*/ 6939428 w 12192000"/>
              <a:gd name="connsiteY70" fmla="*/ 4499385 h 5096785"/>
              <a:gd name="connsiteX71" fmla="*/ 6933902 w 12192000"/>
              <a:gd name="connsiteY71" fmla="*/ 4501239 h 5096785"/>
              <a:gd name="connsiteX72" fmla="*/ 6891244 w 12192000"/>
              <a:gd name="connsiteY72" fmla="*/ 4536371 h 5096785"/>
              <a:gd name="connsiteX73" fmla="*/ 6794496 w 12192000"/>
              <a:gd name="connsiteY73" fmla="*/ 4567924 h 5096785"/>
              <a:gd name="connsiteX74" fmla="*/ 6574528 w 12192000"/>
              <a:gd name="connsiteY74" fmla="*/ 4641155 h 5096785"/>
              <a:gd name="connsiteX75" fmla="*/ 6573036 w 12192000"/>
              <a:gd name="connsiteY75" fmla="*/ 4641049 h 5096785"/>
              <a:gd name="connsiteX76" fmla="*/ 6571920 w 12192000"/>
              <a:gd name="connsiteY76" fmla="*/ 4644739 h 5096785"/>
              <a:gd name="connsiteX77" fmla="*/ 6552021 w 12192000"/>
              <a:gd name="connsiteY77" fmla="*/ 4650379 h 5096785"/>
              <a:gd name="connsiteX78" fmla="*/ 6545925 w 12192000"/>
              <a:gd name="connsiteY78" fmla="*/ 4650675 h 5096785"/>
              <a:gd name="connsiteX79" fmla="*/ 6537822 w 12192000"/>
              <a:gd name="connsiteY79" fmla="*/ 4652769 h 5096785"/>
              <a:gd name="connsiteX80" fmla="*/ 6537743 w 12192000"/>
              <a:gd name="connsiteY80" fmla="*/ 4653068 h 5096785"/>
              <a:gd name="connsiteX81" fmla="*/ 6490057 w 12192000"/>
              <a:gd name="connsiteY81" fmla="*/ 4658624 h 5096785"/>
              <a:gd name="connsiteX82" fmla="*/ 6386800 w 12192000"/>
              <a:gd name="connsiteY82" fmla="*/ 4715431 h 5096785"/>
              <a:gd name="connsiteX83" fmla="*/ 6382703 w 12192000"/>
              <a:gd name="connsiteY83" fmla="*/ 4717930 h 5096785"/>
              <a:gd name="connsiteX84" fmla="*/ 6356495 w 12192000"/>
              <a:gd name="connsiteY84" fmla="*/ 4717843 h 5096785"/>
              <a:gd name="connsiteX85" fmla="*/ 6343628 w 12192000"/>
              <a:gd name="connsiteY85" fmla="*/ 4719161 h 5096785"/>
              <a:gd name="connsiteX86" fmla="*/ 6338605 w 12192000"/>
              <a:gd name="connsiteY86" fmla="*/ 4716723 h 5096785"/>
              <a:gd name="connsiteX87" fmla="*/ 6320318 w 12192000"/>
              <a:gd name="connsiteY87" fmla="*/ 4720095 h 5096785"/>
              <a:gd name="connsiteX88" fmla="*/ 6318742 w 12192000"/>
              <a:gd name="connsiteY88" fmla="*/ 4721541 h 5096785"/>
              <a:gd name="connsiteX89" fmla="*/ 6301708 w 12192000"/>
              <a:gd name="connsiteY89" fmla="*/ 4720380 h 5096785"/>
              <a:gd name="connsiteX90" fmla="*/ 6285082 w 12192000"/>
              <a:gd name="connsiteY90" fmla="*/ 4714639 h 5096785"/>
              <a:gd name="connsiteX91" fmla="*/ 6136936 w 12192000"/>
              <a:gd name="connsiteY91" fmla="*/ 4758246 h 5096785"/>
              <a:gd name="connsiteX92" fmla="*/ 5988578 w 12192000"/>
              <a:gd name="connsiteY92" fmla="*/ 4754427 h 5096785"/>
              <a:gd name="connsiteX93" fmla="*/ 5908701 w 12192000"/>
              <a:gd name="connsiteY93" fmla="*/ 4779160 h 5096785"/>
              <a:gd name="connsiteX94" fmla="*/ 5892219 w 12192000"/>
              <a:gd name="connsiteY94" fmla="*/ 4807892 h 5096785"/>
              <a:gd name="connsiteX95" fmla="*/ 5683612 w 12192000"/>
              <a:gd name="connsiteY95" fmla="*/ 4848770 h 5096785"/>
              <a:gd name="connsiteX96" fmla="*/ 5635111 w 12192000"/>
              <a:gd name="connsiteY96" fmla="*/ 4868888 h 5096785"/>
              <a:gd name="connsiteX97" fmla="*/ 5582652 w 12192000"/>
              <a:gd name="connsiteY97" fmla="*/ 4866836 h 5096785"/>
              <a:gd name="connsiteX98" fmla="*/ 5567213 w 12192000"/>
              <a:gd name="connsiteY98" fmla="*/ 4878769 h 5096785"/>
              <a:gd name="connsiteX99" fmla="*/ 5564659 w 12192000"/>
              <a:gd name="connsiteY99" fmla="*/ 4881042 h 5096785"/>
              <a:gd name="connsiteX100" fmla="*/ 5552102 w 12192000"/>
              <a:gd name="connsiteY100" fmla="*/ 4885426 h 5096785"/>
              <a:gd name="connsiteX101" fmla="*/ 5551475 w 12192000"/>
              <a:gd name="connsiteY101" fmla="*/ 4892560 h 5096785"/>
              <a:gd name="connsiteX102" fmla="*/ 5534664 w 12192000"/>
              <a:gd name="connsiteY102" fmla="*/ 4903385 h 5096785"/>
              <a:gd name="connsiteX103" fmla="*/ 5510737 w 12192000"/>
              <a:gd name="connsiteY103" fmla="*/ 4909807 h 5096785"/>
              <a:gd name="connsiteX104" fmla="*/ 5393901 w 12192000"/>
              <a:gd name="connsiteY104" fmla="*/ 4933709 h 5096785"/>
              <a:gd name="connsiteX105" fmla="*/ 5325782 w 12192000"/>
              <a:gd name="connsiteY105" fmla="*/ 4951789 h 5096785"/>
              <a:gd name="connsiteX106" fmla="*/ 5302703 w 12192000"/>
              <a:gd name="connsiteY106" fmla="*/ 4964590 h 5096785"/>
              <a:gd name="connsiteX107" fmla="*/ 5268591 w 12192000"/>
              <a:gd name="connsiteY107" fmla="*/ 4978479 h 5096785"/>
              <a:gd name="connsiteX108" fmla="*/ 5210559 w 12192000"/>
              <a:gd name="connsiteY108" fmla="*/ 5007585 h 5096785"/>
              <a:gd name="connsiteX109" fmla="*/ 5177597 w 12192000"/>
              <a:gd name="connsiteY109" fmla="*/ 5015926 h 5096785"/>
              <a:gd name="connsiteX110" fmla="*/ 5160569 w 12192000"/>
              <a:gd name="connsiteY110" fmla="*/ 5025681 h 5096785"/>
              <a:gd name="connsiteX111" fmla="*/ 5152748 w 12192000"/>
              <a:gd name="connsiteY111" fmla="*/ 5026569 h 5096785"/>
              <a:gd name="connsiteX112" fmla="*/ 5127678 w 12192000"/>
              <a:gd name="connsiteY112" fmla="*/ 5032947 h 5096785"/>
              <a:gd name="connsiteX113" fmla="*/ 5113147 w 12192000"/>
              <a:gd name="connsiteY113" fmla="*/ 5035818 h 5096785"/>
              <a:gd name="connsiteX114" fmla="*/ 5107301 w 12192000"/>
              <a:gd name="connsiteY114" fmla="*/ 5036672 h 5096785"/>
              <a:gd name="connsiteX115" fmla="*/ 5093215 w 12192000"/>
              <a:gd name="connsiteY115" fmla="*/ 5032880 h 5096785"/>
              <a:gd name="connsiteX116" fmla="*/ 5077058 w 12192000"/>
              <a:gd name="connsiteY116" fmla="*/ 5038681 h 5096785"/>
              <a:gd name="connsiteX117" fmla="*/ 5057349 w 12192000"/>
              <a:gd name="connsiteY117" fmla="*/ 5036015 h 5096785"/>
              <a:gd name="connsiteX118" fmla="*/ 5053945 w 12192000"/>
              <a:gd name="connsiteY118" fmla="*/ 5041952 h 5096785"/>
              <a:gd name="connsiteX119" fmla="*/ 5040021 w 12192000"/>
              <a:gd name="connsiteY119" fmla="*/ 5050052 h 5096785"/>
              <a:gd name="connsiteX120" fmla="*/ 5025913 w 12192000"/>
              <a:gd name="connsiteY120" fmla="*/ 5046535 h 5096785"/>
              <a:gd name="connsiteX121" fmla="*/ 4998218 w 12192000"/>
              <a:gd name="connsiteY121" fmla="*/ 5048065 h 5096785"/>
              <a:gd name="connsiteX122" fmla="*/ 4991008 w 12192000"/>
              <a:gd name="connsiteY122" fmla="*/ 5050439 h 5096785"/>
              <a:gd name="connsiteX123" fmla="*/ 4963503 w 12192000"/>
              <a:gd name="connsiteY123" fmla="*/ 5047575 h 5096785"/>
              <a:gd name="connsiteX124" fmla="*/ 4921053 w 12192000"/>
              <a:gd name="connsiteY124" fmla="*/ 5048925 h 5096785"/>
              <a:gd name="connsiteX125" fmla="*/ 4873420 w 12192000"/>
              <a:gd name="connsiteY125" fmla="*/ 5054929 h 5096785"/>
              <a:gd name="connsiteX126" fmla="*/ 4858825 w 12192000"/>
              <a:gd name="connsiteY126" fmla="*/ 5051329 h 5096785"/>
              <a:gd name="connsiteX127" fmla="*/ 4769340 w 12192000"/>
              <a:gd name="connsiteY127" fmla="*/ 5053090 h 5096785"/>
              <a:gd name="connsiteX128" fmla="*/ 4744152 w 12192000"/>
              <a:gd name="connsiteY128" fmla="*/ 5053391 h 5096785"/>
              <a:gd name="connsiteX129" fmla="*/ 4723556 w 12192000"/>
              <a:gd name="connsiteY129" fmla="*/ 5059633 h 5096785"/>
              <a:gd name="connsiteX130" fmla="*/ 4719699 w 12192000"/>
              <a:gd name="connsiteY130" fmla="*/ 5066298 h 5096785"/>
              <a:gd name="connsiteX131" fmla="*/ 4706016 w 12192000"/>
              <a:gd name="connsiteY131" fmla="*/ 5067422 h 5096785"/>
              <a:gd name="connsiteX132" fmla="*/ 4702593 w 12192000"/>
              <a:gd name="connsiteY132" fmla="*/ 5068973 h 5096785"/>
              <a:gd name="connsiteX133" fmla="*/ 4682766 w 12192000"/>
              <a:gd name="connsiteY133" fmla="*/ 5076609 h 5096785"/>
              <a:gd name="connsiteX134" fmla="*/ 4634960 w 12192000"/>
              <a:gd name="connsiteY134" fmla="*/ 5061852 h 5096785"/>
              <a:gd name="connsiteX135" fmla="*/ 4580645 w 12192000"/>
              <a:gd name="connsiteY135" fmla="*/ 5069246 h 5096785"/>
              <a:gd name="connsiteX136" fmla="*/ 4368005 w 12192000"/>
              <a:gd name="connsiteY136" fmla="*/ 5057426 h 5096785"/>
              <a:gd name="connsiteX137" fmla="*/ 4339489 w 12192000"/>
              <a:gd name="connsiteY137" fmla="*/ 5080858 h 5096785"/>
              <a:gd name="connsiteX138" fmla="*/ 4253895 w 12192000"/>
              <a:gd name="connsiteY138" fmla="*/ 5085008 h 5096785"/>
              <a:gd name="connsiteX139" fmla="*/ 4117780 w 12192000"/>
              <a:gd name="connsiteY139" fmla="*/ 5045175 h 5096785"/>
              <a:gd name="connsiteX140" fmla="*/ 3960074 w 12192000"/>
              <a:gd name="connsiteY140" fmla="*/ 5050708 h 5096785"/>
              <a:gd name="connsiteX141" fmla="*/ 3947260 w 12192000"/>
              <a:gd name="connsiteY141" fmla="*/ 5041167 h 5096785"/>
              <a:gd name="connsiteX142" fmla="*/ 3931969 w 12192000"/>
              <a:gd name="connsiteY142" fmla="*/ 5035902 h 5096785"/>
              <a:gd name="connsiteX143" fmla="*/ 3929836 w 12192000"/>
              <a:gd name="connsiteY143" fmla="*/ 5036901 h 5096785"/>
              <a:gd name="connsiteX144" fmla="*/ 3911296 w 12192000"/>
              <a:gd name="connsiteY144" fmla="*/ 5035663 h 5096785"/>
              <a:gd name="connsiteX145" fmla="*/ 3907746 w 12192000"/>
              <a:gd name="connsiteY145" fmla="*/ 5032107 h 5096785"/>
              <a:gd name="connsiteX146" fmla="*/ 3895182 w 12192000"/>
              <a:gd name="connsiteY146" fmla="*/ 5030229 h 5096785"/>
              <a:gd name="connsiteX147" fmla="*/ 3870866 w 12192000"/>
              <a:gd name="connsiteY147" fmla="*/ 5023753 h 5096785"/>
              <a:gd name="connsiteX148" fmla="*/ 3865913 w 12192000"/>
              <a:gd name="connsiteY148" fmla="*/ 5025143 h 5096785"/>
              <a:gd name="connsiteX149" fmla="*/ 3828606 w 12192000"/>
              <a:gd name="connsiteY149" fmla="*/ 5019426 h 5096785"/>
              <a:gd name="connsiteX150" fmla="*/ 3827901 w 12192000"/>
              <a:gd name="connsiteY150" fmla="*/ 5020583 h 5096785"/>
              <a:gd name="connsiteX151" fmla="*/ 3816543 w 12192000"/>
              <a:gd name="connsiteY151" fmla="*/ 5024366 h 5096785"/>
              <a:gd name="connsiteX152" fmla="*/ 3795278 w 12192000"/>
              <a:gd name="connsiteY152" fmla="*/ 5028779 h 5096785"/>
              <a:gd name="connsiteX153" fmla="*/ 3743858 w 12192000"/>
              <a:gd name="connsiteY153" fmla="*/ 5054237 h 5096785"/>
              <a:gd name="connsiteX154" fmla="*/ 3704945 w 12192000"/>
              <a:gd name="connsiteY154" fmla="*/ 5048413 h 5096785"/>
              <a:gd name="connsiteX155" fmla="*/ 3696992 w 12192000"/>
              <a:gd name="connsiteY155" fmla="*/ 5047914 h 5096785"/>
              <a:gd name="connsiteX156" fmla="*/ 3696780 w 12192000"/>
              <a:gd name="connsiteY156" fmla="*/ 5048181 h 5096785"/>
              <a:gd name="connsiteX157" fmla="*/ 3688290 w 12192000"/>
              <a:gd name="connsiteY157" fmla="*/ 5048204 h 5096785"/>
              <a:gd name="connsiteX158" fmla="*/ 3682486 w 12192000"/>
              <a:gd name="connsiteY158" fmla="*/ 5047000 h 5096785"/>
              <a:gd name="connsiteX159" fmla="*/ 3667056 w 12192000"/>
              <a:gd name="connsiteY159" fmla="*/ 5046030 h 5096785"/>
              <a:gd name="connsiteX160" fmla="*/ 3661403 w 12192000"/>
              <a:gd name="connsiteY160" fmla="*/ 5047537 h 5096785"/>
              <a:gd name="connsiteX161" fmla="*/ 3658673 w 12192000"/>
              <a:gd name="connsiteY161" fmla="*/ 5050790 h 5096785"/>
              <a:gd name="connsiteX162" fmla="*/ 3657333 w 12192000"/>
              <a:gd name="connsiteY162" fmla="*/ 5050325 h 5096785"/>
              <a:gd name="connsiteX163" fmla="*/ 3626778 w 12192000"/>
              <a:gd name="connsiteY163" fmla="*/ 5057882 h 5096785"/>
              <a:gd name="connsiteX164" fmla="*/ 3560067 w 12192000"/>
              <a:gd name="connsiteY164" fmla="*/ 5064266 h 5096785"/>
              <a:gd name="connsiteX165" fmla="*/ 3522641 w 12192000"/>
              <a:gd name="connsiteY165" fmla="*/ 5063654 h 5096785"/>
              <a:gd name="connsiteX166" fmla="*/ 3419275 w 12192000"/>
              <a:gd name="connsiteY166" fmla="*/ 5066646 h 5096785"/>
              <a:gd name="connsiteX167" fmla="*/ 3314869 w 12192000"/>
              <a:gd name="connsiteY167" fmla="*/ 5073197 h 5096785"/>
              <a:gd name="connsiteX168" fmla="*/ 3259088 w 12192000"/>
              <a:gd name="connsiteY168" fmla="*/ 5096363 h 5096785"/>
              <a:gd name="connsiteX169" fmla="*/ 3253104 w 12192000"/>
              <a:gd name="connsiteY169" fmla="*/ 5096785 h 5096785"/>
              <a:gd name="connsiteX170" fmla="*/ 3238751 w 12192000"/>
              <a:gd name="connsiteY170" fmla="*/ 5092996 h 5096785"/>
              <a:gd name="connsiteX171" fmla="*/ 3233681 w 12192000"/>
              <a:gd name="connsiteY171" fmla="*/ 5090758 h 5096785"/>
              <a:gd name="connsiteX172" fmla="*/ 3225562 w 12192000"/>
              <a:gd name="connsiteY172" fmla="*/ 5089215 h 5096785"/>
              <a:gd name="connsiteX173" fmla="*/ 3225260 w 12192000"/>
              <a:gd name="connsiteY173" fmla="*/ 5089437 h 5096785"/>
              <a:gd name="connsiteX174" fmla="*/ 3217859 w 12192000"/>
              <a:gd name="connsiteY174" fmla="*/ 5087484 h 5096785"/>
              <a:gd name="connsiteX175" fmla="*/ 3182980 w 12192000"/>
              <a:gd name="connsiteY175" fmla="*/ 5074650 h 5096785"/>
              <a:gd name="connsiteX176" fmla="*/ 3123938 w 12192000"/>
              <a:gd name="connsiteY176" fmla="*/ 5089912 h 5096785"/>
              <a:gd name="connsiteX177" fmla="*/ 3101912 w 12192000"/>
              <a:gd name="connsiteY177" fmla="*/ 5090281 h 5096785"/>
              <a:gd name="connsiteX178" fmla="*/ 3089591 w 12192000"/>
              <a:gd name="connsiteY178" fmla="*/ 5091865 h 5096785"/>
              <a:gd name="connsiteX179" fmla="*/ 3088465 w 12192000"/>
              <a:gd name="connsiteY179" fmla="*/ 5092858 h 5096785"/>
              <a:gd name="connsiteX180" fmla="*/ 3055081 w 12192000"/>
              <a:gd name="connsiteY180" fmla="*/ 5080424 h 5096785"/>
              <a:gd name="connsiteX181" fmla="*/ 3049807 w 12192000"/>
              <a:gd name="connsiteY181" fmla="*/ 5080860 h 5096785"/>
              <a:gd name="connsiteX182" fmla="*/ 3029122 w 12192000"/>
              <a:gd name="connsiteY182" fmla="*/ 5070085 h 5096785"/>
              <a:gd name="connsiteX183" fmla="*/ 3017862 w 12192000"/>
              <a:gd name="connsiteY183" fmla="*/ 5065942 h 5096785"/>
              <a:gd name="connsiteX184" fmla="*/ 3015868 w 12192000"/>
              <a:gd name="connsiteY184" fmla="*/ 5061832 h 5096785"/>
              <a:gd name="connsiteX185" fmla="*/ 2998644 w 12192000"/>
              <a:gd name="connsiteY185" fmla="*/ 5057210 h 5096785"/>
              <a:gd name="connsiteX186" fmla="*/ 2996219 w 12192000"/>
              <a:gd name="connsiteY186" fmla="*/ 5057788 h 5096785"/>
              <a:gd name="connsiteX187" fmla="*/ 2983676 w 12192000"/>
              <a:gd name="connsiteY187" fmla="*/ 5049852 h 5096785"/>
              <a:gd name="connsiteX188" fmla="*/ 2903609 w 12192000"/>
              <a:gd name="connsiteY188" fmla="*/ 4998457 h 5096785"/>
              <a:gd name="connsiteX189" fmla="*/ 2758830 w 12192000"/>
              <a:gd name="connsiteY189" fmla="*/ 4974760 h 5096785"/>
              <a:gd name="connsiteX190" fmla="*/ 2532669 w 12192000"/>
              <a:gd name="connsiteY190" fmla="*/ 4940573 h 5096785"/>
              <a:gd name="connsiteX191" fmla="*/ 2389931 w 12192000"/>
              <a:gd name="connsiteY191" fmla="*/ 4905785 h 5096785"/>
              <a:gd name="connsiteX192" fmla="*/ 2335186 w 12192000"/>
              <a:gd name="connsiteY192" fmla="*/ 4902957 h 5096785"/>
              <a:gd name="connsiteX193" fmla="*/ 2295307 w 12192000"/>
              <a:gd name="connsiteY193" fmla="*/ 4879800 h 5096785"/>
              <a:gd name="connsiteX194" fmla="*/ 2273393 w 12192000"/>
              <a:gd name="connsiteY194" fmla="*/ 4883565 h 5096785"/>
              <a:gd name="connsiteX195" fmla="*/ 2269523 w 12192000"/>
              <a:gd name="connsiteY195" fmla="*/ 4884442 h 5096785"/>
              <a:gd name="connsiteX196" fmla="*/ 2256015 w 12192000"/>
              <a:gd name="connsiteY196" fmla="*/ 4883014 h 5096785"/>
              <a:gd name="connsiteX197" fmla="*/ 2249731 w 12192000"/>
              <a:gd name="connsiteY197" fmla="*/ 4888778 h 5096785"/>
              <a:gd name="connsiteX198" fmla="*/ 2227629 w 12192000"/>
              <a:gd name="connsiteY198" fmla="*/ 4891047 h 5096785"/>
              <a:gd name="connsiteX199" fmla="*/ 2203460 w 12192000"/>
              <a:gd name="connsiteY199" fmla="*/ 4886696 h 5096785"/>
              <a:gd name="connsiteX200" fmla="*/ 2091528 w 12192000"/>
              <a:gd name="connsiteY200" fmla="*/ 4859155 h 5096785"/>
              <a:gd name="connsiteX201" fmla="*/ 2022901 w 12192000"/>
              <a:gd name="connsiteY201" fmla="*/ 4846594 h 5096785"/>
              <a:gd name="connsiteX202" fmla="*/ 1994227 w 12192000"/>
              <a:gd name="connsiteY202" fmla="*/ 4847973 h 5096785"/>
              <a:gd name="connsiteX203" fmla="*/ 1955936 w 12192000"/>
              <a:gd name="connsiteY203" fmla="*/ 4845765 h 5096785"/>
              <a:gd name="connsiteX204" fmla="*/ 1741924 w 12192000"/>
              <a:gd name="connsiteY204" fmla="*/ 4808054 h 5096785"/>
              <a:gd name="connsiteX205" fmla="*/ 1734410 w 12192000"/>
              <a:gd name="connsiteY205" fmla="*/ 4811675 h 5096785"/>
              <a:gd name="connsiteX206" fmla="*/ 1691423 w 12192000"/>
              <a:gd name="connsiteY206" fmla="*/ 4802777 h 5096785"/>
              <a:gd name="connsiteX207" fmla="*/ 1554504 w 12192000"/>
              <a:gd name="connsiteY207" fmla="*/ 4739985 h 5096785"/>
              <a:gd name="connsiteX208" fmla="*/ 1470119 w 12192000"/>
              <a:gd name="connsiteY208" fmla="*/ 4723470 h 5096785"/>
              <a:gd name="connsiteX209" fmla="*/ 1437967 w 12192000"/>
              <a:gd name="connsiteY209" fmla="*/ 4722710 h 5096785"/>
              <a:gd name="connsiteX210" fmla="*/ 1384234 w 12192000"/>
              <a:gd name="connsiteY210" fmla="*/ 4721117 h 5096785"/>
              <a:gd name="connsiteX211" fmla="*/ 1338647 w 12192000"/>
              <a:gd name="connsiteY211" fmla="*/ 4732483 h 5096785"/>
              <a:gd name="connsiteX212" fmla="*/ 1295869 w 12192000"/>
              <a:gd name="connsiteY212" fmla="*/ 4726175 h 5096785"/>
              <a:gd name="connsiteX213" fmla="*/ 1292949 w 12192000"/>
              <a:gd name="connsiteY213" fmla="*/ 4708469 h 5096785"/>
              <a:gd name="connsiteX214" fmla="*/ 1244908 w 12192000"/>
              <a:gd name="connsiteY214" fmla="*/ 4706993 h 5096785"/>
              <a:gd name="connsiteX215" fmla="*/ 1171266 w 12192000"/>
              <a:gd name="connsiteY215" fmla="*/ 4706535 h 5096785"/>
              <a:gd name="connsiteX216" fmla="*/ 1160868 w 12192000"/>
              <a:gd name="connsiteY216" fmla="*/ 4701936 h 5096785"/>
              <a:gd name="connsiteX217" fmla="*/ 1147599 w 12192000"/>
              <a:gd name="connsiteY217" fmla="*/ 4714833 h 5096785"/>
              <a:gd name="connsiteX218" fmla="*/ 1119603 w 12192000"/>
              <a:gd name="connsiteY218" fmla="*/ 4721303 h 5096785"/>
              <a:gd name="connsiteX219" fmla="*/ 997851 w 12192000"/>
              <a:gd name="connsiteY219" fmla="*/ 4722336 h 5096785"/>
              <a:gd name="connsiteX220" fmla="*/ 976455 w 12192000"/>
              <a:gd name="connsiteY220" fmla="*/ 4726407 h 5096785"/>
              <a:gd name="connsiteX221" fmla="*/ 949939 w 12192000"/>
              <a:gd name="connsiteY221" fmla="*/ 4719699 h 5096785"/>
              <a:gd name="connsiteX222" fmla="*/ 894148 w 12192000"/>
              <a:gd name="connsiteY222" fmla="*/ 4710406 h 5096785"/>
              <a:gd name="connsiteX223" fmla="*/ 857990 w 12192000"/>
              <a:gd name="connsiteY223" fmla="*/ 4696844 h 5096785"/>
              <a:gd name="connsiteX224" fmla="*/ 848649 w 12192000"/>
              <a:gd name="connsiteY224" fmla="*/ 4704021 h 5096785"/>
              <a:gd name="connsiteX225" fmla="*/ 826436 w 12192000"/>
              <a:gd name="connsiteY225" fmla="*/ 4707421 h 5096785"/>
              <a:gd name="connsiteX226" fmla="*/ 733052 w 12192000"/>
              <a:gd name="connsiteY226" fmla="*/ 4701884 h 5096785"/>
              <a:gd name="connsiteX227" fmla="*/ 716185 w 12192000"/>
              <a:gd name="connsiteY227" fmla="*/ 4703827 h 5096785"/>
              <a:gd name="connsiteX228" fmla="*/ 696663 w 12192000"/>
              <a:gd name="connsiteY228" fmla="*/ 4697420 h 5096785"/>
              <a:gd name="connsiteX229" fmla="*/ 582722 w 12192000"/>
              <a:gd name="connsiteY229" fmla="*/ 4658637 h 5096785"/>
              <a:gd name="connsiteX230" fmla="*/ 581118 w 12192000"/>
              <a:gd name="connsiteY230" fmla="*/ 4654120 h 5096785"/>
              <a:gd name="connsiteX231" fmla="*/ 546453 w 12192000"/>
              <a:gd name="connsiteY231" fmla="*/ 4652542 h 5096785"/>
              <a:gd name="connsiteX232" fmla="*/ 536773 w 12192000"/>
              <a:gd name="connsiteY232" fmla="*/ 4644609 h 5096785"/>
              <a:gd name="connsiteX233" fmla="*/ 518899 w 12192000"/>
              <a:gd name="connsiteY233" fmla="*/ 4642839 h 5096785"/>
              <a:gd name="connsiteX234" fmla="*/ 388896 w 12192000"/>
              <a:gd name="connsiteY234" fmla="*/ 4619173 h 5096785"/>
              <a:gd name="connsiteX235" fmla="*/ 366479 w 12192000"/>
              <a:gd name="connsiteY235" fmla="*/ 4618896 h 5096785"/>
              <a:gd name="connsiteX236" fmla="*/ 342781 w 12192000"/>
              <a:gd name="connsiteY236" fmla="*/ 4601239 h 5096785"/>
              <a:gd name="connsiteX237" fmla="*/ 255925 w 12192000"/>
              <a:gd name="connsiteY237" fmla="*/ 4598685 h 5096785"/>
              <a:gd name="connsiteX238" fmla="*/ 226919 w 12192000"/>
              <a:gd name="connsiteY238" fmla="*/ 4598460 h 5096785"/>
              <a:gd name="connsiteX239" fmla="*/ 213925 w 12192000"/>
              <a:gd name="connsiteY239" fmla="*/ 4597783 h 5096785"/>
              <a:gd name="connsiteX240" fmla="*/ 215196 w 12192000"/>
              <a:gd name="connsiteY240" fmla="*/ 4588576 h 5096785"/>
              <a:gd name="connsiteX241" fmla="*/ 180214 w 12192000"/>
              <a:gd name="connsiteY241" fmla="*/ 4583701 h 5096785"/>
              <a:gd name="connsiteX242" fmla="*/ 83203 w 12192000"/>
              <a:gd name="connsiteY242" fmla="*/ 4531664 h 5096785"/>
              <a:gd name="connsiteX243" fmla="*/ 4106 w 12192000"/>
              <a:gd name="connsiteY243" fmla="*/ 4517202 h 5096785"/>
              <a:gd name="connsiteX244" fmla="*/ 0 w 12192000"/>
              <a:gd name="connsiteY244" fmla="*/ 4516084 h 5096785"/>
              <a:gd name="connsiteX245" fmla="*/ 0 w 12192000"/>
              <a:gd name="connsiteY245"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6136936 w 12192000"/>
              <a:gd name="connsiteY90" fmla="*/ 4758246 h 5096785"/>
              <a:gd name="connsiteX91" fmla="*/ 5988578 w 12192000"/>
              <a:gd name="connsiteY91" fmla="*/ 4754427 h 5096785"/>
              <a:gd name="connsiteX92" fmla="*/ 5908701 w 12192000"/>
              <a:gd name="connsiteY92" fmla="*/ 4779160 h 5096785"/>
              <a:gd name="connsiteX93" fmla="*/ 5892219 w 12192000"/>
              <a:gd name="connsiteY93" fmla="*/ 4807892 h 5096785"/>
              <a:gd name="connsiteX94" fmla="*/ 5683612 w 12192000"/>
              <a:gd name="connsiteY94" fmla="*/ 4848770 h 5096785"/>
              <a:gd name="connsiteX95" fmla="*/ 5635111 w 12192000"/>
              <a:gd name="connsiteY95" fmla="*/ 4868888 h 5096785"/>
              <a:gd name="connsiteX96" fmla="*/ 5582652 w 12192000"/>
              <a:gd name="connsiteY96" fmla="*/ 4866836 h 5096785"/>
              <a:gd name="connsiteX97" fmla="*/ 5567213 w 12192000"/>
              <a:gd name="connsiteY97" fmla="*/ 4878769 h 5096785"/>
              <a:gd name="connsiteX98" fmla="*/ 5564659 w 12192000"/>
              <a:gd name="connsiteY98" fmla="*/ 4881042 h 5096785"/>
              <a:gd name="connsiteX99" fmla="*/ 5552102 w 12192000"/>
              <a:gd name="connsiteY99" fmla="*/ 4885426 h 5096785"/>
              <a:gd name="connsiteX100" fmla="*/ 5551475 w 12192000"/>
              <a:gd name="connsiteY100" fmla="*/ 4892560 h 5096785"/>
              <a:gd name="connsiteX101" fmla="*/ 5534664 w 12192000"/>
              <a:gd name="connsiteY101" fmla="*/ 4903385 h 5096785"/>
              <a:gd name="connsiteX102" fmla="*/ 5510737 w 12192000"/>
              <a:gd name="connsiteY102" fmla="*/ 4909807 h 5096785"/>
              <a:gd name="connsiteX103" fmla="*/ 5393901 w 12192000"/>
              <a:gd name="connsiteY103" fmla="*/ 4933709 h 5096785"/>
              <a:gd name="connsiteX104" fmla="*/ 5325782 w 12192000"/>
              <a:gd name="connsiteY104" fmla="*/ 4951789 h 5096785"/>
              <a:gd name="connsiteX105" fmla="*/ 5302703 w 12192000"/>
              <a:gd name="connsiteY105" fmla="*/ 4964590 h 5096785"/>
              <a:gd name="connsiteX106" fmla="*/ 5268591 w 12192000"/>
              <a:gd name="connsiteY106" fmla="*/ 4978479 h 5096785"/>
              <a:gd name="connsiteX107" fmla="*/ 5210559 w 12192000"/>
              <a:gd name="connsiteY107" fmla="*/ 5007585 h 5096785"/>
              <a:gd name="connsiteX108" fmla="*/ 5177597 w 12192000"/>
              <a:gd name="connsiteY108" fmla="*/ 5015926 h 5096785"/>
              <a:gd name="connsiteX109" fmla="*/ 5160569 w 12192000"/>
              <a:gd name="connsiteY109" fmla="*/ 5025681 h 5096785"/>
              <a:gd name="connsiteX110" fmla="*/ 5152748 w 12192000"/>
              <a:gd name="connsiteY110" fmla="*/ 5026569 h 5096785"/>
              <a:gd name="connsiteX111" fmla="*/ 5127678 w 12192000"/>
              <a:gd name="connsiteY111" fmla="*/ 5032947 h 5096785"/>
              <a:gd name="connsiteX112" fmla="*/ 5113147 w 12192000"/>
              <a:gd name="connsiteY112" fmla="*/ 5035818 h 5096785"/>
              <a:gd name="connsiteX113" fmla="*/ 5107301 w 12192000"/>
              <a:gd name="connsiteY113" fmla="*/ 5036672 h 5096785"/>
              <a:gd name="connsiteX114" fmla="*/ 5093215 w 12192000"/>
              <a:gd name="connsiteY114" fmla="*/ 5032880 h 5096785"/>
              <a:gd name="connsiteX115" fmla="*/ 5077058 w 12192000"/>
              <a:gd name="connsiteY115" fmla="*/ 5038681 h 5096785"/>
              <a:gd name="connsiteX116" fmla="*/ 5057349 w 12192000"/>
              <a:gd name="connsiteY116" fmla="*/ 5036015 h 5096785"/>
              <a:gd name="connsiteX117" fmla="*/ 5053945 w 12192000"/>
              <a:gd name="connsiteY117" fmla="*/ 5041952 h 5096785"/>
              <a:gd name="connsiteX118" fmla="*/ 5040021 w 12192000"/>
              <a:gd name="connsiteY118" fmla="*/ 5050052 h 5096785"/>
              <a:gd name="connsiteX119" fmla="*/ 5025913 w 12192000"/>
              <a:gd name="connsiteY119" fmla="*/ 5046535 h 5096785"/>
              <a:gd name="connsiteX120" fmla="*/ 4998218 w 12192000"/>
              <a:gd name="connsiteY120" fmla="*/ 5048065 h 5096785"/>
              <a:gd name="connsiteX121" fmla="*/ 4991008 w 12192000"/>
              <a:gd name="connsiteY121" fmla="*/ 5050439 h 5096785"/>
              <a:gd name="connsiteX122" fmla="*/ 4963503 w 12192000"/>
              <a:gd name="connsiteY122" fmla="*/ 5047575 h 5096785"/>
              <a:gd name="connsiteX123" fmla="*/ 4921053 w 12192000"/>
              <a:gd name="connsiteY123" fmla="*/ 5048925 h 5096785"/>
              <a:gd name="connsiteX124" fmla="*/ 4873420 w 12192000"/>
              <a:gd name="connsiteY124" fmla="*/ 5054929 h 5096785"/>
              <a:gd name="connsiteX125" fmla="*/ 4858825 w 12192000"/>
              <a:gd name="connsiteY125" fmla="*/ 5051329 h 5096785"/>
              <a:gd name="connsiteX126" fmla="*/ 4769340 w 12192000"/>
              <a:gd name="connsiteY126" fmla="*/ 5053090 h 5096785"/>
              <a:gd name="connsiteX127" fmla="*/ 4744152 w 12192000"/>
              <a:gd name="connsiteY127" fmla="*/ 5053391 h 5096785"/>
              <a:gd name="connsiteX128" fmla="*/ 4723556 w 12192000"/>
              <a:gd name="connsiteY128" fmla="*/ 5059633 h 5096785"/>
              <a:gd name="connsiteX129" fmla="*/ 4719699 w 12192000"/>
              <a:gd name="connsiteY129" fmla="*/ 5066298 h 5096785"/>
              <a:gd name="connsiteX130" fmla="*/ 4706016 w 12192000"/>
              <a:gd name="connsiteY130" fmla="*/ 5067422 h 5096785"/>
              <a:gd name="connsiteX131" fmla="*/ 4702593 w 12192000"/>
              <a:gd name="connsiteY131" fmla="*/ 5068973 h 5096785"/>
              <a:gd name="connsiteX132" fmla="*/ 4682766 w 12192000"/>
              <a:gd name="connsiteY132" fmla="*/ 5076609 h 5096785"/>
              <a:gd name="connsiteX133" fmla="*/ 4634960 w 12192000"/>
              <a:gd name="connsiteY133" fmla="*/ 5061852 h 5096785"/>
              <a:gd name="connsiteX134" fmla="*/ 4580645 w 12192000"/>
              <a:gd name="connsiteY134" fmla="*/ 5069246 h 5096785"/>
              <a:gd name="connsiteX135" fmla="*/ 4368005 w 12192000"/>
              <a:gd name="connsiteY135" fmla="*/ 5057426 h 5096785"/>
              <a:gd name="connsiteX136" fmla="*/ 4339489 w 12192000"/>
              <a:gd name="connsiteY136" fmla="*/ 5080858 h 5096785"/>
              <a:gd name="connsiteX137" fmla="*/ 4253895 w 12192000"/>
              <a:gd name="connsiteY137" fmla="*/ 5085008 h 5096785"/>
              <a:gd name="connsiteX138" fmla="*/ 4117780 w 12192000"/>
              <a:gd name="connsiteY138" fmla="*/ 5045175 h 5096785"/>
              <a:gd name="connsiteX139" fmla="*/ 3960074 w 12192000"/>
              <a:gd name="connsiteY139" fmla="*/ 5050708 h 5096785"/>
              <a:gd name="connsiteX140" fmla="*/ 3947260 w 12192000"/>
              <a:gd name="connsiteY140" fmla="*/ 5041167 h 5096785"/>
              <a:gd name="connsiteX141" fmla="*/ 3931969 w 12192000"/>
              <a:gd name="connsiteY141" fmla="*/ 5035902 h 5096785"/>
              <a:gd name="connsiteX142" fmla="*/ 3929836 w 12192000"/>
              <a:gd name="connsiteY142" fmla="*/ 5036901 h 5096785"/>
              <a:gd name="connsiteX143" fmla="*/ 3911296 w 12192000"/>
              <a:gd name="connsiteY143" fmla="*/ 5035663 h 5096785"/>
              <a:gd name="connsiteX144" fmla="*/ 3907746 w 12192000"/>
              <a:gd name="connsiteY144" fmla="*/ 5032107 h 5096785"/>
              <a:gd name="connsiteX145" fmla="*/ 3895182 w 12192000"/>
              <a:gd name="connsiteY145" fmla="*/ 5030229 h 5096785"/>
              <a:gd name="connsiteX146" fmla="*/ 3870866 w 12192000"/>
              <a:gd name="connsiteY146" fmla="*/ 5023753 h 5096785"/>
              <a:gd name="connsiteX147" fmla="*/ 3865913 w 12192000"/>
              <a:gd name="connsiteY147" fmla="*/ 5025143 h 5096785"/>
              <a:gd name="connsiteX148" fmla="*/ 3828606 w 12192000"/>
              <a:gd name="connsiteY148" fmla="*/ 5019426 h 5096785"/>
              <a:gd name="connsiteX149" fmla="*/ 3827901 w 12192000"/>
              <a:gd name="connsiteY149" fmla="*/ 5020583 h 5096785"/>
              <a:gd name="connsiteX150" fmla="*/ 3816543 w 12192000"/>
              <a:gd name="connsiteY150" fmla="*/ 5024366 h 5096785"/>
              <a:gd name="connsiteX151" fmla="*/ 3795278 w 12192000"/>
              <a:gd name="connsiteY151" fmla="*/ 5028779 h 5096785"/>
              <a:gd name="connsiteX152" fmla="*/ 3743858 w 12192000"/>
              <a:gd name="connsiteY152" fmla="*/ 5054237 h 5096785"/>
              <a:gd name="connsiteX153" fmla="*/ 3704945 w 12192000"/>
              <a:gd name="connsiteY153" fmla="*/ 5048413 h 5096785"/>
              <a:gd name="connsiteX154" fmla="*/ 3696992 w 12192000"/>
              <a:gd name="connsiteY154" fmla="*/ 5047914 h 5096785"/>
              <a:gd name="connsiteX155" fmla="*/ 3696780 w 12192000"/>
              <a:gd name="connsiteY155" fmla="*/ 5048181 h 5096785"/>
              <a:gd name="connsiteX156" fmla="*/ 3688290 w 12192000"/>
              <a:gd name="connsiteY156" fmla="*/ 5048204 h 5096785"/>
              <a:gd name="connsiteX157" fmla="*/ 3682486 w 12192000"/>
              <a:gd name="connsiteY157" fmla="*/ 5047000 h 5096785"/>
              <a:gd name="connsiteX158" fmla="*/ 3667056 w 12192000"/>
              <a:gd name="connsiteY158" fmla="*/ 5046030 h 5096785"/>
              <a:gd name="connsiteX159" fmla="*/ 3661403 w 12192000"/>
              <a:gd name="connsiteY159" fmla="*/ 5047537 h 5096785"/>
              <a:gd name="connsiteX160" fmla="*/ 3658673 w 12192000"/>
              <a:gd name="connsiteY160" fmla="*/ 5050790 h 5096785"/>
              <a:gd name="connsiteX161" fmla="*/ 3657333 w 12192000"/>
              <a:gd name="connsiteY161" fmla="*/ 5050325 h 5096785"/>
              <a:gd name="connsiteX162" fmla="*/ 3626778 w 12192000"/>
              <a:gd name="connsiteY162" fmla="*/ 5057882 h 5096785"/>
              <a:gd name="connsiteX163" fmla="*/ 3560067 w 12192000"/>
              <a:gd name="connsiteY163" fmla="*/ 5064266 h 5096785"/>
              <a:gd name="connsiteX164" fmla="*/ 3522641 w 12192000"/>
              <a:gd name="connsiteY164" fmla="*/ 5063654 h 5096785"/>
              <a:gd name="connsiteX165" fmla="*/ 3419275 w 12192000"/>
              <a:gd name="connsiteY165" fmla="*/ 5066646 h 5096785"/>
              <a:gd name="connsiteX166" fmla="*/ 3314869 w 12192000"/>
              <a:gd name="connsiteY166" fmla="*/ 5073197 h 5096785"/>
              <a:gd name="connsiteX167" fmla="*/ 3259088 w 12192000"/>
              <a:gd name="connsiteY167" fmla="*/ 5096363 h 5096785"/>
              <a:gd name="connsiteX168" fmla="*/ 3253104 w 12192000"/>
              <a:gd name="connsiteY168" fmla="*/ 5096785 h 5096785"/>
              <a:gd name="connsiteX169" fmla="*/ 3238751 w 12192000"/>
              <a:gd name="connsiteY169" fmla="*/ 5092996 h 5096785"/>
              <a:gd name="connsiteX170" fmla="*/ 3233681 w 12192000"/>
              <a:gd name="connsiteY170" fmla="*/ 5090758 h 5096785"/>
              <a:gd name="connsiteX171" fmla="*/ 3225562 w 12192000"/>
              <a:gd name="connsiteY171" fmla="*/ 5089215 h 5096785"/>
              <a:gd name="connsiteX172" fmla="*/ 3225260 w 12192000"/>
              <a:gd name="connsiteY172" fmla="*/ 5089437 h 5096785"/>
              <a:gd name="connsiteX173" fmla="*/ 3217859 w 12192000"/>
              <a:gd name="connsiteY173" fmla="*/ 5087484 h 5096785"/>
              <a:gd name="connsiteX174" fmla="*/ 3182980 w 12192000"/>
              <a:gd name="connsiteY174" fmla="*/ 5074650 h 5096785"/>
              <a:gd name="connsiteX175" fmla="*/ 3123938 w 12192000"/>
              <a:gd name="connsiteY175" fmla="*/ 5089912 h 5096785"/>
              <a:gd name="connsiteX176" fmla="*/ 3101912 w 12192000"/>
              <a:gd name="connsiteY176" fmla="*/ 5090281 h 5096785"/>
              <a:gd name="connsiteX177" fmla="*/ 3089591 w 12192000"/>
              <a:gd name="connsiteY177" fmla="*/ 5091865 h 5096785"/>
              <a:gd name="connsiteX178" fmla="*/ 3088465 w 12192000"/>
              <a:gd name="connsiteY178" fmla="*/ 5092858 h 5096785"/>
              <a:gd name="connsiteX179" fmla="*/ 3055081 w 12192000"/>
              <a:gd name="connsiteY179" fmla="*/ 5080424 h 5096785"/>
              <a:gd name="connsiteX180" fmla="*/ 3049807 w 12192000"/>
              <a:gd name="connsiteY180" fmla="*/ 5080860 h 5096785"/>
              <a:gd name="connsiteX181" fmla="*/ 3029122 w 12192000"/>
              <a:gd name="connsiteY181" fmla="*/ 5070085 h 5096785"/>
              <a:gd name="connsiteX182" fmla="*/ 3017862 w 12192000"/>
              <a:gd name="connsiteY182" fmla="*/ 5065942 h 5096785"/>
              <a:gd name="connsiteX183" fmla="*/ 3015868 w 12192000"/>
              <a:gd name="connsiteY183" fmla="*/ 5061832 h 5096785"/>
              <a:gd name="connsiteX184" fmla="*/ 2998644 w 12192000"/>
              <a:gd name="connsiteY184" fmla="*/ 5057210 h 5096785"/>
              <a:gd name="connsiteX185" fmla="*/ 2996219 w 12192000"/>
              <a:gd name="connsiteY185" fmla="*/ 5057788 h 5096785"/>
              <a:gd name="connsiteX186" fmla="*/ 2983676 w 12192000"/>
              <a:gd name="connsiteY186" fmla="*/ 5049852 h 5096785"/>
              <a:gd name="connsiteX187" fmla="*/ 2903609 w 12192000"/>
              <a:gd name="connsiteY187" fmla="*/ 4998457 h 5096785"/>
              <a:gd name="connsiteX188" fmla="*/ 2758830 w 12192000"/>
              <a:gd name="connsiteY188" fmla="*/ 4974760 h 5096785"/>
              <a:gd name="connsiteX189" fmla="*/ 2532669 w 12192000"/>
              <a:gd name="connsiteY189" fmla="*/ 4940573 h 5096785"/>
              <a:gd name="connsiteX190" fmla="*/ 2389931 w 12192000"/>
              <a:gd name="connsiteY190" fmla="*/ 4905785 h 5096785"/>
              <a:gd name="connsiteX191" fmla="*/ 2335186 w 12192000"/>
              <a:gd name="connsiteY191" fmla="*/ 4902957 h 5096785"/>
              <a:gd name="connsiteX192" fmla="*/ 2295307 w 12192000"/>
              <a:gd name="connsiteY192" fmla="*/ 4879800 h 5096785"/>
              <a:gd name="connsiteX193" fmla="*/ 2273393 w 12192000"/>
              <a:gd name="connsiteY193" fmla="*/ 4883565 h 5096785"/>
              <a:gd name="connsiteX194" fmla="*/ 2269523 w 12192000"/>
              <a:gd name="connsiteY194" fmla="*/ 4884442 h 5096785"/>
              <a:gd name="connsiteX195" fmla="*/ 2256015 w 12192000"/>
              <a:gd name="connsiteY195" fmla="*/ 4883014 h 5096785"/>
              <a:gd name="connsiteX196" fmla="*/ 2249731 w 12192000"/>
              <a:gd name="connsiteY196" fmla="*/ 4888778 h 5096785"/>
              <a:gd name="connsiteX197" fmla="*/ 2227629 w 12192000"/>
              <a:gd name="connsiteY197" fmla="*/ 4891047 h 5096785"/>
              <a:gd name="connsiteX198" fmla="*/ 2203460 w 12192000"/>
              <a:gd name="connsiteY198" fmla="*/ 4886696 h 5096785"/>
              <a:gd name="connsiteX199" fmla="*/ 2091528 w 12192000"/>
              <a:gd name="connsiteY199" fmla="*/ 4859155 h 5096785"/>
              <a:gd name="connsiteX200" fmla="*/ 2022901 w 12192000"/>
              <a:gd name="connsiteY200" fmla="*/ 4846594 h 5096785"/>
              <a:gd name="connsiteX201" fmla="*/ 1994227 w 12192000"/>
              <a:gd name="connsiteY201" fmla="*/ 4847973 h 5096785"/>
              <a:gd name="connsiteX202" fmla="*/ 1955936 w 12192000"/>
              <a:gd name="connsiteY202" fmla="*/ 4845765 h 5096785"/>
              <a:gd name="connsiteX203" fmla="*/ 1741924 w 12192000"/>
              <a:gd name="connsiteY203" fmla="*/ 4808054 h 5096785"/>
              <a:gd name="connsiteX204" fmla="*/ 1734410 w 12192000"/>
              <a:gd name="connsiteY204" fmla="*/ 4811675 h 5096785"/>
              <a:gd name="connsiteX205" fmla="*/ 1691423 w 12192000"/>
              <a:gd name="connsiteY205" fmla="*/ 4802777 h 5096785"/>
              <a:gd name="connsiteX206" fmla="*/ 1554504 w 12192000"/>
              <a:gd name="connsiteY206" fmla="*/ 4739985 h 5096785"/>
              <a:gd name="connsiteX207" fmla="*/ 1470119 w 12192000"/>
              <a:gd name="connsiteY207" fmla="*/ 4723470 h 5096785"/>
              <a:gd name="connsiteX208" fmla="*/ 1437967 w 12192000"/>
              <a:gd name="connsiteY208" fmla="*/ 4722710 h 5096785"/>
              <a:gd name="connsiteX209" fmla="*/ 1384234 w 12192000"/>
              <a:gd name="connsiteY209" fmla="*/ 4721117 h 5096785"/>
              <a:gd name="connsiteX210" fmla="*/ 1338647 w 12192000"/>
              <a:gd name="connsiteY210" fmla="*/ 4732483 h 5096785"/>
              <a:gd name="connsiteX211" fmla="*/ 1295869 w 12192000"/>
              <a:gd name="connsiteY211" fmla="*/ 4726175 h 5096785"/>
              <a:gd name="connsiteX212" fmla="*/ 1292949 w 12192000"/>
              <a:gd name="connsiteY212" fmla="*/ 4708469 h 5096785"/>
              <a:gd name="connsiteX213" fmla="*/ 1244908 w 12192000"/>
              <a:gd name="connsiteY213" fmla="*/ 4706993 h 5096785"/>
              <a:gd name="connsiteX214" fmla="*/ 1171266 w 12192000"/>
              <a:gd name="connsiteY214" fmla="*/ 4706535 h 5096785"/>
              <a:gd name="connsiteX215" fmla="*/ 1160868 w 12192000"/>
              <a:gd name="connsiteY215" fmla="*/ 4701936 h 5096785"/>
              <a:gd name="connsiteX216" fmla="*/ 1147599 w 12192000"/>
              <a:gd name="connsiteY216" fmla="*/ 4714833 h 5096785"/>
              <a:gd name="connsiteX217" fmla="*/ 1119603 w 12192000"/>
              <a:gd name="connsiteY217" fmla="*/ 4721303 h 5096785"/>
              <a:gd name="connsiteX218" fmla="*/ 997851 w 12192000"/>
              <a:gd name="connsiteY218" fmla="*/ 4722336 h 5096785"/>
              <a:gd name="connsiteX219" fmla="*/ 976455 w 12192000"/>
              <a:gd name="connsiteY219" fmla="*/ 4726407 h 5096785"/>
              <a:gd name="connsiteX220" fmla="*/ 949939 w 12192000"/>
              <a:gd name="connsiteY220" fmla="*/ 4719699 h 5096785"/>
              <a:gd name="connsiteX221" fmla="*/ 894148 w 12192000"/>
              <a:gd name="connsiteY221" fmla="*/ 4710406 h 5096785"/>
              <a:gd name="connsiteX222" fmla="*/ 857990 w 12192000"/>
              <a:gd name="connsiteY222" fmla="*/ 4696844 h 5096785"/>
              <a:gd name="connsiteX223" fmla="*/ 848649 w 12192000"/>
              <a:gd name="connsiteY223" fmla="*/ 4704021 h 5096785"/>
              <a:gd name="connsiteX224" fmla="*/ 826436 w 12192000"/>
              <a:gd name="connsiteY224" fmla="*/ 4707421 h 5096785"/>
              <a:gd name="connsiteX225" fmla="*/ 733052 w 12192000"/>
              <a:gd name="connsiteY225" fmla="*/ 4701884 h 5096785"/>
              <a:gd name="connsiteX226" fmla="*/ 716185 w 12192000"/>
              <a:gd name="connsiteY226" fmla="*/ 4703827 h 5096785"/>
              <a:gd name="connsiteX227" fmla="*/ 696663 w 12192000"/>
              <a:gd name="connsiteY227" fmla="*/ 4697420 h 5096785"/>
              <a:gd name="connsiteX228" fmla="*/ 582722 w 12192000"/>
              <a:gd name="connsiteY228" fmla="*/ 4658637 h 5096785"/>
              <a:gd name="connsiteX229" fmla="*/ 581118 w 12192000"/>
              <a:gd name="connsiteY229" fmla="*/ 4654120 h 5096785"/>
              <a:gd name="connsiteX230" fmla="*/ 546453 w 12192000"/>
              <a:gd name="connsiteY230" fmla="*/ 4652542 h 5096785"/>
              <a:gd name="connsiteX231" fmla="*/ 536773 w 12192000"/>
              <a:gd name="connsiteY231" fmla="*/ 4644609 h 5096785"/>
              <a:gd name="connsiteX232" fmla="*/ 518899 w 12192000"/>
              <a:gd name="connsiteY232" fmla="*/ 4642839 h 5096785"/>
              <a:gd name="connsiteX233" fmla="*/ 388896 w 12192000"/>
              <a:gd name="connsiteY233" fmla="*/ 4619173 h 5096785"/>
              <a:gd name="connsiteX234" fmla="*/ 366479 w 12192000"/>
              <a:gd name="connsiteY234" fmla="*/ 4618896 h 5096785"/>
              <a:gd name="connsiteX235" fmla="*/ 342781 w 12192000"/>
              <a:gd name="connsiteY235" fmla="*/ 4601239 h 5096785"/>
              <a:gd name="connsiteX236" fmla="*/ 255925 w 12192000"/>
              <a:gd name="connsiteY236" fmla="*/ 4598685 h 5096785"/>
              <a:gd name="connsiteX237" fmla="*/ 226919 w 12192000"/>
              <a:gd name="connsiteY237" fmla="*/ 4598460 h 5096785"/>
              <a:gd name="connsiteX238" fmla="*/ 213925 w 12192000"/>
              <a:gd name="connsiteY238" fmla="*/ 4597783 h 5096785"/>
              <a:gd name="connsiteX239" fmla="*/ 215196 w 12192000"/>
              <a:gd name="connsiteY239" fmla="*/ 4588576 h 5096785"/>
              <a:gd name="connsiteX240" fmla="*/ 180214 w 12192000"/>
              <a:gd name="connsiteY240" fmla="*/ 4583701 h 5096785"/>
              <a:gd name="connsiteX241" fmla="*/ 83203 w 12192000"/>
              <a:gd name="connsiteY241" fmla="*/ 4531664 h 5096785"/>
              <a:gd name="connsiteX242" fmla="*/ 4106 w 12192000"/>
              <a:gd name="connsiteY242" fmla="*/ 4517202 h 5096785"/>
              <a:gd name="connsiteX243" fmla="*/ 0 w 12192000"/>
              <a:gd name="connsiteY243" fmla="*/ 4516084 h 5096785"/>
              <a:gd name="connsiteX244" fmla="*/ 0 w 12192000"/>
              <a:gd name="connsiteY244"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6136936 w 12192000"/>
              <a:gd name="connsiteY90" fmla="*/ 4758246 h 5096785"/>
              <a:gd name="connsiteX91" fmla="*/ 5988578 w 12192000"/>
              <a:gd name="connsiteY91" fmla="*/ 4754427 h 5096785"/>
              <a:gd name="connsiteX92" fmla="*/ 5908701 w 12192000"/>
              <a:gd name="connsiteY92" fmla="*/ 4779160 h 5096785"/>
              <a:gd name="connsiteX93" fmla="*/ 5892219 w 12192000"/>
              <a:gd name="connsiteY93" fmla="*/ 4807892 h 5096785"/>
              <a:gd name="connsiteX94" fmla="*/ 5683612 w 12192000"/>
              <a:gd name="connsiteY94" fmla="*/ 4848770 h 5096785"/>
              <a:gd name="connsiteX95" fmla="*/ 5635111 w 12192000"/>
              <a:gd name="connsiteY95" fmla="*/ 4868888 h 5096785"/>
              <a:gd name="connsiteX96" fmla="*/ 5582652 w 12192000"/>
              <a:gd name="connsiteY96" fmla="*/ 4866836 h 5096785"/>
              <a:gd name="connsiteX97" fmla="*/ 5567213 w 12192000"/>
              <a:gd name="connsiteY97" fmla="*/ 4878769 h 5096785"/>
              <a:gd name="connsiteX98" fmla="*/ 5564659 w 12192000"/>
              <a:gd name="connsiteY98" fmla="*/ 4881042 h 5096785"/>
              <a:gd name="connsiteX99" fmla="*/ 5552102 w 12192000"/>
              <a:gd name="connsiteY99" fmla="*/ 4885426 h 5096785"/>
              <a:gd name="connsiteX100" fmla="*/ 5551475 w 12192000"/>
              <a:gd name="connsiteY100" fmla="*/ 4892560 h 5096785"/>
              <a:gd name="connsiteX101" fmla="*/ 5534664 w 12192000"/>
              <a:gd name="connsiteY101" fmla="*/ 4903385 h 5096785"/>
              <a:gd name="connsiteX102" fmla="*/ 5510737 w 12192000"/>
              <a:gd name="connsiteY102" fmla="*/ 4909807 h 5096785"/>
              <a:gd name="connsiteX103" fmla="*/ 5393901 w 12192000"/>
              <a:gd name="connsiteY103" fmla="*/ 4933709 h 5096785"/>
              <a:gd name="connsiteX104" fmla="*/ 5325782 w 12192000"/>
              <a:gd name="connsiteY104" fmla="*/ 4951789 h 5096785"/>
              <a:gd name="connsiteX105" fmla="*/ 5302703 w 12192000"/>
              <a:gd name="connsiteY105" fmla="*/ 4964590 h 5096785"/>
              <a:gd name="connsiteX106" fmla="*/ 5268591 w 12192000"/>
              <a:gd name="connsiteY106" fmla="*/ 4978479 h 5096785"/>
              <a:gd name="connsiteX107" fmla="*/ 5210559 w 12192000"/>
              <a:gd name="connsiteY107" fmla="*/ 5007585 h 5096785"/>
              <a:gd name="connsiteX108" fmla="*/ 5177597 w 12192000"/>
              <a:gd name="connsiteY108" fmla="*/ 5015926 h 5096785"/>
              <a:gd name="connsiteX109" fmla="*/ 5160569 w 12192000"/>
              <a:gd name="connsiteY109" fmla="*/ 5025681 h 5096785"/>
              <a:gd name="connsiteX110" fmla="*/ 5152748 w 12192000"/>
              <a:gd name="connsiteY110" fmla="*/ 5026569 h 5096785"/>
              <a:gd name="connsiteX111" fmla="*/ 5127678 w 12192000"/>
              <a:gd name="connsiteY111" fmla="*/ 5032947 h 5096785"/>
              <a:gd name="connsiteX112" fmla="*/ 5113147 w 12192000"/>
              <a:gd name="connsiteY112" fmla="*/ 5035818 h 5096785"/>
              <a:gd name="connsiteX113" fmla="*/ 5107301 w 12192000"/>
              <a:gd name="connsiteY113" fmla="*/ 5036672 h 5096785"/>
              <a:gd name="connsiteX114" fmla="*/ 5093215 w 12192000"/>
              <a:gd name="connsiteY114" fmla="*/ 5032880 h 5096785"/>
              <a:gd name="connsiteX115" fmla="*/ 5077058 w 12192000"/>
              <a:gd name="connsiteY115" fmla="*/ 5038681 h 5096785"/>
              <a:gd name="connsiteX116" fmla="*/ 5057349 w 12192000"/>
              <a:gd name="connsiteY116" fmla="*/ 5036015 h 5096785"/>
              <a:gd name="connsiteX117" fmla="*/ 5053945 w 12192000"/>
              <a:gd name="connsiteY117" fmla="*/ 5041952 h 5096785"/>
              <a:gd name="connsiteX118" fmla="*/ 5040021 w 12192000"/>
              <a:gd name="connsiteY118" fmla="*/ 5050052 h 5096785"/>
              <a:gd name="connsiteX119" fmla="*/ 5025913 w 12192000"/>
              <a:gd name="connsiteY119" fmla="*/ 5046535 h 5096785"/>
              <a:gd name="connsiteX120" fmla="*/ 4998218 w 12192000"/>
              <a:gd name="connsiteY120" fmla="*/ 5048065 h 5096785"/>
              <a:gd name="connsiteX121" fmla="*/ 4991008 w 12192000"/>
              <a:gd name="connsiteY121" fmla="*/ 5050439 h 5096785"/>
              <a:gd name="connsiteX122" fmla="*/ 4963503 w 12192000"/>
              <a:gd name="connsiteY122" fmla="*/ 5047575 h 5096785"/>
              <a:gd name="connsiteX123" fmla="*/ 4921053 w 12192000"/>
              <a:gd name="connsiteY123" fmla="*/ 5048925 h 5096785"/>
              <a:gd name="connsiteX124" fmla="*/ 4873420 w 12192000"/>
              <a:gd name="connsiteY124" fmla="*/ 5054929 h 5096785"/>
              <a:gd name="connsiteX125" fmla="*/ 4858825 w 12192000"/>
              <a:gd name="connsiteY125" fmla="*/ 5051329 h 5096785"/>
              <a:gd name="connsiteX126" fmla="*/ 4769340 w 12192000"/>
              <a:gd name="connsiteY126" fmla="*/ 5053090 h 5096785"/>
              <a:gd name="connsiteX127" fmla="*/ 4744152 w 12192000"/>
              <a:gd name="connsiteY127" fmla="*/ 5053391 h 5096785"/>
              <a:gd name="connsiteX128" fmla="*/ 4723556 w 12192000"/>
              <a:gd name="connsiteY128" fmla="*/ 5059633 h 5096785"/>
              <a:gd name="connsiteX129" fmla="*/ 4719699 w 12192000"/>
              <a:gd name="connsiteY129" fmla="*/ 5066298 h 5096785"/>
              <a:gd name="connsiteX130" fmla="*/ 4706016 w 12192000"/>
              <a:gd name="connsiteY130" fmla="*/ 5067422 h 5096785"/>
              <a:gd name="connsiteX131" fmla="*/ 4702593 w 12192000"/>
              <a:gd name="connsiteY131" fmla="*/ 5068973 h 5096785"/>
              <a:gd name="connsiteX132" fmla="*/ 4682766 w 12192000"/>
              <a:gd name="connsiteY132" fmla="*/ 5076609 h 5096785"/>
              <a:gd name="connsiteX133" fmla="*/ 4634960 w 12192000"/>
              <a:gd name="connsiteY133" fmla="*/ 5061852 h 5096785"/>
              <a:gd name="connsiteX134" fmla="*/ 4580645 w 12192000"/>
              <a:gd name="connsiteY134" fmla="*/ 5069246 h 5096785"/>
              <a:gd name="connsiteX135" fmla="*/ 4368005 w 12192000"/>
              <a:gd name="connsiteY135" fmla="*/ 5057426 h 5096785"/>
              <a:gd name="connsiteX136" fmla="*/ 4339489 w 12192000"/>
              <a:gd name="connsiteY136" fmla="*/ 5080858 h 5096785"/>
              <a:gd name="connsiteX137" fmla="*/ 4253895 w 12192000"/>
              <a:gd name="connsiteY137" fmla="*/ 5085008 h 5096785"/>
              <a:gd name="connsiteX138" fmla="*/ 4117780 w 12192000"/>
              <a:gd name="connsiteY138" fmla="*/ 5045175 h 5096785"/>
              <a:gd name="connsiteX139" fmla="*/ 3960074 w 12192000"/>
              <a:gd name="connsiteY139" fmla="*/ 5050708 h 5096785"/>
              <a:gd name="connsiteX140" fmla="*/ 3947260 w 12192000"/>
              <a:gd name="connsiteY140" fmla="*/ 5041167 h 5096785"/>
              <a:gd name="connsiteX141" fmla="*/ 3931969 w 12192000"/>
              <a:gd name="connsiteY141" fmla="*/ 5035902 h 5096785"/>
              <a:gd name="connsiteX142" fmla="*/ 3929836 w 12192000"/>
              <a:gd name="connsiteY142" fmla="*/ 5036901 h 5096785"/>
              <a:gd name="connsiteX143" fmla="*/ 3911296 w 12192000"/>
              <a:gd name="connsiteY143" fmla="*/ 5035663 h 5096785"/>
              <a:gd name="connsiteX144" fmla="*/ 3907746 w 12192000"/>
              <a:gd name="connsiteY144" fmla="*/ 5032107 h 5096785"/>
              <a:gd name="connsiteX145" fmla="*/ 3895182 w 12192000"/>
              <a:gd name="connsiteY145" fmla="*/ 5030229 h 5096785"/>
              <a:gd name="connsiteX146" fmla="*/ 3870866 w 12192000"/>
              <a:gd name="connsiteY146" fmla="*/ 5023753 h 5096785"/>
              <a:gd name="connsiteX147" fmla="*/ 3865913 w 12192000"/>
              <a:gd name="connsiteY147" fmla="*/ 5025143 h 5096785"/>
              <a:gd name="connsiteX148" fmla="*/ 3828606 w 12192000"/>
              <a:gd name="connsiteY148" fmla="*/ 5019426 h 5096785"/>
              <a:gd name="connsiteX149" fmla="*/ 3827901 w 12192000"/>
              <a:gd name="connsiteY149" fmla="*/ 5020583 h 5096785"/>
              <a:gd name="connsiteX150" fmla="*/ 3816543 w 12192000"/>
              <a:gd name="connsiteY150" fmla="*/ 5024366 h 5096785"/>
              <a:gd name="connsiteX151" fmla="*/ 3795278 w 12192000"/>
              <a:gd name="connsiteY151" fmla="*/ 5028779 h 5096785"/>
              <a:gd name="connsiteX152" fmla="*/ 3743858 w 12192000"/>
              <a:gd name="connsiteY152" fmla="*/ 5054237 h 5096785"/>
              <a:gd name="connsiteX153" fmla="*/ 3704945 w 12192000"/>
              <a:gd name="connsiteY153" fmla="*/ 5048413 h 5096785"/>
              <a:gd name="connsiteX154" fmla="*/ 3696992 w 12192000"/>
              <a:gd name="connsiteY154" fmla="*/ 5047914 h 5096785"/>
              <a:gd name="connsiteX155" fmla="*/ 3696780 w 12192000"/>
              <a:gd name="connsiteY155" fmla="*/ 5048181 h 5096785"/>
              <a:gd name="connsiteX156" fmla="*/ 3688290 w 12192000"/>
              <a:gd name="connsiteY156" fmla="*/ 5048204 h 5096785"/>
              <a:gd name="connsiteX157" fmla="*/ 3682486 w 12192000"/>
              <a:gd name="connsiteY157" fmla="*/ 5047000 h 5096785"/>
              <a:gd name="connsiteX158" fmla="*/ 3667056 w 12192000"/>
              <a:gd name="connsiteY158" fmla="*/ 5046030 h 5096785"/>
              <a:gd name="connsiteX159" fmla="*/ 3661403 w 12192000"/>
              <a:gd name="connsiteY159" fmla="*/ 5047537 h 5096785"/>
              <a:gd name="connsiteX160" fmla="*/ 3658673 w 12192000"/>
              <a:gd name="connsiteY160" fmla="*/ 5050790 h 5096785"/>
              <a:gd name="connsiteX161" fmla="*/ 3657333 w 12192000"/>
              <a:gd name="connsiteY161" fmla="*/ 5050325 h 5096785"/>
              <a:gd name="connsiteX162" fmla="*/ 3626778 w 12192000"/>
              <a:gd name="connsiteY162" fmla="*/ 5057882 h 5096785"/>
              <a:gd name="connsiteX163" fmla="*/ 3560067 w 12192000"/>
              <a:gd name="connsiteY163" fmla="*/ 5064266 h 5096785"/>
              <a:gd name="connsiteX164" fmla="*/ 3522641 w 12192000"/>
              <a:gd name="connsiteY164" fmla="*/ 5063654 h 5096785"/>
              <a:gd name="connsiteX165" fmla="*/ 3419275 w 12192000"/>
              <a:gd name="connsiteY165" fmla="*/ 5066646 h 5096785"/>
              <a:gd name="connsiteX166" fmla="*/ 3314869 w 12192000"/>
              <a:gd name="connsiteY166" fmla="*/ 5073197 h 5096785"/>
              <a:gd name="connsiteX167" fmla="*/ 3259088 w 12192000"/>
              <a:gd name="connsiteY167" fmla="*/ 5096363 h 5096785"/>
              <a:gd name="connsiteX168" fmla="*/ 3253104 w 12192000"/>
              <a:gd name="connsiteY168" fmla="*/ 5096785 h 5096785"/>
              <a:gd name="connsiteX169" fmla="*/ 3238751 w 12192000"/>
              <a:gd name="connsiteY169" fmla="*/ 5092996 h 5096785"/>
              <a:gd name="connsiteX170" fmla="*/ 3233681 w 12192000"/>
              <a:gd name="connsiteY170" fmla="*/ 5090758 h 5096785"/>
              <a:gd name="connsiteX171" fmla="*/ 3225562 w 12192000"/>
              <a:gd name="connsiteY171" fmla="*/ 5089215 h 5096785"/>
              <a:gd name="connsiteX172" fmla="*/ 3225260 w 12192000"/>
              <a:gd name="connsiteY172" fmla="*/ 5089437 h 5096785"/>
              <a:gd name="connsiteX173" fmla="*/ 3217859 w 12192000"/>
              <a:gd name="connsiteY173" fmla="*/ 5087484 h 5096785"/>
              <a:gd name="connsiteX174" fmla="*/ 3182980 w 12192000"/>
              <a:gd name="connsiteY174" fmla="*/ 5074650 h 5096785"/>
              <a:gd name="connsiteX175" fmla="*/ 3123938 w 12192000"/>
              <a:gd name="connsiteY175" fmla="*/ 5089912 h 5096785"/>
              <a:gd name="connsiteX176" fmla="*/ 3101912 w 12192000"/>
              <a:gd name="connsiteY176" fmla="*/ 5090281 h 5096785"/>
              <a:gd name="connsiteX177" fmla="*/ 3089591 w 12192000"/>
              <a:gd name="connsiteY177" fmla="*/ 5091865 h 5096785"/>
              <a:gd name="connsiteX178" fmla="*/ 3055081 w 12192000"/>
              <a:gd name="connsiteY178" fmla="*/ 5080424 h 5096785"/>
              <a:gd name="connsiteX179" fmla="*/ 3049807 w 12192000"/>
              <a:gd name="connsiteY179" fmla="*/ 5080860 h 5096785"/>
              <a:gd name="connsiteX180" fmla="*/ 3029122 w 12192000"/>
              <a:gd name="connsiteY180" fmla="*/ 5070085 h 5096785"/>
              <a:gd name="connsiteX181" fmla="*/ 3017862 w 12192000"/>
              <a:gd name="connsiteY181" fmla="*/ 5065942 h 5096785"/>
              <a:gd name="connsiteX182" fmla="*/ 3015868 w 12192000"/>
              <a:gd name="connsiteY182" fmla="*/ 5061832 h 5096785"/>
              <a:gd name="connsiteX183" fmla="*/ 2998644 w 12192000"/>
              <a:gd name="connsiteY183" fmla="*/ 5057210 h 5096785"/>
              <a:gd name="connsiteX184" fmla="*/ 2996219 w 12192000"/>
              <a:gd name="connsiteY184" fmla="*/ 5057788 h 5096785"/>
              <a:gd name="connsiteX185" fmla="*/ 2983676 w 12192000"/>
              <a:gd name="connsiteY185" fmla="*/ 5049852 h 5096785"/>
              <a:gd name="connsiteX186" fmla="*/ 2903609 w 12192000"/>
              <a:gd name="connsiteY186" fmla="*/ 4998457 h 5096785"/>
              <a:gd name="connsiteX187" fmla="*/ 2758830 w 12192000"/>
              <a:gd name="connsiteY187" fmla="*/ 4974760 h 5096785"/>
              <a:gd name="connsiteX188" fmla="*/ 2532669 w 12192000"/>
              <a:gd name="connsiteY188" fmla="*/ 4940573 h 5096785"/>
              <a:gd name="connsiteX189" fmla="*/ 2389931 w 12192000"/>
              <a:gd name="connsiteY189" fmla="*/ 4905785 h 5096785"/>
              <a:gd name="connsiteX190" fmla="*/ 2335186 w 12192000"/>
              <a:gd name="connsiteY190" fmla="*/ 4902957 h 5096785"/>
              <a:gd name="connsiteX191" fmla="*/ 2295307 w 12192000"/>
              <a:gd name="connsiteY191" fmla="*/ 4879800 h 5096785"/>
              <a:gd name="connsiteX192" fmla="*/ 2273393 w 12192000"/>
              <a:gd name="connsiteY192" fmla="*/ 4883565 h 5096785"/>
              <a:gd name="connsiteX193" fmla="*/ 2269523 w 12192000"/>
              <a:gd name="connsiteY193" fmla="*/ 4884442 h 5096785"/>
              <a:gd name="connsiteX194" fmla="*/ 2256015 w 12192000"/>
              <a:gd name="connsiteY194" fmla="*/ 4883014 h 5096785"/>
              <a:gd name="connsiteX195" fmla="*/ 2249731 w 12192000"/>
              <a:gd name="connsiteY195" fmla="*/ 4888778 h 5096785"/>
              <a:gd name="connsiteX196" fmla="*/ 2227629 w 12192000"/>
              <a:gd name="connsiteY196" fmla="*/ 4891047 h 5096785"/>
              <a:gd name="connsiteX197" fmla="*/ 2203460 w 12192000"/>
              <a:gd name="connsiteY197" fmla="*/ 4886696 h 5096785"/>
              <a:gd name="connsiteX198" fmla="*/ 2091528 w 12192000"/>
              <a:gd name="connsiteY198" fmla="*/ 4859155 h 5096785"/>
              <a:gd name="connsiteX199" fmla="*/ 2022901 w 12192000"/>
              <a:gd name="connsiteY199" fmla="*/ 4846594 h 5096785"/>
              <a:gd name="connsiteX200" fmla="*/ 1994227 w 12192000"/>
              <a:gd name="connsiteY200" fmla="*/ 4847973 h 5096785"/>
              <a:gd name="connsiteX201" fmla="*/ 1955936 w 12192000"/>
              <a:gd name="connsiteY201" fmla="*/ 4845765 h 5096785"/>
              <a:gd name="connsiteX202" fmla="*/ 1741924 w 12192000"/>
              <a:gd name="connsiteY202" fmla="*/ 4808054 h 5096785"/>
              <a:gd name="connsiteX203" fmla="*/ 1734410 w 12192000"/>
              <a:gd name="connsiteY203" fmla="*/ 4811675 h 5096785"/>
              <a:gd name="connsiteX204" fmla="*/ 1691423 w 12192000"/>
              <a:gd name="connsiteY204" fmla="*/ 4802777 h 5096785"/>
              <a:gd name="connsiteX205" fmla="*/ 1554504 w 12192000"/>
              <a:gd name="connsiteY205" fmla="*/ 4739985 h 5096785"/>
              <a:gd name="connsiteX206" fmla="*/ 1470119 w 12192000"/>
              <a:gd name="connsiteY206" fmla="*/ 4723470 h 5096785"/>
              <a:gd name="connsiteX207" fmla="*/ 1437967 w 12192000"/>
              <a:gd name="connsiteY207" fmla="*/ 4722710 h 5096785"/>
              <a:gd name="connsiteX208" fmla="*/ 1384234 w 12192000"/>
              <a:gd name="connsiteY208" fmla="*/ 4721117 h 5096785"/>
              <a:gd name="connsiteX209" fmla="*/ 1338647 w 12192000"/>
              <a:gd name="connsiteY209" fmla="*/ 4732483 h 5096785"/>
              <a:gd name="connsiteX210" fmla="*/ 1295869 w 12192000"/>
              <a:gd name="connsiteY210" fmla="*/ 4726175 h 5096785"/>
              <a:gd name="connsiteX211" fmla="*/ 1292949 w 12192000"/>
              <a:gd name="connsiteY211" fmla="*/ 4708469 h 5096785"/>
              <a:gd name="connsiteX212" fmla="*/ 1244908 w 12192000"/>
              <a:gd name="connsiteY212" fmla="*/ 4706993 h 5096785"/>
              <a:gd name="connsiteX213" fmla="*/ 1171266 w 12192000"/>
              <a:gd name="connsiteY213" fmla="*/ 4706535 h 5096785"/>
              <a:gd name="connsiteX214" fmla="*/ 1160868 w 12192000"/>
              <a:gd name="connsiteY214" fmla="*/ 4701936 h 5096785"/>
              <a:gd name="connsiteX215" fmla="*/ 1147599 w 12192000"/>
              <a:gd name="connsiteY215" fmla="*/ 4714833 h 5096785"/>
              <a:gd name="connsiteX216" fmla="*/ 1119603 w 12192000"/>
              <a:gd name="connsiteY216" fmla="*/ 4721303 h 5096785"/>
              <a:gd name="connsiteX217" fmla="*/ 997851 w 12192000"/>
              <a:gd name="connsiteY217" fmla="*/ 4722336 h 5096785"/>
              <a:gd name="connsiteX218" fmla="*/ 976455 w 12192000"/>
              <a:gd name="connsiteY218" fmla="*/ 4726407 h 5096785"/>
              <a:gd name="connsiteX219" fmla="*/ 949939 w 12192000"/>
              <a:gd name="connsiteY219" fmla="*/ 4719699 h 5096785"/>
              <a:gd name="connsiteX220" fmla="*/ 894148 w 12192000"/>
              <a:gd name="connsiteY220" fmla="*/ 4710406 h 5096785"/>
              <a:gd name="connsiteX221" fmla="*/ 857990 w 12192000"/>
              <a:gd name="connsiteY221" fmla="*/ 4696844 h 5096785"/>
              <a:gd name="connsiteX222" fmla="*/ 848649 w 12192000"/>
              <a:gd name="connsiteY222" fmla="*/ 4704021 h 5096785"/>
              <a:gd name="connsiteX223" fmla="*/ 826436 w 12192000"/>
              <a:gd name="connsiteY223" fmla="*/ 4707421 h 5096785"/>
              <a:gd name="connsiteX224" fmla="*/ 733052 w 12192000"/>
              <a:gd name="connsiteY224" fmla="*/ 4701884 h 5096785"/>
              <a:gd name="connsiteX225" fmla="*/ 716185 w 12192000"/>
              <a:gd name="connsiteY225" fmla="*/ 4703827 h 5096785"/>
              <a:gd name="connsiteX226" fmla="*/ 696663 w 12192000"/>
              <a:gd name="connsiteY226" fmla="*/ 4697420 h 5096785"/>
              <a:gd name="connsiteX227" fmla="*/ 582722 w 12192000"/>
              <a:gd name="connsiteY227" fmla="*/ 4658637 h 5096785"/>
              <a:gd name="connsiteX228" fmla="*/ 581118 w 12192000"/>
              <a:gd name="connsiteY228" fmla="*/ 4654120 h 5096785"/>
              <a:gd name="connsiteX229" fmla="*/ 546453 w 12192000"/>
              <a:gd name="connsiteY229" fmla="*/ 4652542 h 5096785"/>
              <a:gd name="connsiteX230" fmla="*/ 536773 w 12192000"/>
              <a:gd name="connsiteY230" fmla="*/ 4644609 h 5096785"/>
              <a:gd name="connsiteX231" fmla="*/ 518899 w 12192000"/>
              <a:gd name="connsiteY231" fmla="*/ 4642839 h 5096785"/>
              <a:gd name="connsiteX232" fmla="*/ 388896 w 12192000"/>
              <a:gd name="connsiteY232" fmla="*/ 4619173 h 5096785"/>
              <a:gd name="connsiteX233" fmla="*/ 366479 w 12192000"/>
              <a:gd name="connsiteY233" fmla="*/ 4618896 h 5096785"/>
              <a:gd name="connsiteX234" fmla="*/ 342781 w 12192000"/>
              <a:gd name="connsiteY234" fmla="*/ 4601239 h 5096785"/>
              <a:gd name="connsiteX235" fmla="*/ 255925 w 12192000"/>
              <a:gd name="connsiteY235" fmla="*/ 4598685 h 5096785"/>
              <a:gd name="connsiteX236" fmla="*/ 226919 w 12192000"/>
              <a:gd name="connsiteY236" fmla="*/ 4598460 h 5096785"/>
              <a:gd name="connsiteX237" fmla="*/ 213925 w 12192000"/>
              <a:gd name="connsiteY237" fmla="*/ 4597783 h 5096785"/>
              <a:gd name="connsiteX238" fmla="*/ 215196 w 12192000"/>
              <a:gd name="connsiteY238" fmla="*/ 4588576 h 5096785"/>
              <a:gd name="connsiteX239" fmla="*/ 180214 w 12192000"/>
              <a:gd name="connsiteY239" fmla="*/ 4583701 h 5096785"/>
              <a:gd name="connsiteX240" fmla="*/ 83203 w 12192000"/>
              <a:gd name="connsiteY240" fmla="*/ 4531664 h 5096785"/>
              <a:gd name="connsiteX241" fmla="*/ 4106 w 12192000"/>
              <a:gd name="connsiteY241" fmla="*/ 4517202 h 5096785"/>
              <a:gd name="connsiteX242" fmla="*/ 0 w 12192000"/>
              <a:gd name="connsiteY242" fmla="*/ 4516084 h 5096785"/>
              <a:gd name="connsiteX243" fmla="*/ 0 w 12192000"/>
              <a:gd name="connsiteY243"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6136936 w 12192000"/>
              <a:gd name="connsiteY90" fmla="*/ 4758246 h 5096785"/>
              <a:gd name="connsiteX91" fmla="*/ 5988578 w 12192000"/>
              <a:gd name="connsiteY91" fmla="*/ 4754427 h 5096785"/>
              <a:gd name="connsiteX92" fmla="*/ 5908701 w 12192000"/>
              <a:gd name="connsiteY92" fmla="*/ 4779160 h 5096785"/>
              <a:gd name="connsiteX93" fmla="*/ 5892219 w 12192000"/>
              <a:gd name="connsiteY93" fmla="*/ 4807892 h 5096785"/>
              <a:gd name="connsiteX94" fmla="*/ 5683612 w 12192000"/>
              <a:gd name="connsiteY94" fmla="*/ 4848770 h 5096785"/>
              <a:gd name="connsiteX95" fmla="*/ 5635111 w 12192000"/>
              <a:gd name="connsiteY95" fmla="*/ 4868888 h 5096785"/>
              <a:gd name="connsiteX96" fmla="*/ 5582652 w 12192000"/>
              <a:gd name="connsiteY96" fmla="*/ 4866836 h 5096785"/>
              <a:gd name="connsiteX97" fmla="*/ 5567213 w 12192000"/>
              <a:gd name="connsiteY97" fmla="*/ 4878769 h 5096785"/>
              <a:gd name="connsiteX98" fmla="*/ 5564659 w 12192000"/>
              <a:gd name="connsiteY98" fmla="*/ 4881042 h 5096785"/>
              <a:gd name="connsiteX99" fmla="*/ 5552102 w 12192000"/>
              <a:gd name="connsiteY99" fmla="*/ 4885426 h 5096785"/>
              <a:gd name="connsiteX100" fmla="*/ 5551475 w 12192000"/>
              <a:gd name="connsiteY100" fmla="*/ 4892560 h 5096785"/>
              <a:gd name="connsiteX101" fmla="*/ 5534664 w 12192000"/>
              <a:gd name="connsiteY101" fmla="*/ 4903385 h 5096785"/>
              <a:gd name="connsiteX102" fmla="*/ 5510737 w 12192000"/>
              <a:gd name="connsiteY102" fmla="*/ 4909807 h 5096785"/>
              <a:gd name="connsiteX103" fmla="*/ 5393901 w 12192000"/>
              <a:gd name="connsiteY103" fmla="*/ 4933709 h 5096785"/>
              <a:gd name="connsiteX104" fmla="*/ 5325782 w 12192000"/>
              <a:gd name="connsiteY104" fmla="*/ 4951789 h 5096785"/>
              <a:gd name="connsiteX105" fmla="*/ 5302703 w 12192000"/>
              <a:gd name="connsiteY105" fmla="*/ 4964590 h 5096785"/>
              <a:gd name="connsiteX106" fmla="*/ 5268591 w 12192000"/>
              <a:gd name="connsiteY106" fmla="*/ 4978479 h 5096785"/>
              <a:gd name="connsiteX107" fmla="*/ 5210559 w 12192000"/>
              <a:gd name="connsiteY107" fmla="*/ 5007585 h 5096785"/>
              <a:gd name="connsiteX108" fmla="*/ 5177597 w 12192000"/>
              <a:gd name="connsiteY108" fmla="*/ 5015926 h 5096785"/>
              <a:gd name="connsiteX109" fmla="*/ 5160569 w 12192000"/>
              <a:gd name="connsiteY109" fmla="*/ 5025681 h 5096785"/>
              <a:gd name="connsiteX110" fmla="*/ 5152748 w 12192000"/>
              <a:gd name="connsiteY110" fmla="*/ 5026569 h 5096785"/>
              <a:gd name="connsiteX111" fmla="*/ 5127678 w 12192000"/>
              <a:gd name="connsiteY111" fmla="*/ 5032947 h 5096785"/>
              <a:gd name="connsiteX112" fmla="*/ 5113147 w 12192000"/>
              <a:gd name="connsiteY112" fmla="*/ 5035818 h 5096785"/>
              <a:gd name="connsiteX113" fmla="*/ 5107301 w 12192000"/>
              <a:gd name="connsiteY113" fmla="*/ 5036672 h 5096785"/>
              <a:gd name="connsiteX114" fmla="*/ 5093215 w 12192000"/>
              <a:gd name="connsiteY114" fmla="*/ 5032880 h 5096785"/>
              <a:gd name="connsiteX115" fmla="*/ 5077058 w 12192000"/>
              <a:gd name="connsiteY115" fmla="*/ 5038681 h 5096785"/>
              <a:gd name="connsiteX116" fmla="*/ 5057349 w 12192000"/>
              <a:gd name="connsiteY116" fmla="*/ 5036015 h 5096785"/>
              <a:gd name="connsiteX117" fmla="*/ 5053945 w 12192000"/>
              <a:gd name="connsiteY117" fmla="*/ 5041952 h 5096785"/>
              <a:gd name="connsiteX118" fmla="*/ 5040021 w 12192000"/>
              <a:gd name="connsiteY118" fmla="*/ 5050052 h 5096785"/>
              <a:gd name="connsiteX119" fmla="*/ 5025913 w 12192000"/>
              <a:gd name="connsiteY119" fmla="*/ 5046535 h 5096785"/>
              <a:gd name="connsiteX120" fmla="*/ 4998218 w 12192000"/>
              <a:gd name="connsiteY120" fmla="*/ 5048065 h 5096785"/>
              <a:gd name="connsiteX121" fmla="*/ 4991008 w 12192000"/>
              <a:gd name="connsiteY121" fmla="*/ 5050439 h 5096785"/>
              <a:gd name="connsiteX122" fmla="*/ 4963503 w 12192000"/>
              <a:gd name="connsiteY122" fmla="*/ 5047575 h 5096785"/>
              <a:gd name="connsiteX123" fmla="*/ 4921053 w 12192000"/>
              <a:gd name="connsiteY123" fmla="*/ 5048925 h 5096785"/>
              <a:gd name="connsiteX124" fmla="*/ 4873420 w 12192000"/>
              <a:gd name="connsiteY124" fmla="*/ 5054929 h 5096785"/>
              <a:gd name="connsiteX125" fmla="*/ 4858825 w 12192000"/>
              <a:gd name="connsiteY125" fmla="*/ 5051329 h 5096785"/>
              <a:gd name="connsiteX126" fmla="*/ 4769340 w 12192000"/>
              <a:gd name="connsiteY126" fmla="*/ 5053090 h 5096785"/>
              <a:gd name="connsiteX127" fmla="*/ 4744152 w 12192000"/>
              <a:gd name="connsiteY127" fmla="*/ 5053391 h 5096785"/>
              <a:gd name="connsiteX128" fmla="*/ 4723556 w 12192000"/>
              <a:gd name="connsiteY128" fmla="*/ 5059633 h 5096785"/>
              <a:gd name="connsiteX129" fmla="*/ 4719699 w 12192000"/>
              <a:gd name="connsiteY129" fmla="*/ 5066298 h 5096785"/>
              <a:gd name="connsiteX130" fmla="*/ 4706016 w 12192000"/>
              <a:gd name="connsiteY130" fmla="*/ 5067422 h 5096785"/>
              <a:gd name="connsiteX131" fmla="*/ 4702593 w 12192000"/>
              <a:gd name="connsiteY131" fmla="*/ 5068973 h 5096785"/>
              <a:gd name="connsiteX132" fmla="*/ 4682766 w 12192000"/>
              <a:gd name="connsiteY132" fmla="*/ 5076609 h 5096785"/>
              <a:gd name="connsiteX133" fmla="*/ 4634960 w 12192000"/>
              <a:gd name="connsiteY133" fmla="*/ 5061852 h 5096785"/>
              <a:gd name="connsiteX134" fmla="*/ 4580645 w 12192000"/>
              <a:gd name="connsiteY134" fmla="*/ 5069246 h 5096785"/>
              <a:gd name="connsiteX135" fmla="*/ 4368005 w 12192000"/>
              <a:gd name="connsiteY135" fmla="*/ 5057426 h 5096785"/>
              <a:gd name="connsiteX136" fmla="*/ 4339489 w 12192000"/>
              <a:gd name="connsiteY136" fmla="*/ 5080858 h 5096785"/>
              <a:gd name="connsiteX137" fmla="*/ 4253895 w 12192000"/>
              <a:gd name="connsiteY137" fmla="*/ 5085008 h 5096785"/>
              <a:gd name="connsiteX138" fmla="*/ 4117780 w 12192000"/>
              <a:gd name="connsiteY138" fmla="*/ 5045175 h 5096785"/>
              <a:gd name="connsiteX139" fmla="*/ 3960074 w 12192000"/>
              <a:gd name="connsiteY139" fmla="*/ 5050708 h 5096785"/>
              <a:gd name="connsiteX140" fmla="*/ 3947260 w 12192000"/>
              <a:gd name="connsiteY140" fmla="*/ 5041167 h 5096785"/>
              <a:gd name="connsiteX141" fmla="*/ 3931969 w 12192000"/>
              <a:gd name="connsiteY141" fmla="*/ 5035902 h 5096785"/>
              <a:gd name="connsiteX142" fmla="*/ 3929836 w 12192000"/>
              <a:gd name="connsiteY142" fmla="*/ 5036901 h 5096785"/>
              <a:gd name="connsiteX143" fmla="*/ 3911296 w 12192000"/>
              <a:gd name="connsiteY143" fmla="*/ 5035663 h 5096785"/>
              <a:gd name="connsiteX144" fmla="*/ 3907746 w 12192000"/>
              <a:gd name="connsiteY144" fmla="*/ 5032107 h 5096785"/>
              <a:gd name="connsiteX145" fmla="*/ 3895182 w 12192000"/>
              <a:gd name="connsiteY145" fmla="*/ 5030229 h 5096785"/>
              <a:gd name="connsiteX146" fmla="*/ 3870866 w 12192000"/>
              <a:gd name="connsiteY146" fmla="*/ 5023753 h 5096785"/>
              <a:gd name="connsiteX147" fmla="*/ 3865913 w 12192000"/>
              <a:gd name="connsiteY147" fmla="*/ 5025143 h 5096785"/>
              <a:gd name="connsiteX148" fmla="*/ 3828606 w 12192000"/>
              <a:gd name="connsiteY148" fmla="*/ 5019426 h 5096785"/>
              <a:gd name="connsiteX149" fmla="*/ 3827901 w 12192000"/>
              <a:gd name="connsiteY149" fmla="*/ 5020583 h 5096785"/>
              <a:gd name="connsiteX150" fmla="*/ 3816543 w 12192000"/>
              <a:gd name="connsiteY150" fmla="*/ 5024366 h 5096785"/>
              <a:gd name="connsiteX151" fmla="*/ 3795278 w 12192000"/>
              <a:gd name="connsiteY151" fmla="*/ 5028779 h 5096785"/>
              <a:gd name="connsiteX152" fmla="*/ 3743858 w 12192000"/>
              <a:gd name="connsiteY152" fmla="*/ 5054237 h 5096785"/>
              <a:gd name="connsiteX153" fmla="*/ 3704945 w 12192000"/>
              <a:gd name="connsiteY153" fmla="*/ 5048413 h 5096785"/>
              <a:gd name="connsiteX154" fmla="*/ 3696992 w 12192000"/>
              <a:gd name="connsiteY154" fmla="*/ 5047914 h 5096785"/>
              <a:gd name="connsiteX155" fmla="*/ 3696780 w 12192000"/>
              <a:gd name="connsiteY155" fmla="*/ 5048181 h 5096785"/>
              <a:gd name="connsiteX156" fmla="*/ 3688290 w 12192000"/>
              <a:gd name="connsiteY156" fmla="*/ 5048204 h 5096785"/>
              <a:gd name="connsiteX157" fmla="*/ 3682486 w 12192000"/>
              <a:gd name="connsiteY157" fmla="*/ 5047000 h 5096785"/>
              <a:gd name="connsiteX158" fmla="*/ 3667056 w 12192000"/>
              <a:gd name="connsiteY158" fmla="*/ 5046030 h 5096785"/>
              <a:gd name="connsiteX159" fmla="*/ 3661403 w 12192000"/>
              <a:gd name="connsiteY159" fmla="*/ 5047537 h 5096785"/>
              <a:gd name="connsiteX160" fmla="*/ 3658673 w 12192000"/>
              <a:gd name="connsiteY160" fmla="*/ 5050790 h 5096785"/>
              <a:gd name="connsiteX161" fmla="*/ 3657333 w 12192000"/>
              <a:gd name="connsiteY161" fmla="*/ 5050325 h 5096785"/>
              <a:gd name="connsiteX162" fmla="*/ 3626778 w 12192000"/>
              <a:gd name="connsiteY162" fmla="*/ 5057882 h 5096785"/>
              <a:gd name="connsiteX163" fmla="*/ 3560067 w 12192000"/>
              <a:gd name="connsiteY163" fmla="*/ 5064266 h 5096785"/>
              <a:gd name="connsiteX164" fmla="*/ 3522641 w 12192000"/>
              <a:gd name="connsiteY164" fmla="*/ 5063654 h 5096785"/>
              <a:gd name="connsiteX165" fmla="*/ 3419275 w 12192000"/>
              <a:gd name="connsiteY165" fmla="*/ 5066646 h 5096785"/>
              <a:gd name="connsiteX166" fmla="*/ 3314869 w 12192000"/>
              <a:gd name="connsiteY166" fmla="*/ 5073197 h 5096785"/>
              <a:gd name="connsiteX167" fmla="*/ 3259088 w 12192000"/>
              <a:gd name="connsiteY167" fmla="*/ 5096363 h 5096785"/>
              <a:gd name="connsiteX168" fmla="*/ 3253104 w 12192000"/>
              <a:gd name="connsiteY168" fmla="*/ 5096785 h 5096785"/>
              <a:gd name="connsiteX169" fmla="*/ 3238751 w 12192000"/>
              <a:gd name="connsiteY169" fmla="*/ 5092996 h 5096785"/>
              <a:gd name="connsiteX170" fmla="*/ 3233681 w 12192000"/>
              <a:gd name="connsiteY170" fmla="*/ 5090758 h 5096785"/>
              <a:gd name="connsiteX171" fmla="*/ 3225562 w 12192000"/>
              <a:gd name="connsiteY171" fmla="*/ 5089215 h 5096785"/>
              <a:gd name="connsiteX172" fmla="*/ 3225260 w 12192000"/>
              <a:gd name="connsiteY172" fmla="*/ 5089437 h 5096785"/>
              <a:gd name="connsiteX173" fmla="*/ 3217859 w 12192000"/>
              <a:gd name="connsiteY173" fmla="*/ 5087484 h 5096785"/>
              <a:gd name="connsiteX174" fmla="*/ 3182980 w 12192000"/>
              <a:gd name="connsiteY174" fmla="*/ 5074650 h 5096785"/>
              <a:gd name="connsiteX175" fmla="*/ 3123938 w 12192000"/>
              <a:gd name="connsiteY175" fmla="*/ 5089912 h 5096785"/>
              <a:gd name="connsiteX176" fmla="*/ 3089591 w 12192000"/>
              <a:gd name="connsiteY176" fmla="*/ 5091865 h 5096785"/>
              <a:gd name="connsiteX177" fmla="*/ 3055081 w 12192000"/>
              <a:gd name="connsiteY177" fmla="*/ 5080424 h 5096785"/>
              <a:gd name="connsiteX178" fmla="*/ 3049807 w 12192000"/>
              <a:gd name="connsiteY178" fmla="*/ 5080860 h 5096785"/>
              <a:gd name="connsiteX179" fmla="*/ 3029122 w 12192000"/>
              <a:gd name="connsiteY179" fmla="*/ 5070085 h 5096785"/>
              <a:gd name="connsiteX180" fmla="*/ 3017862 w 12192000"/>
              <a:gd name="connsiteY180" fmla="*/ 5065942 h 5096785"/>
              <a:gd name="connsiteX181" fmla="*/ 3015868 w 12192000"/>
              <a:gd name="connsiteY181" fmla="*/ 5061832 h 5096785"/>
              <a:gd name="connsiteX182" fmla="*/ 2998644 w 12192000"/>
              <a:gd name="connsiteY182" fmla="*/ 5057210 h 5096785"/>
              <a:gd name="connsiteX183" fmla="*/ 2996219 w 12192000"/>
              <a:gd name="connsiteY183" fmla="*/ 5057788 h 5096785"/>
              <a:gd name="connsiteX184" fmla="*/ 2983676 w 12192000"/>
              <a:gd name="connsiteY184" fmla="*/ 5049852 h 5096785"/>
              <a:gd name="connsiteX185" fmla="*/ 2903609 w 12192000"/>
              <a:gd name="connsiteY185" fmla="*/ 4998457 h 5096785"/>
              <a:gd name="connsiteX186" fmla="*/ 2758830 w 12192000"/>
              <a:gd name="connsiteY186" fmla="*/ 4974760 h 5096785"/>
              <a:gd name="connsiteX187" fmla="*/ 2532669 w 12192000"/>
              <a:gd name="connsiteY187" fmla="*/ 4940573 h 5096785"/>
              <a:gd name="connsiteX188" fmla="*/ 2389931 w 12192000"/>
              <a:gd name="connsiteY188" fmla="*/ 4905785 h 5096785"/>
              <a:gd name="connsiteX189" fmla="*/ 2335186 w 12192000"/>
              <a:gd name="connsiteY189" fmla="*/ 4902957 h 5096785"/>
              <a:gd name="connsiteX190" fmla="*/ 2295307 w 12192000"/>
              <a:gd name="connsiteY190" fmla="*/ 4879800 h 5096785"/>
              <a:gd name="connsiteX191" fmla="*/ 2273393 w 12192000"/>
              <a:gd name="connsiteY191" fmla="*/ 4883565 h 5096785"/>
              <a:gd name="connsiteX192" fmla="*/ 2269523 w 12192000"/>
              <a:gd name="connsiteY192" fmla="*/ 4884442 h 5096785"/>
              <a:gd name="connsiteX193" fmla="*/ 2256015 w 12192000"/>
              <a:gd name="connsiteY193" fmla="*/ 4883014 h 5096785"/>
              <a:gd name="connsiteX194" fmla="*/ 2249731 w 12192000"/>
              <a:gd name="connsiteY194" fmla="*/ 4888778 h 5096785"/>
              <a:gd name="connsiteX195" fmla="*/ 2227629 w 12192000"/>
              <a:gd name="connsiteY195" fmla="*/ 4891047 h 5096785"/>
              <a:gd name="connsiteX196" fmla="*/ 2203460 w 12192000"/>
              <a:gd name="connsiteY196" fmla="*/ 4886696 h 5096785"/>
              <a:gd name="connsiteX197" fmla="*/ 2091528 w 12192000"/>
              <a:gd name="connsiteY197" fmla="*/ 4859155 h 5096785"/>
              <a:gd name="connsiteX198" fmla="*/ 2022901 w 12192000"/>
              <a:gd name="connsiteY198" fmla="*/ 4846594 h 5096785"/>
              <a:gd name="connsiteX199" fmla="*/ 1994227 w 12192000"/>
              <a:gd name="connsiteY199" fmla="*/ 4847973 h 5096785"/>
              <a:gd name="connsiteX200" fmla="*/ 1955936 w 12192000"/>
              <a:gd name="connsiteY200" fmla="*/ 4845765 h 5096785"/>
              <a:gd name="connsiteX201" fmla="*/ 1741924 w 12192000"/>
              <a:gd name="connsiteY201" fmla="*/ 4808054 h 5096785"/>
              <a:gd name="connsiteX202" fmla="*/ 1734410 w 12192000"/>
              <a:gd name="connsiteY202" fmla="*/ 4811675 h 5096785"/>
              <a:gd name="connsiteX203" fmla="*/ 1691423 w 12192000"/>
              <a:gd name="connsiteY203" fmla="*/ 4802777 h 5096785"/>
              <a:gd name="connsiteX204" fmla="*/ 1554504 w 12192000"/>
              <a:gd name="connsiteY204" fmla="*/ 4739985 h 5096785"/>
              <a:gd name="connsiteX205" fmla="*/ 1470119 w 12192000"/>
              <a:gd name="connsiteY205" fmla="*/ 4723470 h 5096785"/>
              <a:gd name="connsiteX206" fmla="*/ 1437967 w 12192000"/>
              <a:gd name="connsiteY206" fmla="*/ 4722710 h 5096785"/>
              <a:gd name="connsiteX207" fmla="*/ 1384234 w 12192000"/>
              <a:gd name="connsiteY207" fmla="*/ 4721117 h 5096785"/>
              <a:gd name="connsiteX208" fmla="*/ 1338647 w 12192000"/>
              <a:gd name="connsiteY208" fmla="*/ 4732483 h 5096785"/>
              <a:gd name="connsiteX209" fmla="*/ 1295869 w 12192000"/>
              <a:gd name="connsiteY209" fmla="*/ 4726175 h 5096785"/>
              <a:gd name="connsiteX210" fmla="*/ 1292949 w 12192000"/>
              <a:gd name="connsiteY210" fmla="*/ 4708469 h 5096785"/>
              <a:gd name="connsiteX211" fmla="*/ 1244908 w 12192000"/>
              <a:gd name="connsiteY211" fmla="*/ 4706993 h 5096785"/>
              <a:gd name="connsiteX212" fmla="*/ 1171266 w 12192000"/>
              <a:gd name="connsiteY212" fmla="*/ 4706535 h 5096785"/>
              <a:gd name="connsiteX213" fmla="*/ 1160868 w 12192000"/>
              <a:gd name="connsiteY213" fmla="*/ 4701936 h 5096785"/>
              <a:gd name="connsiteX214" fmla="*/ 1147599 w 12192000"/>
              <a:gd name="connsiteY214" fmla="*/ 4714833 h 5096785"/>
              <a:gd name="connsiteX215" fmla="*/ 1119603 w 12192000"/>
              <a:gd name="connsiteY215" fmla="*/ 4721303 h 5096785"/>
              <a:gd name="connsiteX216" fmla="*/ 997851 w 12192000"/>
              <a:gd name="connsiteY216" fmla="*/ 4722336 h 5096785"/>
              <a:gd name="connsiteX217" fmla="*/ 976455 w 12192000"/>
              <a:gd name="connsiteY217" fmla="*/ 4726407 h 5096785"/>
              <a:gd name="connsiteX218" fmla="*/ 949939 w 12192000"/>
              <a:gd name="connsiteY218" fmla="*/ 4719699 h 5096785"/>
              <a:gd name="connsiteX219" fmla="*/ 894148 w 12192000"/>
              <a:gd name="connsiteY219" fmla="*/ 4710406 h 5096785"/>
              <a:gd name="connsiteX220" fmla="*/ 857990 w 12192000"/>
              <a:gd name="connsiteY220" fmla="*/ 4696844 h 5096785"/>
              <a:gd name="connsiteX221" fmla="*/ 848649 w 12192000"/>
              <a:gd name="connsiteY221" fmla="*/ 4704021 h 5096785"/>
              <a:gd name="connsiteX222" fmla="*/ 826436 w 12192000"/>
              <a:gd name="connsiteY222" fmla="*/ 4707421 h 5096785"/>
              <a:gd name="connsiteX223" fmla="*/ 733052 w 12192000"/>
              <a:gd name="connsiteY223" fmla="*/ 4701884 h 5096785"/>
              <a:gd name="connsiteX224" fmla="*/ 716185 w 12192000"/>
              <a:gd name="connsiteY224" fmla="*/ 4703827 h 5096785"/>
              <a:gd name="connsiteX225" fmla="*/ 696663 w 12192000"/>
              <a:gd name="connsiteY225" fmla="*/ 4697420 h 5096785"/>
              <a:gd name="connsiteX226" fmla="*/ 582722 w 12192000"/>
              <a:gd name="connsiteY226" fmla="*/ 4658637 h 5096785"/>
              <a:gd name="connsiteX227" fmla="*/ 581118 w 12192000"/>
              <a:gd name="connsiteY227" fmla="*/ 4654120 h 5096785"/>
              <a:gd name="connsiteX228" fmla="*/ 546453 w 12192000"/>
              <a:gd name="connsiteY228" fmla="*/ 4652542 h 5096785"/>
              <a:gd name="connsiteX229" fmla="*/ 536773 w 12192000"/>
              <a:gd name="connsiteY229" fmla="*/ 4644609 h 5096785"/>
              <a:gd name="connsiteX230" fmla="*/ 518899 w 12192000"/>
              <a:gd name="connsiteY230" fmla="*/ 4642839 h 5096785"/>
              <a:gd name="connsiteX231" fmla="*/ 388896 w 12192000"/>
              <a:gd name="connsiteY231" fmla="*/ 4619173 h 5096785"/>
              <a:gd name="connsiteX232" fmla="*/ 366479 w 12192000"/>
              <a:gd name="connsiteY232" fmla="*/ 4618896 h 5096785"/>
              <a:gd name="connsiteX233" fmla="*/ 342781 w 12192000"/>
              <a:gd name="connsiteY233" fmla="*/ 4601239 h 5096785"/>
              <a:gd name="connsiteX234" fmla="*/ 255925 w 12192000"/>
              <a:gd name="connsiteY234" fmla="*/ 4598685 h 5096785"/>
              <a:gd name="connsiteX235" fmla="*/ 226919 w 12192000"/>
              <a:gd name="connsiteY235" fmla="*/ 4598460 h 5096785"/>
              <a:gd name="connsiteX236" fmla="*/ 213925 w 12192000"/>
              <a:gd name="connsiteY236" fmla="*/ 4597783 h 5096785"/>
              <a:gd name="connsiteX237" fmla="*/ 215196 w 12192000"/>
              <a:gd name="connsiteY237" fmla="*/ 4588576 h 5096785"/>
              <a:gd name="connsiteX238" fmla="*/ 180214 w 12192000"/>
              <a:gd name="connsiteY238" fmla="*/ 4583701 h 5096785"/>
              <a:gd name="connsiteX239" fmla="*/ 83203 w 12192000"/>
              <a:gd name="connsiteY239" fmla="*/ 4531664 h 5096785"/>
              <a:gd name="connsiteX240" fmla="*/ 4106 w 12192000"/>
              <a:gd name="connsiteY240" fmla="*/ 4517202 h 5096785"/>
              <a:gd name="connsiteX241" fmla="*/ 0 w 12192000"/>
              <a:gd name="connsiteY241" fmla="*/ 4516084 h 5096785"/>
              <a:gd name="connsiteX242" fmla="*/ 0 w 12192000"/>
              <a:gd name="connsiteY242"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6136936 w 12192000"/>
              <a:gd name="connsiteY90" fmla="*/ 4758246 h 5096785"/>
              <a:gd name="connsiteX91" fmla="*/ 5988578 w 12192000"/>
              <a:gd name="connsiteY91" fmla="*/ 4754427 h 5096785"/>
              <a:gd name="connsiteX92" fmla="*/ 5908701 w 12192000"/>
              <a:gd name="connsiteY92" fmla="*/ 4779160 h 5096785"/>
              <a:gd name="connsiteX93" fmla="*/ 5892219 w 12192000"/>
              <a:gd name="connsiteY93" fmla="*/ 4807892 h 5096785"/>
              <a:gd name="connsiteX94" fmla="*/ 5683612 w 12192000"/>
              <a:gd name="connsiteY94" fmla="*/ 4848770 h 5096785"/>
              <a:gd name="connsiteX95" fmla="*/ 5635111 w 12192000"/>
              <a:gd name="connsiteY95" fmla="*/ 4868888 h 5096785"/>
              <a:gd name="connsiteX96" fmla="*/ 5582652 w 12192000"/>
              <a:gd name="connsiteY96" fmla="*/ 4866836 h 5096785"/>
              <a:gd name="connsiteX97" fmla="*/ 5567213 w 12192000"/>
              <a:gd name="connsiteY97" fmla="*/ 4878769 h 5096785"/>
              <a:gd name="connsiteX98" fmla="*/ 5564659 w 12192000"/>
              <a:gd name="connsiteY98" fmla="*/ 4881042 h 5096785"/>
              <a:gd name="connsiteX99" fmla="*/ 5552102 w 12192000"/>
              <a:gd name="connsiteY99" fmla="*/ 4885426 h 5096785"/>
              <a:gd name="connsiteX100" fmla="*/ 5551475 w 12192000"/>
              <a:gd name="connsiteY100" fmla="*/ 4892560 h 5096785"/>
              <a:gd name="connsiteX101" fmla="*/ 5534664 w 12192000"/>
              <a:gd name="connsiteY101" fmla="*/ 4903385 h 5096785"/>
              <a:gd name="connsiteX102" fmla="*/ 5510737 w 12192000"/>
              <a:gd name="connsiteY102" fmla="*/ 4909807 h 5096785"/>
              <a:gd name="connsiteX103" fmla="*/ 5393901 w 12192000"/>
              <a:gd name="connsiteY103" fmla="*/ 4933709 h 5096785"/>
              <a:gd name="connsiteX104" fmla="*/ 5325782 w 12192000"/>
              <a:gd name="connsiteY104" fmla="*/ 4951789 h 5096785"/>
              <a:gd name="connsiteX105" fmla="*/ 5302703 w 12192000"/>
              <a:gd name="connsiteY105" fmla="*/ 4964590 h 5096785"/>
              <a:gd name="connsiteX106" fmla="*/ 5268591 w 12192000"/>
              <a:gd name="connsiteY106" fmla="*/ 4978479 h 5096785"/>
              <a:gd name="connsiteX107" fmla="*/ 5210559 w 12192000"/>
              <a:gd name="connsiteY107" fmla="*/ 5007585 h 5096785"/>
              <a:gd name="connsiteX108" fmla="*/ 5177597 w 12192000"/>
              <a:gd name="connsiteY108" fmla="*/ 5015926 h 5096785"/>
              <a:gd name="connsiteX109" fmla="*/ 5160569 w 12192000"/>
              <a:gd name="connsiteY109" fmla="*/ 5025681 h 5096785"/>
              <a:gd name="connsiteX110" fmla="*/ 5152748 w 12192000"/>
              <a:gd name="connsiteY110" fmla="*/ 5026569 h 5096785"/>
              <a:gd name="connsiteX111" fmla="*/ 5127678 w 12192000"/>
              <a:gd name="connsiteY111" fmla="*/ 5032947 h 5096785"/>
              <a:gd name="connsiteX112" fmla="*/ 5113147 w 12192000"/>
              <a:gd name="connsiteY112" fmla="*/ 5035818 h 5096785"/>
              <a:gd name="connsiteX113" fmla="*/ 5107301 w 12192000"/>
              <a:gd name="connsiteY113" fmla="*/ 5036672 h 5096785"/>
              <a:gd name="connsiteX114" fmla="*/ 5093215 w 12192000"/>
              <a:gd name="connsiteY114" fmla="*/ 5032880 h 5096785"/>
              <a:gd name="connsiteX115" fmla="*/ 5077058 w 12192000"/>
              <a:gd name="connsiteY115" fmla="*/ 5038681 h 5096785"/>
              <a:gd name="connsiteX116" fmla="*/ 5057349 w 12192000"/>
              <a:gd name="connsiteY116" fmla="*/ 5036015 h 5096785"/>
              <a:gd name="connsiteX117" fmla="*/ 5053945 w 12192000"/>
              <a:gd name="connsiteY117" fmla="*/ 5041952 h 5096785"/>
              <a:gd name="connsiteX118" fmla="*/ 5040021 w 12192000"/>
              <a:gd name="connsiteY118" fmla="*/ 5050052 h 5096785"/>
              <a:gd name="connsiteX119" fmla="*/ 5025913 w 12192000"/>
              <a:gd name="connsiteY119" fmla="*/ 5046535 h 5096785"/>
              <a:gd name="connsiteX120" fmla="*/ 4998218 w 12192000"/>
              <a:gd name="connsiteY120" fmla="*/ 5048065 h 5096785"/>
              <a:gd name="connsiteX121" fmla="*/ 4991008 w 12192000"/>
              <a:gd name="connsiteY121" fmla="*/ 5050439 h 5096785"/>
              <a:gd name="connsiteX122" fmla="*/ 4963503 w 12192000"/>
              <a:gd name="connsiteY122" fmla="*/ 5047575 h 5096785"/>
              <a:gd name="connsiteX123" fmla="*/ 4921053 w 12192000"/>
              <a:gd name="connsiteY123" fmla="*/ 5048925 h 5096785"/>
              <a:gd name="connsiteX124" fmla="*/ 4873420 w 12192000"/>
              <a:gd name="connsiteY124" fmla="*/ 5054929 h 5096785"/>
              <a:gd name="connsiteX125" fmla="*/ 4858825 w 12192000"/>
              <a:gd name="connsiteY125" fmla="*/ 5051329 h 5096785"/>
              <a:gd name="connsiteX126" fmla="*/ 4769340 w 12192000"/>
              <a:gd name="connsiteY126" fmla="*/ 5053090 h 5096785"/>
              <a:gd name="connsiteX127" fmla="*/ 4744152 w 12192000"/>
              <a:gd name="connsiteY127" fmla="*/ 5053391 h 5096785"/>
              <a:gd name="connsiteX128" fmla="*/ 4723556 w 12192000"/>
              <a:gd name="connsiteY128" fmla="*/ 5059633 h 5096785"/>
              <a:gd name="connsiteX129" fmla="*/ 4719699 w 12192000"/>
              <a:gd name="connsiteY129" fmla="*/ 5066298 h 5096785"/>
              <a:gd name="connsiteX130" fmla="*/ 4706016 w 12192000"/>
              <a:gd name="connsiteY130" fmla="*/ 5067422 h 5096785"/>
              <a:gd name="connsiteX131" fmla="*/ 4702593 w 12192000"/>
              <a:gd name="connsiteY131" fmla="*/ 5068973 h 5096785"/>
              <a:gd name="connsiteX132" fmla="*/ 4682766 w 12192000"/>
              <a:gd name="connsiteY132" fmla="*/ 5076609 h 5096785"/>
              <a:gd name="connsiteX133" fmla="*/ 4634960 w 12192000"/>
              <a:gd name="connsiteY133" fmla="*/ 5061852 h 5096785"/>
              <a:gd name="connsiteX134" fmla="*/ 4580645 w 12192000"/>
              <a:gd name="connsiteY134" fmla="*/ 5069246 h 5096785"/>
              <a:gd name="connsiteX135" fmla="*/ 4368005 w 12192000"/>
              <a:gd name="connsiteY135" fmla="*/ 5057426 h 5096785"/>
              <a:gd name="connsiteX136" fmla="*/ 4339489 w 12192000"/>
              <a:gd name="connsiteY136" fmla="*/ 5080858 h 5096785"/>
              <a:gd name="connsiteX137" fmla="*/ 4253895 w 12192000"/>
              <a:gd name="connsiteY137" fmla="*/ 5085008 h 5096785"/>
              <a:gd name="connsiteX138" fmla="*/ 4117780 w 12192000"/>
              <a:gd name="connsiteY138" fmla="*/ 5045175 h 5096785"/>
              <a:gd name="connsiteX139" fmla="*/ 3960074 w 12192000"/>
              <a:gd name="connsiteY139" fmla="*/ 5050708 h 5096785"/>
              <a:gd name="connsiteX140" fmla="*/ 3947260 w 12192000"/>
              <a:gd name="connsiteY140" fmla="*/ 5041167 h 5096785"/>
              <a:gd name="connsiteX141" fmla="*/ 3931969 w 12192000"/>
              <a:gd name="connsiteY141" fmla="*/ 5035902 h 5096785"/>
              <a:gd name="connsiteX142" fmla="*/ 3929836 w 12192000"/>
              <a:gd name="connsiteY142" fmla="*/ 5036901 h 5096785"/>
              <a:gd name="connsiteX143" fmla="*/ 3911296 w 12192000"/>
              <a:gd name="connsiteY143" fmla="*/ 5035663 h 5096785"/>
              <a:gd name="connsiteX144" fmla="*/ 3907746 w 12192000"/>
              <a:gd name="connsiteY144" fmla="*/ 5032107 h 5096785"/>
              <a:gd name="connsiteX145" fmla="*/ 3895182 w 12192000"/>
              <a:gd name="connsiteY145" fmla="*/ 5030229 h 5096785"/>
              <a:gd name="connsiteX146" fmla="*/ 3870866 w 12192000"/>
              <a:gd name="connsiteY146" fmla="*/ 5023753 h 5096785"/>
              <a:gd name="connsiteX147" fmla="*/ 3865913 w 12192000"/>
              <a:gd name="connsiteY147" fmla="*/ 5025143 h 5096785"/>
              <a:gd name="connsiteX148" fmla="*/ 3828606 w 12192000"/>
              <a:gd name="connsiteY148" fmla="*/ 5019426 h 5096785"/>
              <a:gd name="connsiteX149" fmla="*/ 3827901 w 12192000"/>
              <a:gd name="connsiteY149" fmla="*/ 5020583 h 5096785"/>
              <a:gd name="connsiteX150" fmla="*/ 3816543 w 12192000"/>
              <a:gd name="connsiteY150" fmla="*/ 5024366 h 5096785"/>
              <a:gd name="connsiteX151" fmla="*/ 3795278 w 12192000"/>
              <a:gd name="connsiteY151" fmla="*/ 5028779 h 5096785"/>
              <a:gd name="connsiteX152" fmla="*/ 3743858 w 12192000"/>
              <a:gd name="connsiteY152" fmla="*/ 5054237 h 5096785"/>
              <a:gd name="connsiteX153" fmla="*/ 3704945 w 12192000"/>
              <a:gd name="connsiteY153" fmla="*/ 5048413 h 5096785"/>
              <a:gd name="connsiteX154" fmla="*/ 3696992 w 12192000"/>
              <a:gd name="connsiteY154" fmla="*/ 5047914 h 5096785"/>
              <a:gd name="connsiteX155" fmla="*/ 3696780 w 12192000"/>
              <a:gd name="connsiteY155" fmla="*/ 5048181 h 5096785"/>
              <a:gd name="connsiteX156" fmla="*/ 3688290 w 12192000"/>
              <a:gd name="connsiteY156" fmla="*/ 5048204 h 5096785"/>
              <a:gd name="connsiteX157" fmla="*/ 3682486 w 12192000"/>
              <a:gd name="connsiteY157" fmla="*/ 5047000 h 5096785"/>
              <a:gd name="connsiteX158" fmla="*/ 3667056 w 12192000"/>
              <a:gd name="connsiteY158" fmla="*/ 5046030 h 5096785"/>
              <a:gd name="connsiteX159" fmla="*/ 3661403 w 12192000"/>
              <a:gd name="connsiteY159" fmla="*/ 5047537 h 5096785"/>
              <a:gd name="connsiteX160" fmla="*/ 3658673 w 12192000"/>
              <a:gd name="connsiteY160" fmla="*/ 5050790 h 5096785"/>
              <a:gd name="connsiteX161" fmla="*/ 3657333 w 12192000"/>
              <a:gd name="connsiteY161" fmla="*/ 5050325 h 5096785"/>
              <a:gd name="connsiteX162" fmla="*/ 3626778 w 12192000"/>
              <a:gd name="connsiteY162" fmla="*/ 5057882 h 5096785"/>
              <a:gd name="connsiteX163" fmla="*/ 3560067 w 12192000"/>
              <a:gd name="connsiteY163" fmla="*/ 5064266 h 5096785"/>
              <a:gd name="connsiteX164" fmla="*/ 3522641 w 12192000"/>
              <a:gd name="connsiteY164" fmla="*/ 5063654 h 5096785"/>
              <a:gd name="connsiteX165" fmla="*/ 3419275 w 12192000"/>
              <a:gd name="connsiteY165" fmla="*/ 5066646 h 5096785"/>
              <a:gd name="connsiteX166" fmla="*/ 3314869 w 12192000"/>
              <a:gd name="connsiteY166" fmla="*/ 5073197 h 5096785"/>
              <a:gd name="connsiteX167" fmla="*/ 3259088 w 12192000"/>
              <a:gd name="connsiteY167" fmla="*/ 5096363 h 5096785"/>
              <a:gd name="connsiteX168" fmla="*/ 3253104 w 12192000"/>
              <a:gd name="connsiteY168" fmla="*/ 5096785 h 5096785"/>
              <a:gd name="connsiteX169" fmla="*/ 3238751 w 12192000"/>
              <a:gd name="connsiteY169" fmla="*/ 5092996 h 5096785"/>
              <a:gd name="connsiteX170" fmla="*/ 3233681 w 12192000"/>
              <a:gd name="connsiteY170" fmla="*/ 5090758 h 5096785"/>
              <a:gd name="connsiteX171" fmla="*/ 3225562 w 12192000"/>
              <a:gd name="connsiteY171" fmla="*/ 5089215 h 5096785"/>
              <a:gd name="connsiteX172" fmla="*/ 3225260 w 12192000"/>
              <a:gd name="connsiteY172" fmla="*/ 5089437 h 5096785"/>
              <a:gd name="connsiteX173" fmla="*/ 3217859 w 12192000"/>
              <a:gd name="connsiteY173" fmla="*/ 5087484 h 5096785"/>
              <a:gd name="connsiteX174" fmla="*/ 3182980 w 12192000"/>
              <a:gd name="connsiteY174" fmla="*/ 5074650 h 5096785"/>
              <a:gd name="connsiteX175" fmla="*/ 3123938 w 12192000"/>
              <a:gd name="connsiteY175" fmla="*/ 5089912 h 5096785"/>
              <a:gd name="connsiteX176" fmla="*/ 3055081 w 12192000"/>
              <a:gd name="connsiteY176" fmla="*/ 5080424 h 5096785"/>
              <a:gd name="connsiteX177" fmla="*/ 3049807 w 12192000"/>
              <a:gd name="connsiteY177" fmla="*/ 5080860 h 5096785"/>
              <a:gd name="connsiteX178" fmla="*/ 3029122 w 12192000"/>
              <a:gd name="connsiteY178" fmla="*/ 5070085 h 5096785"/>
              <a:gd name="connsiteX179" fmla="*/ 3017862 w 12192000"/>
              <a:gd name="connsiteY179" fmla="*/ 5065942 h 5096785"/>
              <a:gd name="connsiteX180" fmla="*/ 3015868 w 12192000"/>
              <a:gd name="connsiteY180" fmla="*/ 5061832 h 5096785"/>
              <a:gd name="connsiteX181" fmla="*/ 2998644 w 12192000"/>
              <a:gd name="connsiteY181" fmla="*/ 5057210 h 5096785"/>
              <a:gd name="connsiteX182" fmla="*/ 2996219 w 12192000"/>
              <a:gd name="connsiteY182" fmla="*/ 5057788 h 5096785"/>
              <a:gd name="connsiteX183" fmla="*/ 2983676 w 12192000"/>
              <a:gd name="connsiteY183" fmla="*/ 5049852 h 5096785"/>
              <a:gd name="connsiteX184" fmla="*/ 2903609 w 12192000"/>
              <a:gd name="connsiteY184" fmla="*/ 4998457 h 5096785"/>
              <a:gd name="connsiteX185" fmla="*/ 2758830 w 12192000"/>
              <a:gd name="connsiteY185" fmla="*/ 4974760 h 5096785"/>
              <a:gd name="connsiteX186" fmla="*/ 2532669 w 12192000"/>
              <a:gd name="connsiteY186" fmla="*/ 4940573 h 5096785"/>
              <a:gd name="connsiteX187" fmla="*/ 2389931 w 12192000"/>
              <a:gd name="connsiteY187" fmla="*/ 4905785 h 5096785"/>
              <a:gd name="connsiteX188" fmla="*/ 2335186 w 12192000"/>
              <a:gd name="connsiteY188" fmla="*/ 4902957 h 5096785"/>
              <a:gd name="connsiteX189" fmla="*/ 2295307 w 12192000"/>
              <a:gd name="connsiteY189" fmla="*/ 4879800 h 5096785"/>
              <a:gd name="connsiteX190" fmla="*/ 2273393 w 12192000"/>
              <a:gd name="connsiteY190" fmla="*/ 4883565 h 5096785"/>
              <a:gd name="connsiteX191" fmla="*/ 2269523 w 12192000"/>
              <a:gd name="connsiteY191" fmla="*/ 4884442 h 5096785"/>
              <a:gd name="connsiteX192" fmla="*/ 2256015 w 12192000"/>
              <a:gd name="connsiteY192" fmla="*/ 4883014 h 5096785"/>
              <a:gd name="connsiteX193" fmla="*/ 2249731 w 12192000"/>
              <a:gd name="connsiteY193" fmla="*/ 4888778 h 5096785"/>
              <a:gd name="connsiteX194" fmla="*/ 2227629 w 12192000"/>
              <a:gd name="connsiteY194" fmla="*/ 4891047 h 5096785"/>
              <a:gd name="connsiteX195" fmla="*/ 2203460 w 12192000"/>
              <a:gd name="connsiteY195" fmla="*/ 4886696 h 5096785"/>
              <a:gd name="connsiteX196" fmla="*/ 2091528 w 12192000"/>
              <a:gd name="connsiteY196" fmla="*/ 4859155 h 5096785"/>
              <a:gd name="connsiteX197" fmla="*/ 2022901 w 12192000"/>
              <a:gd name="connsiteY197" fmla="*/ 4846594 h 5096785"/>
              <a:gd name="connsiteX198" fmla="*/ 1994227 w 12192000"/>
              <a:gd name="connsiteY198" fmla="*/ 4847973 h 5096785"/>
              <a:gd name="connsiteX199" fmla="*/ 1955936 w 12192000"/>
              <a:gd name="connsiteY199" fmla="*/ 4845765 h 5096785"/>
              <a:gd name="connsiteX200" fmla="*/ 1741924 w 12192000"/>
              <a:gd name="connsiteY200" fmla="*/ 4808054 h 5096785"/>
              <a:gd name="connsiteX201" fmla="*/ 1734410 w 12192000"/>
              <a:gd name="connsiteY201" fmla="*/ 4811675 h 5096785"/>
              <a:gd name="connsiteX202" fmla="*/ 1691423 w 12192000"/>
              <a:gd name="connsiteY202" fmla="*/ 4802777 h 5096785"/>
              <a:gd name="connsiteX203" fmla="*/ 1554504 w 12192000"/>
              <a:gd name="connsiteY203" fmla="*/ 4739985 h 5096785"/>
              <a:gd name="connsiteX204" fmla="*/ 1470119 w 12192000"/>
              <a:gd name="connsiteY204" fmla="*/ 4723470 h 5096785"/>
              <a:gd name="connsiteX205" fmla="*/ 1437967 w 12192000"/>
              <a:gd name="connsiteY205" fmla="*/ 4722710 h 5096785"/>
              <a:gd name="connsiteX206" fmla="*/ 1384234 w 12192000"/>
              <a:gd name="connsiteY206" fmla="*/ 4721117 h 5096785"/>
              <a:gd name="connsiteX207" fmla="*/ 1338647 w 12192000"/>
              <a:gd name="connsiteY207" fmla="*/ 4732483 h 5096785"/>
              <a:gd name="connsiteX208" fmla="*/ 1295869 w 12192000"/>
              <a:gd name="connsiteY208" fmla="*/ 4726175 h 5096785"/>
              <a:gd name="connsiteX209" fmla="*/ 1292949 w 12192000"/>
              <a:gd name="connsiteY209" fmla="*/ 4708469 h 5096785"/>
              <a:gd name="connsiteX210" fmla="*/ 1244908 w 12192000"/>
              <a:gd name="connsiteY210" fmla="*/ 4706993 h 5096785"/>
              <a:gd name="connsiteX211" fmla="*/ 1171266 w 12192000"/>
              <a:gd name="connsiteY211" fmla="*/ 4706535 h 5096785"/>
              <a:gd name="connsiteX212" fmla="*/ 1160868 w 12192000"/>
              <a:gd name="connsiteY212" fmla="*/ 4701936 h 5096785"/>
              <a:gd name="connsiteX213" fmla="*/ 1147599 w 12192000"/>
              <a:gd name="connsiteY213" fmla="*/ 4714833 h 5096785"/>
              <a:gd name="connsiteX214" fmla="*/ 1119603 w 12192000"/>
              <a:gd name="connsiteY214" fmla="*/ 4721303 h 5096785"/>
              <a:gd name="connsiteX215" fmla="*/ 997851 w 12192000"/>
              <a:gd name="connsiteY215" fmla="*/ 4722336 h 5096785"/>
              <a:gd name="connsiteX216" fmla="*/ 976455 w 12192000"/>
              <a:gd name="connsiteY216" fmla="*/ 4726407 h 5096785"/>
              <a:gd name="connsiteX217" fmla="*/ 949939 w 12192000"/>
              <a:gd name="connsiteY217" fmla="*/ 4719699 h 5096785"/>
              <a:gd name="connsiteX218" fmla="*/ 894148 w 12192000"/>
              <a:gd name="connsiteY218" fmla="*/ 4710406 h 5096785"/>
              <a:gd name="connsiteX219" fmla="*/ 857990 w 12192000"/>
              <a:gd name="connsiteY219" fmla="*/ 4696844 h 5096785"/>
              <a:gd name="connsiteX220" fmla="*/ 848649 w 12192000"/>
              <a:gd name="connsiteY220" fmla="*/ 4704021 h 5096785"/>
              <a:gd name="connsiteX221" fmla="*/ 826436 w 12192000"/>
              <a:gd name="connsiteY221" fmla="*/ 4707421 h 5096785"/>
              <a:gd name="connsiteX222" fmla="*/ 733052 w 12192000"/>
              <a:gd name="connsiteY222" fmla="*/ 4701884 h 5096785"/>
              <a:gd name="connsiteX223" fmla="*/ 716185 w 12192000"/>
              <a:gd name="connsiteY223" fmla="*/ 4703827 h 5096785"/>
              <a:gd name="connsiteX224" fmla="*/ 696663 w 12192000"/>
              <a:gd name="connsiteY224" fmla="*/ 4697420 h 5096785"/>
              <a:gd name="connsiteX225" fmla="*/ 582722 w 12192000"/>
              <a:gd name="connsiteY225" fmla="*/ 4658637 h 5096785"/>
              <a:gd name="connsiteX226" fmla="*/ 581118 w 12192000"/>
              <a:gd name="connsiteY226" fmla="*/ 4654120 h 5096785"/>
              <a:gd name="connsiteX227" fmla="*/ 546453 w 12192000"/>
              <a:gd name="connsiteY227" fmla="*/ 4652542 h 5096785"/>
              <a:gd name="connsiteX228" fmla="*/ 536773 w 12192000"/>
              <a:gd name="connsiteY228" fmla="*/ 4644609 h 5096785"/>
              <a:gd name="connsiteX229" fmla="*/ 518899 w 12192000"/>
              <a:gd name="connsiteY229" fmla="*/ 4642839 h 5096785"/>
              <a:gd name="connsiteX230" fmla="*/ 388896 w 12192000"/>
              <a:gd name="connsiteY230" fmla="*/ 4619173 h 5096785"/>
              <a:gd name="connsiteX231" fmla="*/ 366479 w 12192000"/>
              <a:gd name="connsiteY231" fmla="*/ 4618896 h 5096785"/>
              <a:gd name="connsiteX232" fmla="*/ 342781 w 12192000"/>
              <a:gd name="connsiteY232" fmla="*/ 4601239 h 5096785"/>
              <a:gd name="connsiteX233" fmla="*/ 255925 w 12192000"/>
              <a:gd name="connsiteY233" fmla="*/ 4598685 h 5096785"/>
              <a:gd name="connsiteX234" fmla="*/ 226919 w 12192000"/>
              <a:gd name="connsiteY234" fmla="*/ 4598460 h 5096785"/>
              <a:gd name="connsiteX235" fmla="*/ 213925 w 12192000"/>
              <a:gd name="connsiteY235" fmla="*/ 4597783 h 5096785"/>
              <a:gd name="connsiteX236" fmla="*/ 215196 w 12192000"/>
              <a:gd name="connsiteY236" fmla="*/ 4588576 h 5096785"/>
              <a:gd name="connsiteX237" fmla="*/ 180214 w 12192000"/>
              <a:gd name="connsiteY237" fmla="*/ 4583701 h 5096785"/>
              <a:gd name="connsiteX238" fmla="*/ 83203 w 12192000"/>
              <a:gd name="connsiteY238" fmla="*/ 4531664 h 5096785"/>
              <a:gd name="connsiteX239" fmla="*/ 4106 w 12192000"/>
              <a:gd name="connsiteY239" fmla="*/ 4517202 h 5096785"/>
              <a:gd name="connsiteX240" fmla="*/ 0 w 12192000"/>
              <a:gd name="connsiteY240" fmla="*/ 4516084 h 5096785"/>
              <a:gd name="connsiteX241" fmla="*/ 0 w 12192000"/>
              <a:gd name="connsiteY241"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6136936 w 12192000"/>
              <a:gd name="connsiteY90" fmla="*/ 4758246 h 5096785"/>
              <a:gd name="connsiteX91" fmla="*/ 5988578 w 12192000"/>
              <a:gd name="connsiteY91" fmla="*/ 4754427 h 5096785"/>
              <a:gd name="connsiteX92" fmla="*/ 5908701 w 12192000"/>
              <a:gd name="connsiteY92" fmla="*/ 4779160 h 5096785"/>
              <a:gd name="connsiteX93" fmla="*/ 5892219 w 12192000"/>
              <a:gd name="connsiteY93" fmla="*/ 4807892 h 5096785"/>
              <a:gd name="connsiteX94" fmla="*/ 5683612 w 12192000"/>
              <a:gd name="connsiteY94" fmla="*/ 4848770 h 5096785"/>
              <a:gd name="connsiteX95" fmla="*/ 5635111 w 12192000"/>
              <a:gd name="connsiteY95" fmla="*/ 4868888 h 5096785"/>
              <a:gd name="connsiteX96" fmla="*/ 5582652 w 12192000"/>
              <a:gd name="connsiteY96" fmla="*/ 4866836 h 5096785"/>
              <a:gd name="connsiteX97" fmla="*/ 5567213 w 12192000"/>
              <a:gd name="connsiteY97" fmla="*/ 4878769 h 5096785"/>
              <a:gd name="connsiteX98" fmla="*/ 5564659 w 12192000"/>
              <a:gd name="connsiteY98" fmla="*/ 4881042 h 5096785"/>
              <a:gd name="connsiteX99" fmla="*/ 5552102 w 12192000"/>
              <a:gd name="connsiteY99" fmla="*/ 4885426 h 5096785"/>
              <a:gd name="connsiteX100" fmla="*/ 5551475 w 12192000"/>
              <a:gd name="connsiteY100" fmla="*/ 4892560 h 5096785"/>
              <a:gd name="connsiteX101" fmla="*/ 5534664 w 12192000"/>
              <a:gd name="connsiteY101" fmla="*/ 4903385 h 5096785"/>
              <a:gd name="connsiteX102" fmla="*/ 5510737 w 12192000"/>
              <a:gd name="connsiteY102" fmla="*/ 4909807 h 5096785"/>
              <a:gd name="connsiteX103" fmla="*/ 5393901 w 12192000"/>
              <a:gd name="connsiteY103" fmla="*/ 4933709 h 5096785"/>
              <a:gd name="connsiteX104" fmla="*/ 5325782 w 12192000"/>
              <a:gd name="connsiteY104" fmla="*/ 4951789 h 5096785"/>
              <a:gd name="connsiteX105" fmla="*/ 5302703 w 12192000"/>
              <a:gd name="connsiteY105" fmla="*/ 4964590 h 5096785"/>
              <a:gd name="connsiteX106" fmla="*/ 5268591 w 12192000"/>
              <a:gd name="connsiteY106" fmla="*/ 4978479 h 5096785"/>
              <a:gd name="connsiteX107" fmla="*/ 5210559 w 12192000"/>
              <a:gd name="connsiteY107" fmla="*/ 5007585 h 5096785"/>
              <a:gd name="connsiteX108" fmla="*/ 5177597 w 12192000"/>
              <a:gd name="connsiteY108" fmla="*/ 5015926 h 5096785"/>
              <a:gd name="connsiteX109" fmla="*/ 5160569 w 12192000"/>
              <a:gd name="connsiteY109" fmla="*/ 5025681 h 5096785"/>
              <a:gd name="connsiteX110" fmla="*/ 5152748 w 12192000"/>
              <a:gd name="connsiteY110" fmla="*/ 5026569 h 5096785"/>
              <a:gd name="connsiteX111" fmla="*/ 5127678 w 12192000"/>
              <a:gd name="connsiteY111" fmla="*/ 5032947 h 5096785"/>
              <a:gd name="connsiteX112" fmla="*/ 5113147 w 12192000"/>
              <a:gd name="connsiteY112" fmla="*/ 5035818 h 5096785"/>
              <a:gd name="connsiteX113" fmla="*/ 5107301 w 12192000"/>
              <a:gd name="connsiteY113" fmla="*/ 5036672 h 5096785"/>
              <a:gd name="connsiteX114" fmla="*/ 5093215 w 12192000"/>
              <a:gd name="connsiteY114" fmla="*/ 5032880 h 5096785"/>
              <a:gd name="connsiteX115" fmla="*/ 5077058 w 12192000"/>
              <a:gd name="connsiteY115" fmla="*/ 5038681 h 5096785"/>
              <a:gd name="connsiteX116" fmla="*/ 5057349 w 12192000"/>
              <a:gd name="connsiteY116" fmla="*/ 5036015 h 5096785"/>
              <a:gd name="connsiteX117" fmla="*/ 5053945 w 12192000"/>
              <a:gd name="connsiteY117" fmla="*/ 5041952 h 5096785"/>
              <a:gd name="connsiteX118" fmla="*/ 5040021 w 12192000"/>
              <a:gd name="connsiteY118" fmla="*/ 5050052 h 5096785"/>
              <a:gd name="connsiteX119" fmla="*/ 5025913 w 12192000"/>
              <a:gd name="connsiteY119" fmla="*/ 5046535 h 5096785"/>
              <a:gd name="connsiteX120" fmla="*/ 4998218 w 12192000"/>
              <a:gd name="connsiteY120" fmla="*/ 5048065 h 5096785"/>
              <a:gd name="connsiteX121" fmla="*/ 4991008 w 12192000"/>
              <a:gd name="connsiteY121" fmla="*/ 5050439 h 5096785"/>
              <a:gd name="connsiteX122" fmla="*/ 4963503 w 12192000"/>
              <a:gd name="connsiteY122" fmla="*/ 5047575 h 5096785"/>
              <a:gd name="connsiteX123" fmla="*/ 4921053 w 12192000"/>
              <a:gd name="connsiteY123" fmla="*/ 5048925 h 5096785"/>
              <a:gd name="connsiteX124" fmla="*/ 4873420 w 12192000"/>
              <a:gd name="connsiteY124" fmla="*/ 5054929 h 5096785"/>
              <a:gd name="connsiteX125" fmla="*/ 4858825 w 12192000"/>
              <a:gd name="connsiteY125" fmla="*/ 5051329 h 5096785"/>
              <a:gd name="connsiteX126" fmla="*/ 4769340 w 12192000"/>
              <a:gd name="connsiteY126" fmla="*/ 5053090 h 5096785"/>
              <a:gd name="connsiteX127" fmla="*/ 4744152 w 12192000"/>
              <a:gd name="connsiteY127" fmla="*/ 5053391 h 5096785"/>
              <a:gd name="connsiteX128" fmla="*/ 4723556 w 12192000"/>
              <a:gd name="connsiteY128" fmla="*/ 5059633 h 5096785"/>
              <a:gd name="connsiteX129" fmla="*/ 4719699 w 12192000"/>
              <a:gd name="connsiteY129" fmla="*/ 5066298 h 5096785"/>
              <a:gd name="connsiteX130" fmla="*/ 4706016 w 12192000"/>
              <a:gd name="connsiteY130" fmla="*/ 5067422 h 5096785"/>
              <a:gd name="connsiteX131" fmla="*/ 4702593 w 12192000"/>
              <a:gd name="connsiteY131" fmla="*/ 5068973 h 5096785"/>
              <a:gd name="connsiteX132" fmla="*/ 4682766 w 12192000"/>
              <a:gd name="connsiteY132" fmla="*/ 5076609 h 5096785"/>
              <a:gd name="connsiteX133" fmla="*/ 4634960 w 12192000"/>
              <a:gd name="connsiteY133" fmla="*/ 5061852 h 5096785"/>
              <a:gd name="connsiteX134" fmla="*/ 4580645 w 12192000"/>
              <a:gd name="connsiteY134" fmla="*/ 5069246 h 5096785"/>
              <a:gd name="connsiteX135" fmla="*/ 4368005 w 12192000"/>
              <a:gd name="connsiteY135" fmla="*/ 5057426 h 5096785"/>
              <a:gd name="connsiteX136" fmla="*/ 4339489 w 12192000"/>
              <a:gd name="connsiteY136" fmla="*/ 5080858 h 5096785"/>
              <a:gd name="connsiteX137" fmla="*/ 4253895 w 12192000"/>
              <a:gd name="connsiteY137" fmla="*/ 5085008 h 5096785"/>
              <a:gd name="connsiteX138" fmla="*/ 4117780 w 12192000"/>
              <a:gd name="connsiteY138" fmla="*/ 5045175 h 5096785"/>
              <a:gd name="connsiteX139" fmla="*/ 3960074 w 12192000"/>
              <a:gd name="connsiteY139" fmla="*/ 5050708 h 5096785"/>
              <a:gd name="connsiteX140" fmla="*/ 3947260 w 12192000"/>
              <a:gd name="connsiteY140" fmla="*/ 5041167 h 5096785"/>
              <a:gd name="connsiteX141" fmla="*/ 3931969 w 12192000"/>
              <a:gd name="connsiteY141" fmla="*/ 5035902 h 5096785"/>
              <a:gd name="connsiteX142" fmla="*/ 3929836 w 12192000"/>
              <a:gd name="connsiteY142" fmla="*/ 5036901 h 5096785"/>
              <a:gd name="connsiteX143" fmla="*/ 3911296 w 12192000"/>
              <a:gd name="connsiteY143" fmla="*/ 5035663 h 5096785"/>
              <a:gd name="connsiteX144" fmla="*/ 3907746 w 12192000"/>
              <a:gd name="connsiteY144" fmla="*/ 5032107 h 5096785"/>
              <a:gd name="connsiteX145" fmla="*/ 3895182 w 12192000"/>
              <a:gd name="connsiteY145" fmla="*/ 5030229 h 5096785"/>
              <a:gd name="connsiteX146" fmla="*/ 3870866 w 12192000"/>
              <a:gd name="connsiteY146" fmla="*/ 5023753 h 5096785"/>
              <a:gd name="connsiteX147" fmla="*/ 3865913 w 12192000"/>
              <a:gd name="connsiteY147" fmla="*/ 5025143 h 5096785"/>
              <a:gd name="connsiteX148" fmla="*/ 3828606 w 12192000"/>
              <a:gd name="connsiteY148" fmla="*/ 5019426 h 5096785"/>
              <a:gd name="connsiteX149" fmla="*/ 3827901 w 12192000"/>
              <a:gd name="connsiteY149" fmla="*/ 5020583 h 5096785"/>
              <a:gd name="connsiteX150" fmla="*/ 3816543 w 12192000"/>
              <a:gd name="connsiteY150" fmla="*/ 5024366 h 5096785"/>
              <a:gd name="connsiteX151" fmla="*/ 3795278 w 12192000"/>
              <a:gd name="connsiteY151" fmla="*/ 5028779 h 5096785"/>
              <a:gd name="connsiteX152" fmla="*/ 3743858 w 12192000"/>
              <a:gd name="connsiteY152" fmla="*/ 5054237 h 5096785"/>
              <a:gd name="connsiteX153" fmla="*/ 3704945 w 12192000"/>
              <a:gd name="connsiteY153" fmla="*/ 5048413 h 5096785"/>
              <a:gd name="connsiteX154" fmla="*/ 3696992 w 12192000"/>
              <a:gd name="connsiteY154" fmla="*/ 5047914 h 5096785"/>
              <a:gd name="connsiteX155" fmla="*/ 3696780 w 12192000"/>
              <a:gd name="connsiteY155" fmla="*/ 5048181 h 5096785"/>
              <a:gd name="connsiteX156" fmla="*/ 3688290 w 12192000"/>
              <a:gd name="connsiteY156" fmla="*/ 5048204 h 5096785"/>
              <a:gd name="connsiteX157" fmla="*/ 3682486 w 12192000"/>
              <a:gd name="connsiteY157" fmla="*/ 5047000 h 5096785"/>
              <a:gd name="connsiteX158" fmla="*/ 3667056 w 12192000"/>
              <a:gd name="connsiteY158" fmla="*/ 5046030 h 5096785"/>
              <a:gd name="connsiteX159" fmla="*/ 3661403 w 12192000"/>
              <a:gd name="connsiteY159" fmla="*/ 5047537 h 5096785"/>
              <a:gd name="connsiteX160" fmla="*/ 3658673 w 12192000"/>
              <a:gd name="connsiteY160" fmla="*/ 5050790 h 5096785"/>
              <a:gd name="connsiteX161" fmla="*/ 3657333 w 12192000"/>
              <a:gd name="connsiteY161" fmla="*/ 5050325 h 5096785"/>
              <a:gd name="connsiteX162" fmla="*/ 3626778 w 12192000"/>
              <a:gd name="connsiteY162" fmla="*/ 5057882 h 5096785"/>
              <a:gd name="connsiteX163" fmla="*/ 3560067 w 12192000"/>
              <a:gd name="connsiteY163" fmla="*/ 5064266 h 5096785"/>
              <a:gd name="connsiteX164" fmla="*/ 3522641 w 12192000"/>
              <a:gd name="connsiteY164" fmla="*/ 5063654 h 5096785"/>
              <a:gd name="connsiteX165" fmla="*/ 3419275 w 12192000"/>
              <a:gd name="connsiteY165" fmla="*/ 5066646 h 5096785"/>
              <a:gd name="connsiteX166" fmla="*/ 3314869 w 12192000"/>
              <a:gd name="connsiteY166" fmla="*/ 5073197 h 5096785"/>
              <a:gd name="connsiteX167" fmla="*/ 3259088 w 12192000"/>
              <a:gd name="connsiteY167" fmla="*/ 5096363 h 5096785"/>
              <a:gd name="connsiteX168" fmla="*/ 3253104 w 12192000"/>
              <a:gd name="connsiteY168" fmla="*/ 5096785 h 5096785"/>
              <a:gd name="connsiteX169" fmla="*/ 3238751 w 12192000"/>
              <a:gd name="connsiteY169" fmla="*/ 5092996 h 5096785"/>
              <a:gd name="connsiteX170" fmla="*/ 3233681 w 12192000"/>
              <a:gd name="connsiteY170" fmla="*/ 5090758 h 5096785"/>
              <a:gd name="connsiteX171" fmla="*/ 3225562 w 12192000"/>
              <a:gd name="connsiteY171" fmla="*/ 5089215 h 5096785"/>
              <a:gd name="connsiteX172" fmla="*/ 3225260 w 12192000"/>
              <a:gd name="connsiteY172" fmla="*/ 5089437 h 5096785"/>
              <a:gd name="connsiteX173" fmla="*/ 3217859 w 12192000"/>
              <a:gd name="connsiteY173" fmla="*/ 5087484 h 5096785"/>
              <a:gd name="connsiteX174" fmla="*/ 3182980 w 12192000"/>
              <a:gd name="connsiteY174" fmla="*/ 5074650 h 5096785"/>
              <a:gd name="connsiteX175" fmla="*/ 3055081 w 12192000"/>
              <a:gd name="connsiteY175" fmla="*/ 5080424 h 5096785"/>
              <a:gd name="connsiteX176" fmla="*/ 3049807 w 12192000"/>
              <a:gd name="connsiteY176" fmla="*/ 5080860 h 5096785"/>
              <a:gd name="connsiteX177" fmla="*/ 3029122 w 12192000"/>
              <a:gd name="connsiteY177" fmla="*/ 5070085 h 5096785"/>
              <a:gd name="connsiteX178" fmla="*/ 3017862 w 12192000"/>
              <a:gd name="connsiteY178" fmla="*/ 5065942 h 5096785"/>
              <a:gd name="connsiteX179" fmla="*/ 3015868 w 12192000"/>
              <a:gd name="connsiteY179" fmla="*/ 5061832 h 5096785"/>
              <a:gd name="connsiteX180" fmla="*/ 2998644 w 12192000"/>
              <a:gd name="connsiteY180" fmla="*/ 5057210 h 5096785"/>
              <a:gd name="connsiteX181" fmla="*/ 2996219 w 12192000"/>
              <a:gd name="connsiteY181" fmla="*/ 5057788 h 5096785"/>
              <a:gd name="connsiteX182" fmla="*/ 2983676 w 12192000"/>
              <a:gd name="connsiteY182" fmla="*/ 5049852 h 5096785"/>
              <a:gd name="connsiteX183" fmla="*/ 2903609 w 12192000"/>
              <a:gd name="connsiteY183" fmla="*/ 4998457 h 5096785"/>
              <a:gd name="connsiteX184" fmla="*/ 2758830 w 12192000"/>
              <a:gd name="connsiteY184" fmla="*/ 4974760 h 5096785"/>
              <a:gd name="connsiteX185" fmla="*/ 2532669 w 12192000"/>
              <a:gd name="connsiteY185" fmla="*/ 4940573 h 5096785"/>
              <a:gd name="connsiteX186" fmla="*/ 2389931 w 12192000"/>
              <a:gd name="connsiteY186" fmla="*/ 4905785 h 5096785"/>
              <a:gd name="connsiteX187" fmla="*/ 2335186 w 12192000"/>
              <a:gd name="connsiteY187" fmla="*/ 4902957 h 5096785"/>
              <a:gd name="connsiteX188" fmla="*/ 2295307 w 12192000"/>
              <a:gd name="connsiteY188" fmla="*/ 4879800 h 5096785"/>
              <a:gd name="connsiteX189" fmla="*/ 2273393 w 12192000"/>
              <a:gd name="connsiteY189" fmla="*/ 4883565 h 5096785"/>
              <a:gd name="connsiteX190" fmla="*/ 2269523 w 12192000"/>
              <a:gd name="connsiteY190" fmla="*/ 4884442 h 5096785"/>
              <a:gd name="connsiteX191" fmla="*/ 2256015 w 12192000"/>
              <a:gd name="connsiteY191" fmla="*/ 4883014 h 5096785"/>
              <a:gd name="connsiteX192" fmla="*/ 2249731 w 12192000"/>
              <a:gd name="connsiteY192" fmla="*/ 4888778 h 5096785"/>
              <a:gd name="connsiteX193" fmla="*/ 2227629 w 12192000"/>
              <a:gd name="connsiteY193" fmla="*/ 4891047 h 5096785"/>
              <a:gd name="connsiteX194" fmla="*/ 2203460 w 12192000"/>
              <a:gd name="connsiteY194" fmla="*/ 4886696 h 5096785"/>
              <a:gd name="connsiteX195" fmla="*/ 2091528 w 12192000"/>
              <a:gd name="connsiteY195" fmla="*/ 4859155 h 5096785"/>
              <a:gd name="connsiteX196" fmla="*/ 2022901 w 12192000"/>
              <a:gd name="connsiteY196" fmla="*/ 4846594 h 5096785"/>
              <a:gd name="connsiteX197" fmla="*/ 1994227 w 12192000"/>
              <a:gd name="connsiteY197" fmla="*/ 4847973 h 5096785"/>
              <a:gd name="connsiteX198" fmla="*/ 1955936 w 12192000"/>
              <a:gd name="connsiteY198" fmla="*/ 4845765 h 5096785"/>
              <a:gd name="connsiteX199" fmla="*/ 1741924 w 12192000"/>
              <a:gd name="connsiteY199" fmla="*/ 4808054 h 5096785"/>
              <a:gd name="connsiteX200" fmla="*/ 1734410 w 12192000"/>
              <a:gd name="connsiteY200" fmla="*/ 4811675 h 5096785"/>
              <a:gd name="connsiteX201" fmla="*/ 1691423 w 12192000"/>
              <a:gd name="connsiteY201" fmla="*/ 4802777 h 5096785"/>
              <a:gd name="connsiteX202" fmla="*/ 1554504 w 12192000"/>
              <a:gd name="connsiteY202" fmla="*/ 4739985 h 5096785"/>
              <a:gd name="connsiteX203" fmla="*/ 1470119 w 12192000"/>
              <a:gd name="connsiteY203" fmla="*/ 4723470 h 5096785"/>
              <a:gd name="connsiteX204" fmla="*/ 1437967 w 12192000"/>
              <a:gd name="connsiteY204" fmla="*/ 4722710 h 5096785"/>
              <a:gd name="connsiteX205" fmla="*/ 1384234 w 12192000"/>
              <a:gd name="connsiteY205" fmla="*/ 4721117 h 5096785"/>
              <a:gd name="connsiteX206" fmla="*/ 1338647 w 12192000"/>
              <a:gd name="connsiteY206" fmla="*/ 4732483 h 5096785"/>
              <a:gd name="connsiteX207" fmla="*/ 1295869 w 12192000"/>
              <a:gd name="connsiteY207" fmla="*/ 4726175 h 5096785"/>
              <a:gd name="connsiteX208" fmla="*/ 1292949 w 12192000"/>
              <a:gd name="connsiteY208" fmla="*/ 4708469 h 5096785"/>
              <a:gd name="connsiteX209" fmla="*/ 1244908 w 12192000"/>
              <a:gd name="connsiteY209" fmla="*/ 4706993 h 5096785"/>
              <a:gd name="connsiteX210" fmla="*/ 1171266 w 12192000"/>
              <a:gd name="connsiteY210" fmla="*/ 4706535 h 5096785"/>
              <a:gd name="connsiteX211" fmla="*/ 1160868 w 12192000"/>
              <a:gd name="connsiteY211" fmla="*/ 4701936 h 5096785"/>
              <a:gd name="connsiteX212" fmla="*/ 1147599 w 12192000"/>
              <a:gd name="connsiteY212" fmla="*/ 4714833 h 5096785"/>
              <a:gd name="connsiteX213" fmla="*/ 1119603 w 12192000"/>
              <a:gd name="connsiteY213" fmla="*/ 4721303 h 5096785"/>
              <a:gd name="connsiteX214" fmla="*/ 997851 w 12192000"/>
              <a:gd name="connsiteY214" fmla="*/ 4722336 h 5096785"/>
              <a:gd name="connsiteX215" fmla="*/ 976455 w 12192000"/>
              <a:gd name="connsiteY215" fmla="*/ 4726407 h 5096785"/>
              <a:gd name="connsiteX216" fmla="*/ 949939 w 12192000"/>
              <a:gd name="connsiteY216" fmla="*/ 4719699 h 5096785"/>
              <a:gd name="connsiteX217" fmla="*/ 894148 w 12192000"/>
              <a:gd name="connsiteY217" fmla="*/ 4710406 h 5096785"/>
              <a:gd name="connsiteX218" fmla="*/ 857990 w 12192000"/>
              <a:gd name="connsiteY218" fmla="*/ 4696844 h 5096785"/>
              <a:gd name="connsiteX219" fmla="*/ 848649 w 12192000"/>
              <a:gd name="connsiteY219" fmla="*/ 4704021 h 5096785"/>
              <a:gd name="connsiteX220" fmla="*/ 826436 w 12192000"/>
              <a:gd name="connsiteY220" fmla="*/ 4707421 h 5096785"/>
              <a:gd name="connsiteX221" fmla="*/ 733052 w 12192000"/>
              <a:gd name="connsiteY221" fmla="*/ 4701884 h 5096785"/>
              <a:gd name="connsiteX222" fmla="*/ 716185 w 12192000"/>
              <a:gd name="connsiteY222" fmla="*/ 4703827 h 5096785"/>
              <a:gd name="connsiteX223" fmla="*/ 696663 w 12192000"/>
              <a:gd name="connsiteY223" fmla="*/ 4697420 h 5096785"/>
              <a:gd name="connsiteX224" fmla="*/ 582722 w 12192000"/>
              <a:gd name="connsiteY224" fmla="*/ 4658637 h 5096785"/>
              <a:gd name="connsiteX225" fmla="*/ 581118 w 12192000"/>
              <a:gd name="connsiteY225" fmla="*/ 4654120 h 5096785"/>
              <a:gd name="connsiteX226" fmla="*/ 546453 w 12192000"/>
              <a:gd name="connsiteY226" fmla="*/ 4652542 h 5096785"/>
              <a:gd name="connsiteX227" fmla="*/ 536773 w 12192000"/>
              <a:gd name="connsiteY227" fmla="*/ 4644609 h 5096785"/>
              <a:gd name="connsiteX228" fmla="*/ 518899 w 12192000"/>
              <a:gd name="connsiteY228" fmla="*/ 4642839 h 5096785"/>
              <a:gd name="connsiteX229" fmla="*/ 388896 w 12192000"/>
              <a:gd name="connsiteY229" fmla="*/ 4619173 h 5096785"/>
              <a:gd name="connsiteX230" fmla="*/ 366479 w 12192000"/>
              <a:gd name="connsiteY230" fmla="*/ 4618896 h 5096785"/>
              <a:gd name="connsiteX231" fmla="*/ 342781 w 12192000"/>
              <a:gd name="connsiteY231" fmla="*/ 4601239 h 5096785"/>
              <a:gd name="connsiteX232" fmla="*/ 255925 w 12192000"/>
              <a:gd name="connsiteY232" fmla="*/ 4598685 h 5096785"/>
              <a:gd name="connsiteX233" fmla="*/ 226919 w 12192000"/>
              <a:gd name="connsiteY233" fmla="*/ 4598460 h 5096785"/>
              <a:gd name="connsiteX234" fmla="*/ 213925 w 12192000"/>
              <a:gd name="connsiteY234" fmla="*/ 4597783 h 5096785"/>
              <a:gd name="connsiteX235" fmla="*/ 215196 w 12192000"/>
              <a:gd name="connsiteY235" fmla="*/ 4588576 h 5096785"/>
              <a:gd name="connsiteX236" fmla="*/ 180214 w 12192000"/>
              <a:gd name="connsiteY236" fmla="*/ 4583701 h 5096785"/>
              <a:gd name="connsiteX237" fmla="*/ 83203 w 12192000"/>
              <a:gd name="connsiteY237" fmla="*/ 4531664 h 5096785"/>
              <a:gd name="connsiteX238" fmla="*/ 4106 w 12192000"/>
              <a:gd name="connsiteY238" fmla="*/ 4517202 h 5096785"/>
              <a:gd name="connsiteX239" fmla="*/ 0 w 12192000"/>
              <a:gd name="connsiteY239" fmla="*/ 4516084 h 5096785"/>
              <a:gd name="connsiteX240" fmla="*/ 0 w 12192000"/>
              <a:gd name="connsiteY240"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6136936 w 12192000"/>
              <a:gd name="connsiteY90" fmla="*/ 4758246 h 5096785"/>
              <a:gd name="connsiteX91" fmla="*/ 5988578 w 12192000"/>
              <a:gd name="connsiteY91" fmla="*/ 4754427 h 5096785"/>
              <a:gd name="connsiteX92" fmla="*/ 5908701 w 12192000"/>
              <a:gd name="connsiteY92" fmla="*/ 4779160 h 5096785"/>
              <a:gd name="connsiteX93" fmla="*/ 5892219 w 12192000"/>
              <a:gd name="connsiteY93" fmla="*/ 4807892 h 5096785"/>
              <a:gd name="connsiteX94" fmla="*/ 5683612 w 12192000"/>
              <a:gd name="connsiteY94" fmla="*/ 4848770 h 5096785"/>
              <a:gd name="connsiteX95" fmla="*/ 5635111 w 12192000"/>
              <a:gd name="connsiteY95" fmla="*/ 4868888 h 5096785"/>
              <a:gd name="connsiteX96" fmla="*/ 5582652 w 12192000"/>
              <a:gd name="connsiteY96" fmla="*/ 4866836 h 5096785"/>
              <a:gd name="connsiteX97" fmla="*/ 5567213 w 12192000"/>
              <a:gd name="connsiteY97" fmla="*/ 4878769 h 5096785"/>
              <a:gd name="connsiteX98" fmla="*/ 5564659 w 12192000"/>
              <a:gd name="connsiteY98" fmla="*/ 4881042 h 5096785"/>
              <a:gd name="connsiteX99" fmla="*/ 5552102 w 12192000"/>
              <a:gd name="connsiteY99" fmla="*/ 4885426 h 5096785"/>
              <a:gd name="connsiteX100" fmla="*/ 5551475 w 12192000"/>
              <a:gd name="connsiteY100" fmla="*/ 4892560 h 5096785"/>
              <a:gd name="connsiteX101" fmla="*/ 5534664 w 12192000"/>
              <a:gd name="connsiteY101" fmla="*/ 4903385 h 5096785"/>
              <a:gd name="connsiteX102" fmla="*/ 5510737 w 12192000"/>
              <a:gd name="connsiteY102" fmla="*/ 4909807 h 5096785"/>
              <a:gd name="connsiteX103" fmla="*/ 5393901 w 12192000"/>
              <a:gd name="connsiteY103" fmla="*/ 4933709 h 5096785"/>
              <a:gd name="connsiteX104" fmla="*/ 5325782 w 12192000"/>
              <a:gd name="connsiteY104" fmla="*/ 4951789 h 5096785"/>
              <a:gd name="connsiteX105" fmla="*/ 5302703 w 12192000"/>
              <a:gd name="connsiteY105" fmla="*/ 4964590 h 5096785"/>
              <a:gd name="connsiteX106" fmla="*/ 5268591 w 12192000"/>
              <a:gd name="connsiteY106" fmla="*/ 4978479 h 5096785"/>
              <a:gd name="connsiteX107" fmla="*/ 5210559 w 12192000"/>
              <a:gd name="connsiteY107" fmla="*/ 5007585 h 5096785"/>
              <a:gd name="connsiteX108" fmla="*/ 5177597 w 12192000"/>
              <a:gd name="connsiteY108" fmla="*/ 5015926 h 5096785"/>
              <a:gd name="connsiteX109" fmla="*/ 5160569 w 12192000"/>
              <a:gd name="connsiteY109" fmla="*/ 5025681 h 5096785"/>
              <a:gd name="connsiteX110" fmla="*/ 5152748 w 12192000"/>
              <a:gd name="connsiteY110" fmla="*/ 5026569 h 5096785"/>
              <a:gd name="connsiteX111" fmla="*/ 5127678 w 12192000"/>
              <a:gd name="connsiteY111" fmla="*/ 5032947 h 5096785"/>
              <a:gd name="connsiteX112" fmla="*/ 5113147 w 12192000"/>
              <a:gd name="connsiteY112" fmla="*/ 5035818 h 5096785"/>
              <a:gd name="connsiteX113" fmla="*/ 5107301 w 12192000"/>
              <a:gd name="connsiteY113" fmla="*/ 5036672 h 5096785"/>
              <a:gd name="connsiteX114" fmla="*/ 5093215 w 12192000"/>
              <a:gd name="connsiteY114" fmla="*/ 5032880 h 5096785"/>
              <a:gd name="connsiteX115" fmla="*/ 5077058 w 12192000"/>
              <a:gd name="connsiteY115" fmla="*/ 5038681 h 5096785"/>
              <a:gd name="connsiteX116" fmla="*/ 5057349 w 12192000"/>
              <a:gd name="connsiteY116" fmla="*/ 5036015 h 5096785"/>
              <a:gd name="connsiteX117" fmla="*/ 5053945 w 12192000"/>
              <a:gd name="connsiteY117" fmla="*/ 5041952 h 5096785"/>
              <a:gd name="connsiteX118" fmla="*/ 5040021 w 12192000"/>
              <a:gd name="connsiteY118" fmla="*/ 5050052 h 5096785"/>
              <a:gd name="connsiteX119" fmla="*/ 5025913 w 12192000"/>
              <a:gd name="connsiteY119" fmla="*/ 5046535 h 5096785"/>
              <a:gd name="connsiteX120" fmla="*/ 4998218 w 12192000"/>
              <a:gd name="connsiteY120" fmla="*/ 5048065 h 5096785"/>
              <a:gd name="connsiteX121" fmla="*/ 4991008 w 12192000"/>
              <a:gd name="connsiteY121" fmla="*/ 5050439 h 5096785"/>
              <a:gd name="connsiteX122" fmla="*/ 4963503 w 12192000"/>
              <a:gd name="connsiteY122" fmla="*/ 5047575 h 5096785"/>
              <a:gd name="connsiteX123" fmla="*/ 4921053 w 12192000"/>
              <a:gd name="connsiteY123" fmla="*/ 5048925 h 5096785"/>
              <a:gd name="connsiteX124" fmla="*/ 4873420 w 12192000"/>
              <a:gd name="connsiteY124" fmla="*/ 5054929 h 5096785"/>
              <a:gd name="connsiteX125" fmla="*/ 4858825 w 12192000"/>
              <a:gd name="connsiteY125" fmla="*/ 5051329 h 5096785"/>
              <a:gd name="connsiteX126" fmla="*/ 4769340 w 12192000"/>
              <a:gd name="connsiteY126" fmla="*/ 5053090 h 5096785"/>
              <a:gd name="connsiteX127" fmla="*/ 4744152 w 12192000"/>
              <a:gd name="connsiteY127" fmla="*/ 5053391 h 5096785"/>
              <a:gd name="connsiteX128" fmla="*/ 4723556 w 12192000"/>
              <a:gd name="connsiteY128" fmla="*/ 5059633 h 5096785"/>
              <a:gd name="connsiteX129" fmla="*/ 4719699 w 12192000"/>
              <a:gd name="connsiteY129" fmla="*/ 5066298 h 5096785"/>
              <a:gd name="connsiteX130" fmla="*/ 4706016 w 12192000"/>
              <a:gd name="connsiteY130" fmla="*/ 5067422 h 5096785"/>
              <a:gd name="connsiteX131" fmla="*/ 4702593 w 12192000"/>
              <a:gd name="connsiteY131" fmla="*/ 5068973 h 5096785"/>
              <a:gd name="connsiteX132" fmla="*/ 4682766 w 12192000"/>
              <a:gd name="connsiteY132" fmla="*/ 5076609 h 5096785"/>
              <a:gd name="connsiteX133" fmla="*/ 4634960 w 12192000"/>
              <a:gd name="connsiteY133" fmla="*/ 5061852 h 5096785"/>
              <a:gd name="connsiteX134" fmla="*/ 4580645 w 12192000"/>
              <a:gd name="connsiteY134" fmla="*/ 5069246 h 5096785"/>
              <a:gd name="connsiteX135" fmla="*/ 4368005 w 12192000"/>
              <a:gd name="connsiteY135" fmla="*/ 5057426 h 5096785"/>
              <a:gd name="connsiteX136" fmla="*/ 4339489 w 12192000"/>
              <a:gd name="connsiteY136" fmla="*/ 5080858 h 5096785"/>
              <a:gd name="connsiteX137" fmla="*/ 4253895 w 12192000"/>
              <a:gd name="connsiteY137" fmla="*/ 5085008 h 5096785"/>
              <a:gd name="connsiteX138" fmla="*/ 4117780 w 12192000"/>
              <a:gd name="connsiteY138" fmla="*/ 5045175 h 5096785"/>
              <a:gd name="connsiteX139" fmla="*/ 3960074 w 12192000"/>
              <a:gd name="connsiteY139" fmla="*/ 5050708 h 5096785"/>
              <a:gd name="connsiteX140" fmla="*/ 3947260 w 12192000"/>
              <a:gd name="connsiteY140" fmla="*/ 5041167 h 5096785"/>
              <a:gd name="connsiteX141" fmla="*/ 3931969 w 12192000"/>
              <a:gd name="connsiteY141" fmla="*/ 5035902 h 5096785"/>
              <a:gd name="connsiteX142" fmla="*/ 3929836 w 12192000"/>
              <a:gd name="connsiteY142" fmla="*/ 5036901 h 5096785"/>
              <a:gd name="connsiteX143" fmla="*/ 3911296 w 12192000"/>
              <a:gd name="connsiteY143" fmla="*/ 5035663 h 5096785"/>
              <a:gd name="connsiteX144" fmla="*/ 3907746 w 12192000"/>
              <a:gd name="connsiteY144" fmla="*/ 5032107 h 5096785"/>
              <a:gd name="connsiteX145" fmla="*/ 3895182 w 12192000"/>
              <a:gd name="connsiteY145" fmla="*/ 5030229 h 5096785"/>
              <a:gd name="connsiteX146" fmla="*/ 3870866 w 12192000"/>
              <a:gd name="connsiteY146" fmla="*/ 5023753 h 5096785"/>
              <a:gd name="connsiteX147" fmla="*/ 3865913 w 12192000"/>
              <a:gd name="connsiteY147" fmla="*/ 5025143 h 5096785"/>
              <a:gd name="connsiteX148" fmla="*/ 3828606 w 12192000"/>
              <a:gd name="connsiteY148" fmla="*/ 5019426 h 5096785"/>
              <a:gd name="connsiteX149" fmla="*/ 3827901 w 12192000"/>
              <a:gd name="connsiteY149" fmla="*/ 5020583 h 5096785"/>
              <a:gd name="connsiteX150" fmla="*/ 3816543 w 12192000"/>
              <a:gd name="connsiteY150" fmla="*/ 5024366 h 5096785"/>
              <a:gd name="connsiteX151" fmla="*/ 3795278 w 12192000"/>
              <a:gd name="connsiteY151" fmla="*/ 5028779 h 5096785"/>
              <a:gd name="connsiteX152" fmla="*/ 3743858 w 12192000"/>
              <a:gd name="connsiteY152" fmla="*/ 5054237 h 5096785"/>
              <a:gd name="connsiteX153" fmla="*/ 3704945 w 12192000"/>
              <a:gd name="connsiteY153" fmla="*/ 5048413 h 5096785"/>
              <a:gd name="connsiteX154" fmla="*/ 3696992 w 12192000"/>
              <a:gd name="connsiteY154" fmla="*/ 5047914 h 5096785"/>
              <a:gd name="connsiteX155" fmla="*/ 3696780 w 12192000"/>
              <a:gd name="connsiteY155" fmla="*/ 5048181 h 5096785"/>
              <a:gd name="connsiteX156" fmla="*/ 3688290 w 12192000"/>
              <a:gd name="connsiteY156" fmla="*/ 5048204 h 5096785"/>
              <a:gd name="connsiteX157" fmla="*/ 3682486 w 12192000"/>
              <a:gd name="connsiteY157" fmla="*/ 5047000 h 5096785"/>
              <a:gd name="connsiteX158" fmla="*/ 3667056 w 12192000"/>
              <a:gd name="connsiteY158" fmla="*/ 5046030 h 5096785"/>
              <a:gd name="connsiteX159" fmla="*/ 3661403 w 12192000"/>
              <a:gd name="connsiteY159" fmla="*/ 5047537 h 5096785"/>
              <a:gd name="connsiteX160" fmla="*/ 3658673 w 12192000"/>
              <a:gd name="connsiteY160" fmla="*/ 5050790 h 5096785"/>
              <a:gd name="connsiteX161" fmla="*/ 3657333 w 12192000"/>
              <a:gd name="connsiteY161" fmla="*/ 5050325 h 5096785"/>
              <a:gd name="connsiteX162" fmla="*/ 3626778 w 12192000"/>
              <a:gd name="connsiteY162" fmla="*/ 5057882 h 5096785"/>
              <a:gd name="connsiteX163" fmla="*/ 3560067 w 12192000"/>
              <a:gd name="connsiteY163" fmla="*/ 5064266 h 5096785"/>
              <a:gd name="connsiteX164" fmla="*/ 3522641 w 12192000"/>
              <a:gd name="connsiteY164" fmla="*/ 5063654 h 5096785"/>
              <a:gd name="connsiteX165" fmla="*/ 3419275 w 12192000"/>
              <a:gd name="connsiteY165" fmla="*/ 5066646 h 5096785"/>
              <a:gd name="connsiteX166" fmla="*/ 3314869 w 12192000"/>
              <a:gd name="connsiteY166" fmla="*/ 5073197 h 5096785"/>
              <a:gd name="connsiteX167" fmla="*/ 3259088 w 12192000"/>
              <a:gd name="connsiteY167" fmla="*/ 5096363 h 5096785"/>
              <a:gd name="connsiteX168" fmla="*/ 3253104 w 12192000"/>
              <a:gd name="connsiteY168" fmla="*/ 5096785 h 5096785"/>
              <a:gd name="connsiteX169" fmla="*/ 3238751 w 12192000"/>
              <a:gd name="connsiteY169" fmla="*/ 5092996 h 5096785"/>
              <a:gd name="connsiteX170" fmla="*/ 3233681 w 12192000"/>
              <a:gd name="connsiteY170" fmla="*/ 5090758 h 5096785"/>
              <a:gd name="connsiteX171" fmla="*/ 3225562 w 12192000"/>
              <a:gd name="connsiteY171" fmla="*/ 5089215 h 5096785"/>
              <a:gd name="connsiteX172" fmla="*/ 3225260 w 12192000"/>
              <a:gd name="connsiteY172" fmla="*/ 5089437 h 5096785"/>
              <a:gd name="connsiteX173" fmla="*/ 3217859 w 12192000"/>
              <a:gd name="connsiteY173" fmla="*/ 5087484 h 5096785"/>
              <a:gd name="connsiteX174" fmla="*/ 3182980 w 12192000"/>
              <a:gd name="connsiteY174" fmla="*/ 5074650 h 5096785"/>
              <a:gd name="connsiteX175" fmla="*/ 3055081 w 12192000"/>
              <a:gd name="connsiteY175" fmla="*/ 5080424 h 5096785"/>
              <a:gd name="connsiteX176" fmla="*/ 3049807 w 12192000"/>
              <a:gd name="connsiteY176" fmla="*/ 5080860 h 5096785"/>
              <a:gd name="connsiteX177" fmla="*/ 3029122 w 12192000"/>
              <a:gd name="connsiteY177" fmla="*/ 5070085 h 5096785"/>
              <a:gd name="connsiteX178" fmla="*/ 3017862 w 12192000"/>
              <a:gd name="connsiteY178" fmla="*/ 5065942 h 5096785"/>
              <a:gd name="connsiteX179" fmla="*/ 3015868 w 12192000"/>
              <a:gd name="connsiteY179" fmla="*/ 5061832 h 5096785"/>
              <a:gd name="connsiteX180" fmla="*/ 2998644 w 12192000"/>
              <a:gd name="connsiteY180" fmla="*/ 5057210 h 5096785"/>
              <a:gd name="connsiteX181" fmla="*/ 2996219 w 12192000"/>
              <a:gd name="connsiteY181" fmla="*/ 5057788 h 5096785"/>
              <a:gd name="connsiteX182" fmla="*/ 2983676 w 12192000"/>
              <a:gd name="connsiteY182" fmla="*/ 5049852 h 5096785"/>
              <a:gd name="connsiteX183" fmla="*/ 2903609 w 12192000"/>
              <a:gd name="connsiteY183" fmla="*/ 4998457 h 5096785"/>
              <a:gd name="connsiteX184" fmla="*/ 2758830 w 12192000"/>
              <a:gd name="connsiteY184" fmla="*/ 4974760 h 5096785"/>
              <a:gd name="connsiteX185" fmla="*/ 2532669 w 12192000"/>
              <a:gd name="connsiteY185" fmla="*/ 4940573 h 5096785"/>
              <a:gd name="connsiteX186" fmla="*/ 2389931 w 12192000"/>
              <a:gd name="connsiteY186" fmla="*/ 4905785 h 5096785"/>
              <a:gd name="connsiteX187" fmla="*/ 2335186 w 12192000"/>
              <a:gd name="connsiteY187" fmla="*/ 4902957 h 5096785"/>
              <a:gd name="connsiteX188" fmla="*/ 2273393 w 12192000"/>
              <a:gd name="connsiteY188" fmla="*/ 4883565 h 5096785"/>
              <a:gd name="connsiteX189" fmla="*/ 2269523 w 12192000"/>
              <a:gd name="connsiteY189" fmla="*/ 4884442 h 5096785"/>
              <a:gd name="connsiteX190" fmla="*/ 2256015 w 12192000"/>
              <a:gd name="connsiteY190" fmla="*/ 4883014 h 5096785"/>
              <a:gd name="connsiteX191" fmla="*/ 2249731 w 12192000"/>
              <a:gd name="connsiteY191" fmla="*/ 4888778 h 5096785"/>
              <a:gd name="connsiteX192" fmla="*/ 2227629 w 12192000"/>
              <a:gd name="connsiteY192" fmla="*/ 4891047 h 5096785"/>
              <a:gd name="connsiteX193" fmla="*/ 2203460 w 12192000"/>
              <a:gd name="connsiteY193" fmla="*/ 4886696 h 5096785"/>
              <a:gd name="connsiteX194" fmla="*/ 2091528 w 12192000"/>
              <a:gd name="connsiteY194" fmla="*/ 4859155 h 5096785"/>
              <a:gd name="connsiteX195" fmla="*/ 2022901 w 12192000"/>
              <a:gd name="connsiteY195" fmla="*/ 4846594 h 5096785"/>
              <a:gd name="connsiteX196" fmla="*/ 1994227 w 12192000"/>
              <a:gd name="connsiteY196" fmla="*/ 4847973 h 5096785"/>
              <a:gd name="connsiteX197" fmla="*/ 1955936 w 12192000"/>
              <a:gd name="connsiteY197" fmla="*/ 4845765 h 5096785"/>
              <a:gd name="connsiteX198" fmla="*/ 1741924 w 12192000"/>
              <a:gd name="connsiteY198" fmla="*/ 4808054 h 5096785"/>
              <a:gd name="connsiteX199" fmla="*/ 1734410 w 12192000"/>
              <a:gd name="connsiteY199" fmla="*/ 4811675 h 5096785"/>
              <a:gd name="connsiteX200" fmla="*/ 1691423 w 12192000"/>
              <a:gd name="connsiteY200" fmla="*/ 4802777 h 5096785"/>
              <a:gd name="connsiteX201" fmla="*/ 1554504 w 12192000"/>
              <a:gd name="connsiteY201" fmla="*/ 4739985 h 5096785"/>
              <a:gd name="connsiteX202" fmla="*/ 1470119 w 12192000"/>
              <a:gd name="connsiteY202" fmla="*/ 4723470 h 5096785"/>
              <a:gd name="connsiteX203" fmla="*/ 1437967 w 12192000"/>
              <a:gd name="connsiteY203" fmla="*/ 4722710 h 5096785"/>
              <a:gd name="connsiteX204" fmla="*/ 1384234 w 12192000"/>
              <a:gd name="connsiteY204" fmla="*/ 4721117 h 5096785"/>
              <a:gd name="connsiteX205" fmla="*/ 1338647 w 12192000"/>
              <a:gd name="connsiteY205" fmla="*/ 4732483 h 5096785"/>
              <a:gd name="connsiteX206" fmla="*/ 1295869 w 12192000"/>
              <a:gd name="connsiteY206" fmla="*/ 4726175 h 5096785"/>
              <a:gd name="connsiteX207" fmla="*/ 1292949 w 12192000"/>
              <a:gd name="connsiteY207" fmla="*/ 4708469 h 5096785"/>
              <a:gd name="connsiteX208" fmla="*/ 1244908 w 12192000"/>
              <a:gd name="connsiteY208" fmla="*/ 4706993 h 5096785"/>
              <a:gd name="connsiteX209" fmla="*/ 1171266 w 12192000"/>
              <a:gd name="connsiteY209" fmla="*/ 4706535 h 5096785"/>
              <a:gd name="connsiteX210" fmla="*/ 1160868 w 12192000"/>
              <a:gd name="connsiteY210" fmla="*/ 4701936 h 5096785"/>
              <a:gd name="connsiteX211" fmla="*/ 1147599 w 12192000"/>
              <a:gd name="connsiteY211" fmla="*/ 4714833 h 5096785"/>
              <a:gd name="connsiteX212" fmla="*/ 1119603 w 12192000"/>
              <a:gd name="connsiteY212" fmla="*/ 4721303 h 5096785"/>
              <a:gd name="connsiteX213" fmla="*/ 997851 w 12192000"/>
              <a:gd name="connsiteY213" fmla="*/ 4722336 h 5096785"/>
              <a:gd name="connsiteX214" fmla="*/ 976455 w 12192000"/>
              <a:gd name="connsiteY214" fmla="*/ 4726407 h 5096785"/>
              <a:gd name="connsiteX215" fmla="*/ 949939 w 12192000"/>
              <a:gd name="connsiteY215" fmla="*/ 4719699 h 5096785"/>
              <a:gd name="connsiteX216" fmla="*/ 894148 w 12192000"/>
              <a:gd name="connsiteY216" fmla="*/ 4710406 h 5096785"/>
              <a:gd name="connsiteX217" fmla="*/ 857990 w 12192000"/>
              <a:gd name="connsiteY217" fmla="*/ 4696844 h 5096785"/>
              <a:gd name="connsiteX218" fmla="*/ 848649 w 12192000"/>
              <a:gd name="connsiteY218" fmla="*/ 4704021 h 5096785"/>
              <a:gd name="connsiteX219" fmla="*/ 826436 w 12192000"/>
              <a:gd name="connsiteY219" fmla="*/ 4707421 h 5096785"/>
              <a:gd name="connsiteX220" fmla="*/ 733052 w 12192000"/>
              <a:gd name="connsiteY220" fmla="*/ 4701884 h 5096785"/>
              <a:gd name="connsiteX221" fmla="*/ 716185 w 12192000"/>
              <a:gd name="connsiteY221" fmla="*/ 4703827 h 5096785"/>
              <a:gd name="connsiteX222" fmla="*/ 696663 w 12192000"/>
              <a:gd name="connsiteY222" fmla="*/ 4697420 h 5096785"/>
              <a:gd name="connsiteX223" fmla="*/ 582722 w 12192000"/>
              <a:gd name="connsiteY223" fmla="*/ 4658637 h 5096785"/>
              <a:gd name="connsiteX224" fmla="*/ 581118 w 12192000"/>
              <a:gd name="connsiteY224" fmla="*/ 4654120 h 5096785"/>
              <a:gd name="connsiteX225" fmla="*/ 546453 w 12192000"/>
              <a:gd name="connsiteY225" fmla="*/ 4652542 h 5096785"/>
              <a:gd name="connsiteX226" fmla="*/ 536773 w 12192000"/>
              <a:gd name="connsiteY226" fmla="*/ 4644609 h 5096785"/>
              <a:gd name="connsiteX227" fmla="*/ 518899 w 12192000"/>
              <a:gd name="connsiteY227" fmla="*/ 4642839 h 5096785"/>
              <a:gd name="connsiteX228" fmla="*/ 388896 w 12192000"/>
              <a:gd name="connsiteY228" fmla="*/ 4619173 h 5096785"/>
              <a:gd name="connsiteX229" fmla="*/ 366479 w 12192000"/>
              <a:gd name="connsiteY229" fmla="*/ 4618896 h 5096785"/>
              <a:gd name="connsiteX230" fmla="*/ 342781 w 12192000"/>
              <a:gd name="connsiteY230" fmla="*/ 4601239 h 5096785"/>
              <a:gd name="connsiteX231" fmla="*/ 255925 w 12192000"/>
              <a:gd name="connsiteY231" fmla="*/ 4598685 h 5096785"/>
              <a:gd name="connsiteX232" fmla="*/ 226919 w 12192000"/>
              <a:gd name="connsiteY232" fmla="*/ 4598460 h 5096785"/>
              <a:gd name="connsiteX233" fmla="*/ 213925 w 12192000"/>
              <a:gd name="connsiteY233" fmla="*/ 4597783 h 5096785"/>
              <a:gd name="connsiteX234" fmla="*/ 215196 w 12192000"/>
              <a:gd name="connsiteY234" fmla="*/ 4588576 h 5096785"/>
              <a:gd name="connsiteX235" fmla="*/ 180214 w 12192000"/>
              <a:gd name="connsiteY235" fmla="*/ 4583701 h 5096785"/>
              <a:gd name="connsiteX236" fmla="*/ 83203 w 12192000"/>
              <a:gd name="connsiteY236" fmla="*/ 4531664 h 5096785"/>
              <a:gd name="connsiteX237" fmla="*/ 4106 w 12192000"/>
              <a:gd name="connsiteY237" fmla="*/ 4517202 h 5096785"/>
              <a:gd name="connsiteX238" fmla="*/ 0 w 12192000"/>
              <a:gd name="connsiteY238" fmla="*/ 4516084 h 5096785"/>
              <a:gd name="connsiteX239" fmla="*/ 0 w 12192000"/>
              <a:gd name="connsiteY239"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6136936 w 12192000"/>
              <a:gd name="connsiteY90" fmla="*/ 4758246 h 5096785"/>
              <a:gd name="connsiteX91" fmla="*/ 5988578 w 12192000"/>
              <a:gd name="connsiteY91" fmla="*/ 4754427 h 5096785"/>
              <a:gd name="connsiteX92" fmla="*/ 5908701 w 12192000"/>
              <a:gd name="connsiteY92" fmla="*/ 4779160 h 5096785"/>
              <a:gd name="connsiteX93" fmla="*/ 5892219 w 12192000"/>
              <a:gd name="connsiteY93" fmla="*/ 4807892 h 5096785"/>
              <a:gd name="connsiteX94" fmla="*/ 5683612 w 12192000"/>
              <a:gd name="connsiteY94" fmla="*/ 4848770 h 5096785"/>
              <a:gd name="connsiteX95" fmla="*/ 5635111 w 12192000"/>
              <a:gd name="connsiteY95" fmla="*/ 4868888 h 5096785"/>
              <a:gd name="connsiteX96" fmla="*/ 5582652 w 12192000"/>
              <a:gd name="connsiteY96" fmla="*/ 4866836 h 5096785"/>
              <a:gd name="connsiteX97" fmla="*/ 5567213 w 12192000"/>
              <a:gd name="connsiteY97" fmla="*/ 4878769 h 5096785"/>
              <a:gd name="connsiteX98" fmla="*/ 5564659 w 12192000"/>
              <a:gd name="connsiteY98" fmla="*/ 4881042 h 5096785"/>
              <a:gd name="connsiteX99" fmla="*/ 5552102 w 12192000"/>
              <a:gd name="connsiteY99" fmla="*/ 4885426 h 5096785"/>
              <a:gd name="connsiteX100" fmla="*/ 5551475 w 12192000"/>
              <a:gd name="connsiteY100" fmla="*/ 4892560 h 5096785"/>
              <a:gd name="connsiteX101" fmla="*/ 5534664 w 12192000"/>
              <a:gd name="connsiteY101" fmla="*/ 4903385 h 5096785"/>
              <a:gd name="connsiteX102" fmla="*/ 5510737 w 12192000"/>
              <a:gd name="connsiteY102" fmla="*/ 4909807 h 5096785"/>
              <a:gd name="connsiteX103" fmla="*/ 5393901 w 12192000"/>
              <a:gd name="connsiteY103" fmla="*/ 4933709 h 5096785"/>
              <a:gd name="connsiteX104" fmla="*/ 5325782 w 12192000"/>
              <a:gd name="connsiteY104" fmla="*/ 4951789 h 5096785"/>
              <a:gd name="connsiteX105" fmla="*/ 5302703 w 12192000"/>
              <a:gd name="connsiteY105" fmla="*/ 4964590 h 5096785"/>
              <a:gd name="connsiteX106" fmla="*/ 5268591 w 12192000"/>
              <a:gd name="connsiteY106" fmla="*/ 4978479 h 5096785"/>
              <a:gd name="connsiteX107" fmla="*/ 5210559 w 12192000"/>
              <a:gd name="connsiteY107" fmla="*/ 5007585 h 5096785"/>
              <a:gd name="connsiteX108" fmla="*/ 5177597 w 12192000"/>
              <a:gd name="connsiteY108" fmla="*/ 5015926 h 5096785"/>
              <a:gd name="connsiteX109" fmla="*/ 5160569 w 12192000"/>
              <a:gd name="connsiteY109" fmla="*/ 5025681 h 5096785"/>
              <a:gd name="connsiteX110" fmla="*/ 5152748 w 12192000"/>
              <a:gd name="connsiteY110" fmla="*/ 5026569 h 5096785"/>
              <a:gd name="connsiteX111" fmla="*/ 5127678 w 12192000"/>
              <a:gd name="connsiteY111" fmla="*/ 5032947 h 5096785"/>
              <a:gd name="connsiteX112" fmla="*/ 5113147 w 12192000"/>
              <a:gd name="connsiteY112" fmla="*/ 5035818 h 5096785"/>
              <a:gd name="connsiteX113" fmla="*/ 5107301 w 12192000"/>
              <a:gd name="connsiteY113" fmla="*/ 5036672 h 5096785"/>
              <a:gd name="connsiteX114" fmla="*/ 5093215 w 12192000"/>
              <a:gd name="connsiteY114" fmla="*/ 5032880 h 5096785"/>
              <a:gd name="connsiteX115" fmla="*/ 5077058 w 12192000"/>
              <a:gd name="connsiteY115" fmla="*/ 5038681 h 5096785"/>
              <a:gd name="connsiteX116" fmla="*/ 5057349 w 12192000"/>
              <a:gd name="connsiteY116" fmla="*/ 5036015 h 5096785"/>
              <a:gd name="connsiteX117" fmla="*/ 5053945 w 12192000"/>
              <a:gd name="connsiteY117" fmla="*/ 5041952 h 5096785"/>
              <a:gd name="connsiteX118" fmla="*/ 5040021 w 12192000"/>
              <a:gd name="connsiteY118" fmla="*/ 5050052 h 5096785"/>
              <a:gd name="connsiteX119" fmla="*/ 5025913 w 12192000"/>
              <a:gd name="connsiteY119" fmla="*/ 5046535 h 5096785"/>
              <a:gd name="connsiteX120" fmla="*/ 4998218 w 12192000"/>
              <a:gd name="connsiteY120" fmla="*/ 5048065 h 5096785"/>
              <a:gd name="connsiteX121" fmla="*/ 4991008 w 12192000"/>
              <a:gd name="connsiteY121" fmla="*/ 5050439 h 5096785"/>
              <a:gd name="connsiteX122" fmla="*/ 4963503 w 12192000"/>
              <a:gd name="connsiteY122" fmla="*/ 5047575 h 5096785"/>
              <a:gd name="connsiteX123" fmla="*/ 4921053 w 12192000"/>
              <a:gd name="connsiteY123" fmla="*/ 5048925 h 5096785"/>
              <a:gd name="connsiteX124" fmla="*/ 4873420 w 12192000"/>
              <a:gd name="connsiteY124" fmla="*/ 5054929 h 5096785"/>
              <a:gd name="connsiteX125" fmla="*/ 4858825 w 12192000"/>
              <a:gd name="connsiteY125" fmla="*/ 5051329 h 5096785"/>
              <a:gd name="connsiteX126" fmla="*/ 4769340 w 12192000"/>
              <a:gd name="connsiteY126" fmla="*/ 5053090 h 5096785"/>
              <a:gd name="connsiteX127" fmla="*/ 4744152 w 12192000"/>
              <a:gd name="connsiteY127" fmla="*/ 5053391 h 5096785"/>
              <a:gd name="connsiteX128" fmla="*/ 4723556 w 12192000"/>
              <a:gd name="connsiteY128" fmla="*/ 5059633 h 5096785"/>
              <a:gd name="connsiteX129" fmla="*/ 4719699 w 12192000"/>
              <a:gd name="connsiteY129" fmla="*/ 5066298 h 5096785"/>
              <a:gd name="connsiteX130" fmla="*/ 4706016 w 12192000"/>
              <a:gd name="connsiteY130" fmla="*/ 5067422 h 5096785"/>
              <a:gd name="connsiteX131" fmla="*/ 4702593 w 12192000"/>
              <a:gd name="connsiteY131" fmla="*/ 5068973 h 5096785"/>
              <a:gd name="connsiteX132" fmla="*/ 4682766 w 12192000"/>
              <a:gd name="connsiteY132" fmla="*/ 5076609 h 5096785"/>
              <a:gd name="connsiteX133" fmla="*/ 4634960 w 12192000"/>
              <a:gd name="connsiteY133" fmla="*/ 5061852 h 5096785"/>
              <a:gd name="connsiteX134" fmla="*/ 4580645 w 12192000"/>
              <a:gd name="connsiteY134" fmla="*/ 5069246 h 5096785"/>
              <a:gd name="connsiteX135" fmla="*/ 4368005 w 12192000"/>
              <a:gd name="connsiteY135" fmla="*/ 5057426 h 5096785"/>
              <a:gd name="connsiteX136" fmla="*/ 4339489 w 12192000"/>
              <a:gd name="connsiteY136" fmla="*/ 5080858 h 5096785"/>
              <a:gd name="connsiteX137" fmla="*/ 4253895 w 12192000"/>
              <a:gd name="connsiteY137" fmla="*/ 5085008 h 5096785"/>
              <a:gd name="connsiteX138" fmla="*/ 4117780 w 12192000"/>
              <a:gd name="connsiteY138" fmla="*/ 5045175 h 5096785"/>
              <a:gd name="connsiteX139" fmla="*/ 3960074 w 12192000"/>
              <a:gd name="connsiteY139" fmla="*/ 5050708 h 5096785"/>
              <a:gd name="connsiteX140" fmla="*/ 3947260 w 12192000"/>
              <a:gd name="connsiteY140" fmla="*/ 5041167 h 5096785"/>
              <a:gd name="connsiteX141" fmla="*/ 3931969 w 12192000"/>
              <a:gd name="connsiteY141" fmla="*/ 5035902 h 5096785"/>
              <a:gd name="connsiteX142" fmla="*/ 3929836 w 12192000"/>
              <a:gd name="connsiteY142" fmla="*/ 5036901 h 5096785"/>
              <a:gd name="connsiteX143" fmla="*/ 3911296 w 12192000"/>
              <a:gd name="connsiteY143" fmla="*/ 5035663 h 5096785"/>
              <a:gd name="connsiteX144" fmla="*/ 3907746 w 12192000"/>
              <a:gd name="connsiteY144" fmla="*/ 5032107 h 5096785"/>
              <a:gd name="connsiteX145" fmla="*/ 3895182 w 12192000"/>
              <a:gd name="connsiteY145" fmla="*/ 5030229 h 5096785"/>
              <a:gd name="connsiteX146" fmla="*/ 3870866 w 12192000"/>
              <a:gd name="connsiteY146" fmla="*/ 5023753 h 5096785"/>
              <a:gd name="connsiteX147" fmla="*/ 3865913 w 12192000"/>
              <a:gd name="connsiteY147" fmla="*/ 5025143 h 5096785"/>
              <a:gd name="connsiteX148" fmla="*/ 3828606 w 12192000"/>
              <a:gd name="connsiteY148" fmla="*/ 5019426 h 5096785"/>
              <a:gd name="connsiteX149" fmla="*/ 3827901 w 12192000"/>
              <a:gd name="connsiteY149" fmla="*/ 5020583 h 5096785"/>
              <a:gd name="connsiteX150" fmla="*/ 3816543 w 12192000"/>
              <a:gd name="connsiteY150" fmla="*/ 5024366 h 5096785"/>
              <a:gd name="connsiteX151" fmla="*/ 3795278 w 12192000"/>
              <a:gd name="connsiteY151" fmla="*/ 5028779 h 5096785"/>
              <a:gd name="connsiteX152" fmla="*/ 3743858 w 12192000"/>
              <a:gd name="connsiteY152" fmla="*/ 5054237 h 5096785"/>
              <a:gd name="connsiteX153" fmla="*/ 3704945 w 12192000"/>
              <a:gd name="connsiteY153" fmla="*/ 5048413 h 5096785"/>
              <a:gd name="connsiteX154" fmla="*/ 3696992 w 12192000"/>
              <a:gd name="connsiteY154" fmla="*/ 5047914 h 5096785"/>
              <a:gd name="connsiteX155" fmla="*/ 3696780 w 12192000"/>
              <a:gd name="connsiteY155" fmla="*/ 5048181 h 5096785"/>
              <a:gd name="connsiteX156" fmla="*/ 3688290 w 12192000"/>
              <a:gd name="connsiteY156" fmla="*/ 5048204 h 5096785"/>
              <a:gd name="connsiteX157" fmla="*/ 3682486 w 12192000"/>
              <a:gd name="connsiteY157" fmla="*/ 5047000 h 5096785"/>
              <a:gd name="connsiteX158" fmla="*/ 3667056 w 12192000"/>
              <a:gd name="connsiteY158" fmla="*/ 5046030 h 5096785"/>
              <a:gd name="connsiteX159" fmla="*/ 3661403 w 12192000"/>
              <a:gd name="connsiteY159" fmla="*/ 5047537 h 5096785"/>
              <a:gd name="connsiteX160" fmla="*/ 3658673 w 12192000"/>
              <a:gd name="connsiteY160" fmla="*/ 5050790 h 5096785"/>
              <a:gd name="connsiteX161" fmla="*/ 3657333 w 12192000"/>
              <a:gd name="connsiteY161" fmla="*/ 5050325 h 5096785"/>
              <a:gd name="connsiteX162" fmla="*/ 3626778 w 12192000"/>
              <a:gd name="connsiteY162" fmla="*/ 5057882 h 5096785"/>
              <a:gd name="connsiteX163" fmla="*/ 3560067 w 12192000"/>
              <a:gd name="connsiteY163" fmla="*/ 5064266 h 5096785"/>
              <a:gd name="connsiteX164" fmla="*/ 3522641 w 12192000"/>
              <a:gd name="connsiteY164" fmla="*/ 5063654 h 5096785"/>
              <a:gd name="connsiteX165" fmla="*/ 3419275 w 12192000"/>
              <a:gd name="connsiteY165" fmla="*/ 5066646 h 5096785"/>
              <a:gd name="connsiteX166" fmla="*/ 3314869 w 12192000"/>
              <a:gd name="connsiteY166" fmla="*/ 5073197 h 5096785"/>
              <a:gd name="connsiteX167" fmla="*/ 3259088 w 12192000"/>
              <a:gd name="connsiteY167" fmla="*/ 5096363 h 5096785"/>
              <a:gd name="connsiteX168" fmla="*/ 3253104 w 12192000"/>
              <a:gd name="connsiteY168" fmla="*/ 5096785 h 5096785"/>
              <a:gd name="connsiteX169" fmla="*/ 3238751 w 12192000"/>
              <a:gd name="connsiteY169" fmla="*/ 5092996 h 5096785"/>
              <a:gd name="connsiteX170" fmla="*/ 3233681 w 12192000"/>
              <a:gd name="connsiteY170" fmla="*/ 5090758 h 5096785"/>
              <a:gd name="connsiteX171" fmla="*/ 3225562 w 12192000"/>
              <a:gd name="connsiteY171" fmla="*/ 5089215 h 5096785"/>
              <a:gd name="connsiteX172" fmla="*/ 3225260 w 12192000"/>
              <a:gd name="connsiteY172" fmla="*/ 5089437 h 5096785"/>
              <a:gd name="connsiteX173" fmla="*/ 3217859 w 12192000"/>
              <a:gd name="connsiteY173" fmla="*/ 5087484 h 5096785"/>
              <a:gd name="connsiteX174" fmla="*/ 3182980 w 12192000"/>
              <a:gd name="connsiteY174" fmla="*/ 5074650 h 5096785"/>
              <a:gd name="connsiteX175" fmla="*/ 3055081 w 12192000"/>
              <a:gd name="connsiteY175" fmla="*/ 5080424 h 5096785"/>
              <a:gd name="connsiteX176" fmla="*/ 3049807 w 12192000"/>
              <a:gd name="connsiteY176" fmla="*/ 5080860 h 5096785"/>
              <a:gd name="connsiteX177" fmla="*/ 3029122 w 12192000"/>
              <a:gd name="connsiteY177" fmla="*/ 5070085 h 5096785"/>
              <a:gd name="connsiteX178" fmla="*/ 3017862 w 12192000"/>
              <a:gd name="connsiteY178" fmla="*/ 5065942 h 5096785"/>
              <a:gd name="connsiteX179" fmla="*/ 3015868 w 12192000"/>
              <a:gd name="connsiteY179" fmla="*/ 5061832 h 5096785"/>
              <a:gd name="connsiteX180" fmla="*/ 2998644 w 12192000"/>
              <a:gd name="connsiteY180" fmla="*/ 5057210 h 5096785"/>
              <a:gd name="connsiteX181" fmla="*/ 2996219 w 12192000"/>
              <a:gd name="connsiteY181" fmla="*/ 5057788 h 5096785"/>
              <a:gd name="connsiteX182" fmla="*/ 2983676 w 12192000"/>
              <a:gd name="connsiteY182" fmla="*/ 5049852 h 5096785"/>
              <a:gd name="connsiteX183" fmla="*/ 2903609 w 12192000"/>
              <a:gd name="connsiteY183" fmla="*/ 4998457 h 5096785"/>
              <a:gd name="connsiteX184" fmla="*/ 2758830 w 12192000"/>
              <a:gd name="connsiteY184" fmla="*/ 4974760 h 5096785"/>
              <a:gd name="connsiteX185" fmla="*/ 2532669 w 12192000"/>
              <a:gd name="connsiteY185" fmla="*/ 4940573 h 5096785"/>
              <a:gd name="connsiteX186" fmla="*/ 2389931 w 12192000"/>
              <a:gd name="connsiteY186" fmla="*/ 4905785 h 5096785"/>
              <a:gd name="connsiteX187" fmla="*/ 2335186 w 12192000"/>
              <a:gd name="connsiteY187" fmla="*/ 4902957 h 5096785"/>
              <a:gd name="connsiteX188" fmla="*/ 2273393 w 12192000"/>
              <a:gd name="connsiteY188" fmla="*/ 4883565 h 5096785"/>
              <a:gd name="connsiteX189" fmla="*/ 2269523 w 12192000"/>
              <a:gd name="connsiteY189" fmla="*/ 4884442 h 5096785"/>
              <a:gd name="connsiteX190" fmla="*/ 2256015 w 12192000"/>
              <a:gd name="connsiteY190" fmla="*/ 4883014 h 5096785"/>
              <a:gd name="connsiteX191" fmla="*/ 2249731 w 12192000"/>
              <a:gd name="connsiteY191" fmla="*/ 4888778 h 5096785"/>
              <a:gd name="connsiteX192" fmla="*/ 2227629 w 12192000"/>
              <a:gd name="connsiteY192" fmla="*/ 4891047 h 5096785"/>
              <a:gd name="connsiteX193" fmla="*/ 2203460 w 12192000"/>
              <a:gd name="connsiteY193" fmla="*/ 4886696 h 5096785"/>
              <a:gd name="connsiteX194" fmla="*/ 2091528 w 12192000"/>
              <a:gd name="connsiteY194" fmla="*/ 4859155 h 5096785"/>
              <a:gd name="connsiteX195" fmla="*/ 2022901 w 12192000"/>
              <a:gd name="connsiteY195" fmla="*/ 4846594 h 5096785"/>
              <a:gd name="connsiteX196" fmla="*/ 1994227 w 12192000"/>
              <a:gd name="connsiteY196" fmla="*/ 4847973 h 5096785"/>
              <a:gd name="connsiteX197" fmla="*/ 1955936 w 12192000"/>
              <a:gd name="connsiteY197" fmla="*/ 4845765 h 5096785"/>
              <a:gd name="connsiteX198" fmla="*/ 1741924 w 12192000"/>
              <a:gd name="connsiteY198" fmla="*/ 4808054 h 5096785"/>
              <a:gd name="connsiteX199" fmla="*/ 1734410 w 12192000"/>
              <a:gd name="connsiteY199" fmla="*/ 4811675 h 5096785"/>
              <a:gd name="connsiteX200" fmla="*/ 1691423 w 12192000"/>
              <a:gd name="connsiteY200" fmla="*/ 4802777 h 5096785"/>
              <a:gd name="connsiteX201" fmla="*/ 1554504 w 12192000"/>
              <a:gd name="connsiteY201" fmla="*/ 4739985 h 5096785"/>
              <a:gd name="connsiteX202" fmla="*/ 1470119 w 12192000"/>
              <a:gd name="connsiteY202" fmla="*/ 4723470 h 5096785"/>
              <a:gd name="connsiteX203" fmla="*/ 1437967 w 12192000"/>
              <a:gd name="connsiteY203" fmla="*/ 4722710 h 5096785"/>
              <a:gd name="connsiteX204" fmla="*/ 1384234 w 12192000"/>
              <a:gd name="connsiteY204" fmla="*/ 4721117 h 5096785"/>
              <a:gd name="connsiteX205" fmla="*/ 1338647 w 12192000"/>
              <a:gd name="connsiteY205" fmla="*/ 4732483 h 5096785"/>
              <a:gd name="connsiteX206" fmla="*/ 1295869 w 12192000"/>
              <a:gd name="connsiteY206" fmla="*/ 4726175 h 5096785"/>
              <a:gd name="connsiteX207" fmla="*/ 1292949 w 12192000"/>
              <a:gd name="connsiteY207" fmla="*/ 4708469 h 5096785"/>
              <a:gd name="connsiteX208" fmla="*/ 1244908 w 12192000"/>
              <a:gd name="connsiteY208" fmla="*/ 4706993 h 5096785"/>
              <a:gd name="connsiteX209" fmla="*/ 1171266 w 12192000"/>
              <a:gd name="connsiteY209" fmla="*/ 4706535 h 5096785"/>
              <a:gd name="connsiteX210" fmla="*/ 1160868 w 12192000"/>
              <a:gd name="connsiteY210" fmla="*/ 4701936 h 5096785"/>
              <a:gd name="connsiteX211" fmla="*/ 1147599 w 12192000"/>
              <a:gd name="connsiteY211" fmla="*/ 4714833 h 5096785"/>
              <a:gd name="connsiteX212" fmla="*/ 1119603 w 12192000"/>
              <a:gd name="connsiteY212" fmla="*/ 4721303 h 5096785"/>
              <a:gd name="connsiteX213" fmla="*/ 997851 w 12192000"/>
              <a:gd name="connsiteY213" fmla="*/ 4722336 h 5096785"/>
              <a:gd name="connsiteX214" fmla="*/ 976455 w 12192000"/>
              <a:gd name="connsiteY214" fmla="*/ 4726407 h 5096785"/>
              <a:gd name="connsiteX215" fmla="*/ 949939 w 12192000"/>
              <a:gd name="connsiteY215" fmla="*/ 4719699 h 5096785"/>
              <a:gd name="connsiteX216" fmla="*/ 894148 w 12192000"/>
              <a:gd name="connsiteY216" fmla="*/ 4710406 h 5096785"/>
              <a:gd name="connsiteX217" fmla="*/ 857990 w 12192000"/>
              <a:gd name="connsiteY217" fmla="*/ 4696844 h 5096785"/>
              <a:gd name="connsiteX218" fmla="*/ 848649 w 12192000"/>
              <a:gd name="connsiteY218" fmla="*/ 4704021 h 5096785"/>
              <a:gd name="connsiteX219" fmla="*/ 826436 w 12192000"/>
              <a:gd name="connsiteY219" fmla="*/ 4707421 h 5096785"/>
              <a:gd name="connsiteX220" fmla="*/ 733052 w 12192000"/>
              <a:gd name="connsiteY220" fmla="*/ 4701884 h 5096785"/>
              <a:gd name="connsiteX221" fmla="*/ 716185 w 12192000"/>
              <a:gd name="connsiteY221" fmla="*/ 4703827 h 5096785"/>
              <a:gd name="connsiteX222" fmla="*/ 696663 w 12192000"/>
              <a:gd name="connsiteY222" fmla="*/ 4697420 h 5096785"/>
              <a:gd name="connsiteX223" fmla="*/ 582722 w 12192000"/>
              <a:gd name="connsiteY223" fmla="*/ 4658637 h 5096785"/>
              <a:gd name="connsiteX224" fmla="*/ 581118 w 12192000"/>
              <a:gd name="connsiteY224" fmla="*/ 4654120 h 5096785"/>
              <a:gd name="connsiteX225" fmla="*/ 546453 w 12192000"/>
              <a:gd name="connsiteY225" fmla="*/ 4652542 h 5096785"/>
              <a:gd name="connsiteX226" fmla="*/ 536773 w 12192000"/>
              <a:gd name="connsiteY226" fmla="*/ 4644609 h 5096785"/>
              <a:gd name="connsiteX227" fmla="*/ 388896 w 12192000"/>
              <a:gd name="connsiteY227" fmla="*/ 4619173 h 5096785"/>
              <a:gd name="connsiteX228" fmla="*/ 366479 w 12192000"/>
              <a:gd name="connsiteY228" fmla="*/ 4618896 h 5096785"/>
              <a:gd name="connsiteX229" fmla="*/ 342781 w 12192000"/>
              <a:gd name="connsiteY229" fmla="*/ 4601239 h 5096785"/>
              <a:gd name="connsiteX230" fmla="*/ 255925 w 12192000"/>
              <a:gd name="connsiteY230" fmla="*/ 4598685 h 5096785"/>
              <a:gd name="connsiteX231" fmla="*/ 226919 w 12192000"/>
              <a:gd name="connsiteY231" fmla="*/ 4598460 h 5096785"/>
              <a:gd name="connsiteX232" fmla="*/ 213925 w 12192000"/>
              <a:gd name="connsiteY232" fmla="*/ 4597783 h 5096785"/>
              <a:gd name="connsiteX233" fmla="*/ 215196 w 12192000"/>
              <a:gd name="connsiteY233" fmla="*/ 4588576 h 5096785"/>
              <a:gd name="connsiteX234" fmla="*/ 180214 w 12192000"/>
              <a:gd name="connsiteY234" fmla="*/ 4583701 h 5096785"/>
              <a:gd name="connsiteX235" fmla="*/ 83203 w 12192000"/>
              <a:gd name="connsiteY235" fmla="*/ 4531664 h 5096785"/>
              <a:gd name="connsiteX236" fmla="*/ 4106 w 12192000"/>
              <a:gd name="connsiteY236" fmla="*/ 4517202 h 5096785"/>
              <a:gd name="connsiteX237" fmla="*/ 0 w 12192000"/>
              <a:gd name="connsiteY237" fmla="*/ 4516084 h 5096785"/>
              <a:gd name="connsiteX238" fmla="*/ 0 w 12192000"/>
              <a:gd name="connsiteY238"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6136936 w 12192000"/>
              <a:gd name="connsiteY90" fmla="*/ 4758246 h 5096785"/>
              <a:gd name="connsiteX91" fmla="*/ 5988578 w 12192000"/>
              <a:gd name="connsiteY91" fmla="*/ 4754427 h 5096785"/>
              <a:gd name="connsiteX92" fmla="*/ 5908701 w 12192000"/>
              <a:gd name="connsiteY92" fmla="*/ 4779160 h 5096785"/>
              <a:gd name="connsiteX93" fmla="*/ 5892219 w 12192000"/>
              <a:gd name="connsiteY93" fmla="*/ 4807892 h 5096785"/>
              <a:gd name="connsiteX94" fmla="*/ 5683612 w 12192000"/>
              <a:gd name="connsiteY94" fmla="*/ 4848770 h 5096785"/>
              <a:gd name="connsiteX95" fmla="*/ 5635111 w 12192000"/>
              <a:gd name="connsiteY95" fmla="*/ 4868888 h 5096785"/>
              <a:gd name="connsiteX96" fmla="*/ 5582652 w 12192000"/>
              <a:gd name="connsiteY96" fmla="*/ 4866836 h 5096785"/>
              <a:gd name="connsiteX97" fmla="*/ 5567213 w 12192000"/>
              <a:gd name="connsiteY97" fmla="*/ 4878769 h 5096785"/>
              <a:gd name="connsiteX98" fmla="*/ 5564659 w 12192000"/>
              <a:gd name="connsiteY98" fmla="*/ 4881042 h 5096785"/>
              <a:gd name="connsiteX99" fmla="*/ 5552102 w 12192000"/>
              <a:gd name="connsiteY99" fmla="*/ 4885426 h 5096785"/>
              <a:gd name="connsiteX100" fmla="*/ 5551475 w 12192000"/>
              <a:gd name="connsiteY100" fmla="*/ 4892560 h 5096785"/>
              <a:gd name="connsiteX101" fmla="*/ 5534664 w 12192000"/>
              <a:gd name="connsiteY101" fmla="*/ 4903385 h 5096785"/>
              <a:gd name="connsiteX102" fmla="*/ 5510737 w 12192000"/>
              <a:gd name="connsiteY102" fmla="*/ 4909807 h 5096785"/>
              <a:gd name="connsiteX103" fmla="*/ 5393901 w 12192000"/>
              <a:gd name="connsiteY103" fmla="*/ 4933709 h 5096785"/>
              <a:gd name="connsiteX104" fmla="*/ 5325782 w 12192000"/>
              <a:gd name="connsiteY104" fmla="*/ 4951789 h 5096785"/>
              <a:gd name="connsiteX105" fmla="*/ 5302703 w 12192000"/>
              <a:gd name="connsiteY105" fmla="*/ 4964590 h 5096785"/>
              <a:gd name="connsiteX106" fmla="*/ 5268591 w 12192000"/>
              <a:gd name="connsiteY106" fmla="*/ 4978479 h 5096785"/>
              <a:gd name="connsiteX107" fmla="*/ 5210559 w 12192000"/>
              <a:gd name="connsiteY107" fmla="*/ 5007585 h 5096785"/>
              <a:gd name="connsiteX108" fmla="*/ 5177597 w 12192000"/>
              <a:gd name="connsiteY108" fmla="*/ 5015926 h 5096785"/>
              <a:gd name="connsiteX109" fmla="*/ 5160569 w 12192000"/>
              <a:gd name="connsiteY109" fmla="*/ 5025681 h 5096785"/>
              <a:gd name="connsiteX110" fmla="*/ 5152748 w 12192000"/>
              <a:gd name="connsiteY110" fmla="*/ 5026569 h 5096785"/>
              <a:gd name="connsiteX111" fmla="*/ 5127678 w 12192000"/>
              <a:gd name="connsiteY111" fmla="*/ 5032947 h 5096785"/>
              <a:gd name="connsiteX112" fmla="*/ 5113147 w 12192000"/>
              <a:gd name="connsiteY112" fmla="*/ 5035818 h 5096785"/>
              <a:gd name="connsiteX113" fmla="*/ 5107301 w 12192000"/>
              <a:gd name="connsiteY113" fmla="*/ 5036672 h 5096785"/>
              <a:gd name="connsiteX114" fmla="*/ 5093215 w 12192000"/>
              <a:gd name="connsiteY114" fmla="*/ 5032880 h 5096785"/>
              <a:gd name="connsiteX115" fmla="*/ 5077058 w 12192000"/>
              <a:gd name="connsiteY115" fmla="*/ 5038681 h 5096785"/>
              <a:gd name="connsiteX116" fmla="*/ 5057349 w 12192000"/>
              <a:gd name="connsiteY116" fmla="*/ 5036015 h 5096785"/>
              <a:gd name="connsiteX117" fmla="*/ 5053945 w 12192000"/>
              <a:gd name="connsiteY117" fmla="*/ 5041952 h 5096785"/>
              <a:gd name="connsiteX118" fmla="*/ 5040021 w 12192000"/>
              <a:gd name="connsiteY118" fmla="*/ 5050052 h 5096785"/>
              <a:gd name="connsiteX119" fmla="*/ 5025913 w 12192000"/>
              <a:gd name="connsiteY119" fmla="*/ 5046535 h 5096785"/>
              <a:gd name="connsiteX120" fmla="*/ 4998218 w 12192000"/>
              <a:gd name="connsiteY120" fmla="*/ 5048065 h 5096785"/>
              <a:gd name="connsiteX121" fmla="*/ 4991008 w 12192000"/>
              <a:gd name="connsiteY121" fmla="*/ 5050439 h 5096785"/>
              <a:gd name="connsiteX122" fmla="*/ 4963503 w 12192000"/>
              <a:gd name="connsiteY122" fmla="*/ 5047575 h 5096785"/>
              <a:gd name="connsiteX123" fmla="*/ 4921053 w 12192000"/>
              <a:gd name="connsiteY123" fmla="*/ 5048925 h 5096785"/>
              <a:gd name="connsiteX124" fmla="*/ 4873420 w 12192000"/>
              <a:gd name="connsiteY124" fmla="*/ 5054929 h 5096785"/>
              <a:gd name="connsiteX125" fmla="*/ 4858825 w 12192000"/>
              <a:gd name="connsiteY125" fmla="*/ 5051329 h 5096785"/>
              <a:gd name="connsiteX126" fmla="*/ 4769340 w 12192000"/>
              <a:gd name="connsiteY126" fmla="*/ 5053090 h 5096785"/>
              <a:gd name="connsiteX127" fmla="*/ 4744152 w 12192000"/>
              <a:gd name="connsiteY127" fmla="*/ 5053391 h 5096785"/>
              <a:gd name="connsiteX128" fmla="*/ 4723556 w 12192000"/>
              <a:gd name="connsiteY128" fmla="*/ 5059633 h 5096785"/>
              <a:gd name="connsiteX129" fmla="*/ 4719699 w 12192000"/>
              <a:gd name="connsiteY129" fmla="*/ 5066298 h 5096785"/>
              <a:gd name="connsiteX130" fmla="*/ 4706016 w 12192000"/>
              <a:gd name="connsiteY130" fmla="*/ 5067422 h 5096785"/>
              <a:gd name="connsiteX131" fmla="*/ 4702593 w 12192000"/>
              <a:gd name="connsiteY131" fmla="*/ 5068973 h 5096785"/>
              <a:gd name="connsiteX132" fmla="*/ 4682766 w 12192000"/>
              <a:gd name="connsiteY132" fmla="*/ 5076609 h 5096785"/>
              <a:gd name="connsiteX133" fmla="*/ 4634960 w 12192000"/>
              <a:gd name="connsiteY133" fmla="*/ 5061852 h 5096785"/>
              <a:gd name="connsiteX134" fmla="*/ 4580645 w 12192000"/>
              <a:gd name="connsiteY134" fmla="*/ 5069246 h 5096785"/>
              <a:gd name="connsiteX135" fmla="*/ 4368005 w 12192000"/>
              <a:gd name="connsiteY135" fmla="*/ 5057426 h 5096785"/>
              <a:gd name="connsiteX136" fmla="*/ 4339489 w 12192000"/>
              <a:gd name="connsiteY136" fmla="*/ 5080858 h 5096785"/>
              <a:gd name="connsiteX137" fmla="*/ 4253895 w 12192000"/>
              <a:gd name="connsiteY137" fmla="*/ 5085008 h 5096785"/>
              <a:gd name="connsiteX138" fmla="*/ 4117780 w 12192000"/>
              <a:gd name="connsiteY138" fmla="*/ 5045175 h 5096785"/>
              <a:gd name="connsiteX139" fmla="*/ 3960074 w 12192000"/>
              <a:gd name="connsiteY139" fmla="*/ 5050708 h 5096785"/>
              <a:gd name="connsiteX140" fmla="*/ 3947260 w 12192000"/>
              <a:gd name="connsiteY140" fmla="*/ 5041167 h 5096785"/>
              <a:gd name="connsiteX141" fmla="*/ 3931969 w 12192000"/>
              <a:gd name="connsiteY141" fmla="*/ 5035902 h 5096785"/>
              <a:gd name="connsiteX142" fmla="*/ 3929836 w 12192000"/>
              <a:gd name="connsiteY142" fmla="*/ 5036901 h 5096785"/>
              <a:gd name="connsiteX143" fmla="*/ 3911296 w 12192000"/>
              <a:gd name="connsiteY143" fmla="*/ 5035663 h 5096785"/>
              <a:gd name="connsiteX144" fmla="*/ 3907746 w 12192000"/>
              <a:gd name="connsiteY144" fmla="*/ 5032107 h 5096785"/>
              <a:gd name="connsiteX145" fmla="*/ 3895182 w 12192000"/>
              <a:gd name="connsiteY145" fmla="*/ 5030229 h 5096785"/>
              <a:gd name="connsiteX146" fmla="*/ 3870866 w 12192000"/>
              <a:gd name="connsiteY146" fmla="*/ 5023753 h 5096785"/>
              <a:gd name="connsiteX147" fmla="*/ 3865913 w 12192000"/>
              <a:gd name="connsiteY147" fmla="*/ 5025143 h 5096785"/>
              <a:gd name="connsiteX148" fmla="*/ 3828606 w 12192000"/>
              <a:gd name="connsiteY148" fmla="*/ 5019426 h 5096785"/>
              <a:gd name="connsiteX149" fmla="*/ 3827901 w 12192000"/>
              <a:gd name="connsiteY149" fmla="*/ 5020583 h 5096785"/>
              <a:gd name="connsiteX150" fmla="*/ 3816543 w 12192000"/>
              <a:gd name="connsiteY150" fmla="*/ 5024366 h 5096785"/>
              <a:gd name="connsiteX151" fmla="*/ 3795278 w 12192000"/>
              <a:gd name="connsiteY151" fmla="*/ 5028779 h 5096785"/>
              <a:gd name="connsiteX152" fmla="*/ 3743858 w 12192000"/>
              <a:gd name="connsiteY152" fmla="*/ 5054237 h 5096785"/>
              <a:gd name="connsiteX153" fmla="*/ 3704945 w 12192000"/>
              <a:gd name="connsiteY153" fmla="*/ 5048413 h 5096785"/>
              <a:gd name="connsiteX154" fmla="*/ 3696992 w 12192000"/>
              <a:gd name="connsiteY154" fmla="*/ 5047914 h 5096785"/>
              <a:gd name="connsiteX155" fmla="*/ 3696780 w 12192000"/>
              <a:gd name="connsiteY155" fmla="*/ 5048181 h 5096785"/>
              <a:gd name="connsiteX156" fmla="*/ 3688290 w 12192000"/>
              <a:gd name="connsiteY156" fmla="*/ 5048204 h 5096785"/>
              <a:gd name="connsiteX157" fmla="*/ 3682486 w 12192000"/>
              <a:gd name="connsiteY157" fmla="*/ 5047000 h 5096785"/>
              <a:gd name="connsiteX158" fmla="*/ 3667056 w 12192000"/>
              <a:gd name="connsiteY158" fmla="*/ 5046030 h 5096785"/>
              <a:gd name="connsiteX159" fmla="*/ 3661403 w 12192000"/>
              <a:gd name="connsiteY159" fmla="*/ 5047537 h 5096785"/>
              <a:gd name="connsiteX160" fmla="*/ 3658673 w 12192000"/>
              <a:gd name="connsiteY160" fmla="*/ 5050790 h 5096785"/>
              <a:gd name="connsiteX161" fmla="*/ 3657333 w 12192000"/>
              <a:gd name="connsiteY161" fmla="*/ 5050325 h 5096785"/>
              <a:gd name="connsiteX162" fmla="*/ 3626778 w 12192000"/>
              <a:gd name="connsiteY162" fmla="*/ 5057882 h 5096785"/>
              <a:gd name="connsiteX163" fmla="*/ 3560067 w 12192000"/>
              <a:gd name="connsiteY163" fmla="*/ 5064266 h 5096785"/>
              <a:gd name="connsiteX164" fmla="*/ 3522641 w 12192000"/>
              <a:gd name="connsiteY164" fmla="*/ 5063654 h 5096785"/>
              <a:gd name="connsiteX165" fmla="*/ 3419275 w 12192000"/>
              <a:gd name="connsiteY165" fmla="*/ 5066646 h 5096785"/>
              <a:gd name="connsiteX166" fmla="*/ 3314869 w 12192000"/>
              <a:gd name="connsiteY166" fmla="*/ 5073197 h 5096785"/>
              <a:gd name="connsiteX167" fmla="*/ 3259088 w 12192000"/>
              <a:gd name="connsiteY167" fmla="*/ 5096363 h 5096785"/>
              <a:gd name="connsiteX168" fmla="*/ 3253104 w 12192000"/>
              <a:gd name="connsiteY168" fmla="*/ 5096785 h 5096785"/>
              <a:gd name="connsiteX169" fmla="*/ 3238751 w 12192000"/>
              <a:gd name="connsiteY169" fmla="*/ 5092996 h 5096785"/>
              <a:gd name="connsiteX170" fmla="*/ 3233681 w 12192000"/>
              <a:gd name="connsiteY170" fmla="*/ 5090758 h 5096785"/>
              <a:gd name="connsiteX171" fmla="*/ 3225562 w 12192000"/>
              <a:gd name="connsiteY171" fmla="*/ 5089215 h 5096785"/>
              <a:gd name="connsiteX172" fmla="*/ 3225260 w 12192000"/>
              <a:gd name="connsiteY172" fmla="*/ 5089437 h 5096785"/>
              <a:gd name="connsiteX173" fmla="*/ 3217859 w 12192000"/>
              <a:gd name="connsiteY173" fmla="*/ 5087484 h 5096785"/>
              <a:gd name="connsiteX174" fmla="*/ 3182980 w 12192000"/>
              <a:gd name="connsiteY174" fmla="*/ 5074650 h 5096785"/>
              <a:gd name="connsiteX175" fmla="*/ 3055081 w 12192000"/>
              <a:gd name="connsiteY175" fmla="*/ 5080424 h 5096785"/>
              <a:gd name="connsiteX176" fmla="*/ 3049807 w 12192000"/>
              <a:gd name="connsiteY176" fmla="*/ 5080860 h 5096785"/>
              <a:gd name="connsiteX177" fmla="*/ 3029122 w 12192000"/>
              <a:gd name="connsiteY177" fmla="*/ 5070085 h 5096785"/>
              <a:gd name="connsiteX178" fmla="*/ 3017862 w 12192000"/>
              <a:gd name="connsiteY178" fmla="*/ 5065942 h 5096785"/>
              <a:gd name="connsiteX179" fmla="*/ 3015868 w 12192000"/>
              <a:gd name="connsiteY179" fmla="*/ 5061832 h 5096785"/>
              <a:gd name="connsiteX180" fmla="*/ 2998644 w 12192000"/>
              <a:gd name="connsiteY180" fmla="*/ 5057210 h 5096785"/>
              <a:gd name="connsiteX181" fmla="*/ 2996219 w 12192000"/>
              <a:gd name="connsiteY181" fmla="*/ 5057788 h 5096785"/>
              <a:gd name="connsiteX182" fmla="*/ 2983676 w 12192000"/>
              <a:gd name="connsiteY182" fmla="*/ 5049852 h 5096785"/>
              <a:gd name="connsiteX183" fmla="*/ 2903609 w 12192000"/>
              <a:gd name="connsiteY183" fmla="*/ 4998457 h 5096785"/>
              <a:gd name="connsiteX184" fmla="*/ 2758830 w 12192000"/>
              <a:gd name="connsiteY184" fmla="*/ 4974760 h 5096785"/>
              <a:gd name="connsiteX185" fmla="*/ 2532669 w 12192000"/>
              <a:gd name="connsiteY185" fmla="*/ 4940573 h 5096785"/>
              <a:gd name="connsiteX186" fmla="*/ 2389931 w 12192000"/>
              <a:gd name="connsiteY186" fmla="*/ 4905785 h 5096785"/>
              <a:gd name="connsiteX187" fmla="*/ 2335186 w 12192000"/>
              <a:gd name="connsiteY187" fmla="*/ 4902957 h 5096785"/>
              <a:gd name="connsiteX188" fmla="*/ 2273393 w 12192000"/>
              <a:gd name="connsiteY188" fmla="*/ 4883565 h 5096785"/>
              <a:gd name="connsiteX189" fmla="*/ 2269523 w 12192000"/>
              <a:gd name="connsiteY189" fmla="*/ 4884442 h 5096785"/>
              <a:gd name="connsiteX190" fmla="*/ 2256015 w 12192000"/>
              <a:gd name="connsiteY190" fmla="*/ 4883014 h 5096785"/>
              <a:gd name="connsiteX191" fmla="*/ 2249731 w 12192000"/>
              <a:gd name="connsiteY191" fmla="*/ 4888778 h 5096785"/>
              <a:gd name="connsiteX192" fmla="*/ 2227629 w 12192000"/>
              <a:gd name="connsiteY192" fmla="*/ 4891047 h 5096785"/>
              <a:gd name="connsiteX193" fmla="*/ 2203460 w 12192000"/>
              <a:gd name="connsiteY193" fmla="*/ 4886696 h 5096785"/>
              <a:gd name="connsiteX194" fmla="*/ 2091528 w 12192000"/>
              <a:gd name="connsiteY194" fmla="*/ 4859155 h 5096785"/>
              <a:gd name="connsiteX195" fmla="*/ 2022901 w 12192000"/>
              <a:gd name="connsiteY195" fmla="*/ 4846594 h 5096785"/>
              <a:gd name="connsiteX196" fmla="*/ 1994227 w 12192000"/>
              <a:gd name="connsiteY196" fmla="*/ 4847973 h 5096785"/>
              <a:gd name="connsiteX197" fmla="*/ 1955936 w 12192000"/>
              <a:gd name="connsiteY197" fmla="*/ 4845765 h 5096785"/>
              <a:gd name="connsiteX198" fmla="*/ 1741924 w 12192000"/>
              <a:gd name="connsiteY198" fmla="*/ 4808054 h 5096785"/>
              <a:gd name="connsiteX199" fmla="*/ 1734410 w 12192000"/>
              <a:gd name="connsiteY199" fmla="*/ 4811675 h 5096785"/>
              <a:gd name="connsiteX200" fmla="*/ 1691423 w 12192000"/>
              <a:gd name="connsiteY200" fmla="*/ 4802777 h 5096785"/>
              <a:gd name="connsiteX201" fmla="*/ 1554504 w 12192000"/>
              <a:gd name="connsiteY201" fmla="*/ 4739985 h 5096785"/>
              <a:gd name="connsiteX202" fmla="*/ 1470119 w 12192000"/>
              <a:gd name="connsiteY202" fmla="*/ 4723470 h 5096785"/>
              <a:gd name="connsiteX203" fmla="*/ 1437967 w 12192000"/>
              <a:gd name="connsiteY203" fmla="*/ 4722710 h 5096785"/>
              <a:gd name="connsiteX204" fmla="*/ 1384234 w 12192000"/>
              <a:gd name="connsiteY204" fmla="*/ 4721117 h 5096785"/>
              <a:gd name="connsiteX205" fmla="*/ 1338647 w 12192000"/>
              <a:gd name="connsiteY205" fmla="*/ 4732483 h 5096785"/>
              <a:gd name="connsiteX206" fmla="*/ 1295869 w 12192000"/>
              <a:gd name="connsiteY206" fmla="*/ 4726175 h 5096785"/>
              <a:gd name="connsiteX207" fmla="*/ 1292949 w 12192000"/>
              <a:gd name="connsiteY207" fmla="*/ 4708469 h 5096785"/>
              <a:gd name="connsiteX208" fmla="*/ 1244908 w 12192000"/>
              <a:gd name="connsiteY208" fmla="*/ 4706993 h 5096785"/>
              <a:gd name="connsiteX209" fmla="*/ 1171266 w 12192000"/>
              <a:gd name="connsiteY209" fmla="*/ 4706535 h 5096785"/>
              <a:gd name="connsiteX210" fmla="*/ 1160868 w 12192000"/>
              <a:gd name="connsiteY210" fmla="*/ 4701936 h 5096785"/>
              <a:gd name="connsiteX211" fmla="*/ 1147599 w 12192000"/>
              <a:gd name="connsiteY211" fmla="*/ 4714833 h 5096785"/>
              <a:gd name="connsiteX212" fmla="*/ 1119603 w 12192000"/>
              <a:gd name="connsiteY212" fmla="*/ 4721303 h 5096785"/>
              <a:gd name="connsiteX213" fmla="*/ 997851 w 12192000"/>
              <a:gd name="connsiteY213" fmla="*/ 4722336 h 5096785"/>
              <a:gd name="connsiteX214" fmla="*/ 976455 w 12192000"/>
              <a:gd name="connsiteY214" fmla="*/ 4726407 h 5096785"/>
              <a:gd name="connsiteX215" fmla="*/ 949939 w 12192000"/>
              <a:gd name="connsiteY215" fmla="*/ 4719699 h 5096785"/>
              <a:gd name="connsiteX216" fmla="*/ 894148 w 12192000"/>
              <a:gd name="connsiteY216" fmla="*/ 4710406 h 5096785"/>
              <a:gd name="connsiteX217" fmla="*/ 857990 w 12192000"/>
              <a:gd name="connsiteY217" fmla="*/ 4696844 h 5096785"/>
              <a:gd name="connsiteX218" fmla="*/ 848649 w 12192000"/>
              <a:gd name="connsiteY218" fmla="*/ 4704021 h 5096785"/>
              <a:gd name="connsiteX219" fmla="*/ 826436 w 12192000"/>
              <a:gd name="connsiteY219" fmla="*/ 4707421 h 5096785"/>
              <a:gd name="connsiteX220" fmla="*/ 733052 w 12192000"/>
              <a:gd name="connsiteY220" fmla="*/ 4701884 h 5096785"/>
              <a:gd name="connsiteX221" fmla="*/ 716185 w 12192000"/>
              <a:gd name="connsiteY221" fmla="*/ 4703827 h 5096785"/>
              <a:gd name="connsiteX222" fmla="*/ 582722 w 12192000"/>
              <a:gd name="connsiteY222" fmla="*/ 4658637 h 5096785"/>
              <a:gd name="connsiteX223" fmla="*/ 581118 w 12192000"/>
              <a:gd name="connsiteY223" fmla="*/ 4654120 h 5096785"/>
              <a:gd name="connsiteX224" fmla="*/ 546453 w 12192000"/>
              <a:gd name="connsiteY224" fmla="*/ 4652542 h 5096785"/>
              <a:gd name="connsiteX225" fmla="*/ 536773 w 12192000"/>
              <a:gd name="connsiteY225" fmla="*/ 4644609 h 5096785"/>
              <a:gd name="connsiteX226" fmla="*/ 388896 w 12192000"/>
              <a:gd name="connsiteY226" fmla="*/ 4619173 h 5096785"/>
              <a:gd name="connsiteX227" fmla="*/ 366479 w 12192000"/>
              <a:gd name="connsiteY227" fmla="*/ 4618896 h 5096785"/>
              <a:gd name="connsiteX228" fmla="*/ 342781 w 12192000"/>
              <a:gd name="connsiteY228" fmla="*/ 4601239 h 5096785"/>
              <a:gd name="connsiteX229" fmla="*/ 255925 w 12192000"/>
              <a:gd name="connsiteY229" fmla="*/ 4598685 h 5096785"/>
              <a:gd name="connsiteX230" fmla="*/ 226919 w 12192000"/>
              <a:gd name="connsiteY230" fmla="*/ 4598460 h 5096785"/>
              <a:gd name="connsiteX231" fmla="*/ 213925 w 12192000"/>
              <a:gd name="connsiteY231" fmla="*/ 4597783 h 5096785"/>
              <a:gd name="connsiteX232" fmla="*/ 215196 w 12192000"/>
              <a:gd name="connsiteY232" fmla="*/ 4588576 h 5096785"/>
              <a:gd name="connsiteX233" fmla="*/ 180214 w 12192000"/>
              <a:gd name="connsiteY233" fmla="*/ 4583701 h 5096785"/>
              <a:gd name="connsiteX234" fmla="*/ 83203 w 12192000"/>
              <a:gd name="connsiteY234" fmla="*/ 4531664 h 5096785"/>
              <a:gd name="connsiteX235" fmla="*/ 4106 w 12192000"/>
              <a:gd name="connsiteY235" fmla="*/ 4517202 h 5096785"/>
              <a:gd name="connsiteX236" fmla="*/ 0 w 12192000"/>
              <a:gd name="connsiteY236" fmla="*/ 4516084 h 5096785"/>
              <a:gd name="connsiteX237" fmla="*/ 0 w 12192000"/>
              <a:gd name="connsiteY237"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6136936 w 12192000"/>
              <a:gd name="connsiteY90" fmla="*/ 4758246 h 5096785"/>
              <a:gd name="connsiteX91" fmla="*/ 5988578 w 12192000"/>
              <a:gd name="connsiteY91" fmla="*/ 4754427 h 5096785"/>
              <a:gd name="connsiteX92" fmla="*/ 5908701 w 12192000"/>
              <a:gd name="connsiteY92" fmla="*/ 4779160 h 5096785"/>
              <a:gd name="connsiteX93" fmla="*/ 5892219 w 12192000"/>
              <a:gd name="connsiteY93" fmla="*/ 4807892 h 5096785"/>
              <a:gd name="connsiteX94" fmla="*/ 5683612 w 12192000"/>
              <a:gd name="connsiteY94" fmla="*/ 4848770 h 5096785"/>
              <a:gd name="connsiteX95" fmla="*/ 5635111 w 12192000"/>
              <a:gd name="connsiteY95" fmla="*/ 4868888 h 5096785"/>
              <a:gd name="connsiteX96" fmla="*/ 5582652 w 12192000"/>
              <a:gd name="connsiteY96" fmla="*/ 4866836 h 5096785"/>
              <a:gd name="connsiteX97" fmla="*/ 5567213 w 12192000"/>
              <a:gd name="connsiteY97" fmla="*/ 4878769 h 5096785"/>
              <a:gd name="connsiteX98" fmla="*/ 5564659 w 12192000"/>
              <a:gd name="connsiteY98" fmla="*/ 4881042 h 5096785"/>
              <a:gd name="connsiteX99" fmla="*/ 5552102 w 12192000"/>
              <a:gd name="connsiteY99" fmla="*/ 4885426 h 5096785"/>
              <a:gd name="connsiteX100" fmla="*/ 5551475 w 12192000"/>
              <a:gd name="connsiteY100" fmla="*/ 4892560 h 5096785"/>
              <a:gd name="connsiteX101" fmla="*/ 5534664 w 12192000"/>
              <a:gd name="connsiteY101" fmla="*/ 4903385 h 5096785"/>
              <a:gd name="connsiteX102" fmla="*/ 5510737 w 12192000"/>
              <a:gd name="connsiteY102" fmla="*/ 4909807 h 5096785"/>
              <a:gd name="connsiteX103" fmla="*/ 5393901 w 12192000"/>
              <a:gd name="connsiteY103" fmla="*/ 4933709 h 5096785"/>
              <a:gd name="connsiteX104" fmla="*/ 5325782 w 12192000"/>
              <a:gd name="connsiteY104" fmla="*/ 4951789 h 5096785"/>
              <a:gd name="connsiteX105" fmla="*/ 5302703 w 12192000"/>
              <a:gd name="connsiteY105" fmla="*/ 4964590 h 5096785"/>
              <a:gd name="connsiteX106" fmla="*/ 5268591 w 12192000"/>
              <a:gd name="connsiteY106" fmla="*/ 4978479 h 5096785"/>
              <a:gd name="connsiteX107" fmla="*/ 5210559 w 12192000"/>
              <a:gd name="connsiteY107" fmla="*/ 5007585 h 5096785"/>
              <a:gd name="connsiteX108" fmla="*/ 5177597 w 12192000"/>
              <a:gd name="connsiteY108" fmla="*/ 5015926 h 5096785"/>
              <a:gd name="connsiteX109" fmla="*/ 5160569 w 12192000"/>
              <a:gd name="connsiteY109" fmla="*/ 5025681 h 5096785"/>
              <a:gd name="connsiteX110" fmla="*/ 5152748 w 12192000"/>
              <a:gd name="connsiteY110" fmla="*/ 5026569 h 5096785"/>
              <a:gd name="connsiteX111" fmla="*/ 5127678 w 12192000"/>
              <a:gd name="connsiteY111" fmla="*/ 5032947 h 5096785"/>
              <a:gd name="connsiteX112" fmla="*/ 5113147 w 12192000"/>
              <a:gd name="connsiteY112" fmla="*/ 5035818 h 5096785"/>
              <a:gd name="connsiteX113" fmla="*/ 5107301 w 12192000"/>
              <a:gd name="connsiteY113" fmla="*/ 5036672 h 5096785"/>
              <a:gd name="connsiteX114" fmla="*/ 5093215 w 12192000"/>
              <a:gd name="connsiteY114" fmla="*/ 5032880 h 5096785"/>
              <a:gd name="connsiteX115" fmla="*/ 5077058 w 12192000"/>
              <a:gd name="connsiteY115" fmla="*/ 5038681 h 5096785"/>
              <a:gd name="connsiteX116" fmla="*/ 5057349 w 12192000"/>
              <a:gd name="connsiteY116" fmla="*/ 5036015 h 5096785"/>
              <a:gd name="connsiteX117" fmla="*/ 5053945 w 12192000"/>
              <a:gd name="connsiteY117" fmla="*/ 5041952 h 5096785"/>
              <a:gd name="connsiteX118" fmla="*/ 5040021 w 12192000"/>
              <a:gd name="connsiteY118" fmla="*/ 5050052 h 5096785"/>
              <a:gd name="connsiteX119" fmla="*/ 5025913 w 12192000"/>
              <a:gd name="connsiteY119" fmla="*/ 5046535 h 5096785"/>
              <a:gd name="connsiteX120" fmla="*/ 4998218 w 12192000"/>
              <a:gd name="connsiteY120" fmla="*/ 5048065 h 5096785"/>
              <a:gd name="connsiteX121" fmla="*/ 4991008 w 12192000"/>
              <a:gd name="connsiteY121" fmla="*/ 5050439 h 5096785"/>
              <a:gd name="connsiteX122" fmla="*/ 4963503 w 12192000"/>
              <a:gd name="connsiteY122" fmla="*/ 5047575 h 5096785"/>
              <a:gd name="connsiteX123" fmla="*/ 4921053 w 12192000"/>
              <a:gd name="connsiteY123" fmla="*/ 5048925 h 5096785"/>
              <a:gd name="connsiteX124" fmla="*/ 4873420 w 12192000"/>
              <a:gd name="connsiteY124" fmla="*/ 5054929 h 5096785"/>
              <a:gd name="connsiteX125" fmla="*/ 4858825 w 12192000"/>
              <a:gd name="connsiteY125" fmla="*/ 5051329 h 5096785"/>
              <a:gd name="connsiteX126" fmla="*/ 4769340 w 12192000"/>
              <a:gd name="connsiteY126" fmla="*/ 5053090 h 5096785"/>
              <a:gd name="connsiteX127" fmla="*/ 4744152 w 12192000"/>
              <a:gd name="connsiteY127" fmla="*/ 5053391 h 5096785"/>
              <a:gd name="connsiteX128" fmla="*/ 4723556 w 12192000"/>
              <a:gd name="connsiteY128" fmla="*/ 5059633 h 5096785"/>
              <a:gd name="connsiteX129" fmla="*/ 4719699 w 12192000"/>
              <a:gd name="connsiteY129" fmla="*/ 5066298 h 5096785"/>
              <a:gd name="connsiteX130" fmla="*/ 4706016 w 12192000"/>
              <a:gd name="connsiteY130" fmla="*/ 5067422 h 5096785"/>
              <a:gd name="connsiteX131" fmla="*/ 4702593 w 12192000"/>
              <a:gd name="connsiteY131" fmla="*/ 5068973 h 5096785"/>
              <a:gd name="connsiteX132" fmla="*/ 4682766 w 12192000"/>
              <a:gd name="connsiteY132" fmla="*/ 5076609 h 5096785"/>
              <a:gd name="connsiteX133" fmla="*/ 4634960 w 12192000"/>
              <a:gd name="connsiteY133" fmla="*/ 5061852 h 5096785"/>
              <a:gd name="connsiteX134" fmla="*/ 4580645 w 12192000"/>
              <a:gd name="connsiteY134" fmla="*/ 5069246 h 5096785"/>
              <a:gd name="connsiteX135" fmla="*/ 4368005 w 12192000"/>
              <a:gd name="connsiteY135" fmla="*/ 5057426 h 5096785"/>
              <a:gd name="connsiteX136" fmla="*/ 4339489 w 12192000"/>
              <a:gd name="connsiteY136" fmla="*/ 5080858 h 5096785"/>
              <a:gd name="connsiteX137" fmla="*/ 4253895 w 12192000"/>
              <a:gd name="connsiteY137" fmla="*/ 5085008 h 5096785"/>
              <a:gd name="connsiteX138" fmla="*/ 4117780 w 12192000"/>
              <a:gd name="connsiteY138" fmla="*/ 5045175 h 5096785"/>
              <a:gd name="connsiteX139" fmla="*/ 3960074 w 12192000"/>
              <a:gd name="connsiteY139" fmla="*/ 5050708 h 5096785"/>
              <a:gd name="connsiteX140" fmla="*/ 3947260 w 12192000"/>
              <a:gd name="connsiteY140" fmla="*/ 5041167 h 5096785"/>
              <a:gd name="connsiteX141" fmla="*/ 3931969 w 12192000"/>
              <a:gd name="connsiteY141" fmla="*/ 5035902 h 5096785"/>
              <a:gd name="connsiteX142" fmla="*/ 3929836 w 12192000"/>
              <a:gd name="connsiteY142" fmla="*/ 5036901 h 5096785"/>
              <a:gd name="connsiteX143" fmla="*/ 3911296 w 12192000"/>
              <a:gd name="connsiteY143" fmla="*/ 5035663 h 5096785"/>
              <a:gd name="connsiteX144" fmla="*/ 3907746 w 12192000"/>
              <a:gd name="connsiteY144" fmla="*/ 5032107 h 5096785"/>
              <a:gd name="connsiteX145" fmla="*/ 3895182 w 12192000"/>
              <a:gd name="connsiteY145" fmla="*/ 5030229 h 5096785"/>
              <a:gd name="connsiteX146" fmla="*/ 3870866 w 12192000"/>
              <a:gd name="connsiteY146" fmla="*/ 5023753 h 5096785"/>
              <a:gd name="connsiteX147" fmla="*/ 3865913 w 12192000"/>
              <a:gd name="connsiteY147" fmla="*/ 5025143 h 5096785"/>
              <a:gd name="connsiteX148" fmla="*/ 3828606 w 12192000"/>
              <a:gd name="connsiteY148" fmla="*/ 5019426 h 5096785"/>
              <a:gd name="connsiteX149" fmla="*/ 3827901 w 12192000"/>
              <a:gd name="connsiteY149" fmla="*/ 5020583 h 5096785"/>
              <a:gd name="connsiteX150" fmla="*/ 3816543 w 12192000"/>
              <a:gd name="connsiteY150" fmla="*/ 5024366 h 5096785"/>
              <a:gd name="connsiteX151" fmla="*/ 3795278 w 12192000"/>
              <a:gd name="connsiteY151" fmla="*/ 5028779 h 5096785"/>
              <a:gd name="connsiteX152" fmla="*/ 3743858 w 12192000"/>
              <a:gd name="connsiteY152" fmla="*/ 5054237 h 5096785"/>
              <a:gd name="connsiteX153" fmla="*/ 3704945 w 12192000"/>
              <a:gd name="connsiteY153" fmla="*/ 5048413 h 5096785"/>
              <a:gd name="connsiteX154" fmla="*/ 3696992 w 12192000"/>
              <a:gd name="connsiteY154" fmla="*/ 5047914 h 5096785"/>
              <a:gd name="connsiteX155" fmla="*/ 3696780 w 12192000"/>
              <a:gd name="connsiteY155" fmla="*/ 5048181 h 5096785"/>
              <a:gd name="connsiteX156" fmla="*/ 3688290 w 12192000"/>
              <a:gd name="connsiteY156" fmla="*/ 5048204 h 5096785"/>
              <a:gd name="connsiteX157" fmla="*/ 3682486 w 12192000"/>
              <a:gd name="connsiteY157" fmla="*/ 5047000 h 5096785"/>
              <a:gd name="connsiteX158" fmla="*/ 3667056 w 12192000"/>
              <a:gd name="connsiteY158" fmla="*/ 5046030 h 5096785"/>
              <a:gd name="connsiteX159" fmla="*/ 3661403 w 12192000"/>
              <a:gd name="connsiteY159" fmla="*/ 5047537 h 5096785"/>
              <a:gd name="connsiteX160" fmla="*/ 3658673 w 12192000"/>
              <a:gd name="connsiteY160" fmla="*/ 5050790 h 5096785"/>
              <a:gd name="connsiteX161" fmla="*/ 3657333 w 12192000"/>
              <a:gd name="connsiteY161" fmla="*/ 5050325 h 5096785"/>
              <a:gd name="connsiteX162" fmla="*/ 3626778 w 12192000"/>
              <a:gd name="connsiteY162" fmla="*/ 5057882 h 5096785"/>
              <a:gd name="connsiteX163" fmla="*/ 3560067 w 12192000"/>
              <a:gd name="connsiteY163" fmla="*/ 5064266 h 5096785"/>
              <a:gd name="connsiteX164" fmla="*/ 3522641 w 12192000"/>
              <a:gd name="connsiteY164" fmla="*/ 5063654 h 5096785"/>
              <a:gd name="connsiteX165" fmla="*/ 3419275 w 12192000"/>
              <a:gd name="connsiteY165" fmla="*/ 5066646 h 5096785"/>
              <a:gd name="connsiteX166" fmla="*/ 3314869 w 12192000"/>
              <a:gd name="connsiteY166" fmla="*/ 5073197 h 5096785"/>
              <a:gd name="connsiteX167" fmla="*/ 3259088 w 12192000"/>
              <a:gd name="connsiteY167" fmla="*/ 5096363 h 5096785"/>
              <a:gd name="connsiteX168" fmla="*/ 3253104 w 12192000"/>
              <a:gd name="connsiteY168" fmla="*/ 5096785 h 5096785"/>
              <a:gd name="connsiteX169" fmla="*/ 3238751 w 12192000"/>
              <a:gd name="connsiteY169" fmla="*/ 5092996 h 5096785"/>
              <a:gd name="connsiteX170" fmla="*/ 3233681 w 12192000"/>
              <a:gd name="connsiteY170" fmla="*/ 5090758 h 5096785"/>
              <a:gd name="connsiteX171" fmla="*/ 3225562 w 12192000"/>
              <a:gd name="connsiteY171" fmla="*/ 5089215 h 5096785"/>
              <a:gd name="connsiteX172" fmla="*/ 3225260 w 12192000"/>
              <a:gd name="connsiteY172" fmla="*/ 5089437 h 5096785"/>
              <a:gd name="connsiteX173" fmla="*/ 3217859 w 12192000"/>
              <a:gd name="connsiteY173" fmla="*/ 5087484 h 5096785"/>
              <a:gd name="connsiteX174" fmla="*/ 3182980 w 12192000"/>
              <a:gd name="connsiteY174" fmla="*/ 5074650 h 5096785"/>
              <a:gd name="connsiteX175" fmla="*/ 3055081 w 12192000"/>
              <a:gd name="connsiteY175" fmla="*/ 5080424 h 5096785"/>
              <a:gd name="connsiteX176" fmla="*/ 3049807 w 12192000"/>
              <a:gd name="connsiteY176" fmla="*/ 5080860 h 5096785"/>
              <a:gd name="connsiteX177" fmla="*/ 3029122 w 12192000"/>
              <a:gd name="connsiteY177" fmla="*/ 5070085 h 5096785"/>
              <a:gd name="connsiteX178" fmla="*/ 3017862 w 12192000"/>
              <a:gd name="connsiteY178" fmla="*/ 5065942 h 5096785"/>
              <a:gd name="connsiteX179" fmla="*/ 3015868 w 12192000"/>
              <a:gd name="connsiteY179" fmla="*/ 5061832 h 5096785"/>
              <a:gd name="connsiteX180" fmla="*/ 2998644 w 12192000"/>
              <a:gd name="connsiteY180" fmla="*/ 5057210 h 5096785"/>
              <a:gd name="connsiteX181" fmla="*/ 2996219 w 12192000"/>
              <a:gd name="connsiteY181" fmla="*/ 5057788 h 5096785"/>
              <a:gd name="connsiteX182" fmla="*/ 2983676 w 12192000"/>
              <a:gd name="connsiteY182" fmla="*/ 5049852 h 5096785"/>
              <a:gd name="connsiteX183" fmla="*/ 2903609 w 12192000"/>
              <a:gd name="connsiteY183" fmla="*/ 4998457 h 5096785"/>
              <a:gd name="connsiteX184" fmla="*/ 2758830 w 12192000"/>
              <a:gd name="connsiteY184" fmla="*/ 4974760 h 5096785"/>
              <a:gd name="connsiteX185" fmla="*/ 2532669 w 12192000"/>
              <a:gd name="connsiteY185" fmla="*/ 4940573 h 5096785"/>
              <a:gd name="connsiteX186" fmla="*/ 2389931 w 12192000"/>
              <a:gd name="connsiteY186" fmla="*/ 4905785 h 5096785"/>
              <a:gd name="connsiteX187" fmla="*/ 2335186 w 12192000"/>
              <a:gd name="connsiteY187" fmla="*/ 4902957 h 5096785"/>
              <a:gd name="connsiteX188" fmla="*/ 2273393 w 12192000"/>
              <a:gd name="connsiteY188" fmla="*/ 4883565 h 5096785"/>
              <a:gd name="connsiteX189" fmla="*/ 2269523 w 12192000"/>
              <a:gd name="connsiteY189" fmla="*/ 4884442 h 5096785"/>
              <a:gd name="connsiteX190" fmla="*/ 2256015 w 12192000"/>
              <a:gd name="connsiteY190" fmla="*/ 4883014 h 5096785"/>
              <a:gd name="connsiteX191" fmla="*/ 2249731 w 12192000"/>
              <a:gd name="connsiteY191" fmla="*/ 4888778 h 5096785"/>
              <a:gd name="connsiteX192" fmla="*/ 2227629 w 12192000"/>
              <a:gd name="connsiteY192" fmla="*/ 4891047 h 5096785"/>
              <a:gd name="connsiteX193" fmla="*/ 2203460 w 12192000"/>
              <a:gd name="connsiteY193" fmla="*/ 4886696 h 5096785"/>
              <a:gd name="connsiteX194" fmla="*/ 2091528 w 12192000"/>
              <a:gd name="connsiteY194" fmla="*/ 4859155 h 5096785"/>
              <a:gd name="connsiteX195" fmla="*/ 2022901 w 12192000"/>
              <a:gd name="connsiteY195" fmla="*/ 4846594 h 5096785"/>
              <a:gd name="connsiteX196" fmla="*/ 1994227 w 12192000"/>
              <a:gd name="connsiteY196" fmla="*/ 4847973 h 5096785"/>
              <a:gd name="connsiteX197" fmla="*/ 1955936 w 12192000"/>
              <a:gd name="connsiteY197" fmla="*/ 4845765 h 5096785"/>
              <a:gd name="connsiteX198" fmla="*/ 1741924 w 12192000"/>
              <a:gd name="connsiteY198" fmla="*/ 4808054 h 5096785"/>
              <a:gd name="connsiteX199" fmla="*/ 1734410 w 12192000"/>
              <a:gd name="connsiteY199" fmla="*/ 4811675 h 5096785"/>
              <a:gd name="connsiteX200" fmla="*/ 1691423 w 12192000"/>
              <a:gd name="connsiteY200" fmla="*/ 4802777 h 5096785"/>
              <a:gd name="connsiteX201" fmla="*/ 1554504 w 12192000"/>
              <a:gd name="connsiteY201" fmla="*/ 4739985 h 5096785"/>
              <a:gd name="connsiteX202" fmla="*/ 1470119 w 12192000"/>
              <a:gd name="connsiteY202" fmla="*/ 4723470 h 5096785"/>
              <a:gd name="connsiteX203" fmla="*/ 1437967 w 12192000"/>
              <a:gd name="connsiteY203" fmla="*/ 4722710 h 5096785"/>
              <a:gd name="connsiteX204" fmla="*/ 1384234 w 12192000"/>
              <a:gd name="connsiteY204" fmla="*/ 4721117 h 5096785"/>
              <a:gd name="connsiteX205" fmla="*/ 1338647 w 12192000"/>
              <a:gd name="connsiteY205" fmla="*/ 4732483 h 5096785"/>
              <a:gd name="connsiteX206" fmla="*/ 1295869 w 12192000"/>
              <a:gd name="connsiteY206" fmla="*/ 4726175 h 5096785"/>
              <a:gd name="connsiteX207" fmla="*/ 1292949 w 12192000"/>
              <a:gd name="connsiteY207" fmla="*/ 4708469 h 5096785"/>
              <a:gd name="connsiteX208" fmla="*/ 1244908 w 12192000"/>
              <a:gd name="connsiteY208" fmla="*/ 4706993 h 5096785"/>
              <a:gd name="connsiteX209" fmla="*/ 1171266 w 12192000"/>
              <a:gd name="connsiteY209" fmla="*/ 4706535 h 5096785"/>
              <a:gd name="connsiteX210" fmla="*/ 1160868 w 12192000"/>
              <a:gd name="connsiteY210" fmla="*/ 4701936 h 5096785"/>
              <a:gd name="connsiteX211" fmla="*/ 1147599 w 12192000"/>
              <a:gd name="connsiteY211" fmla="*/ 4714833 h 5096785"/>
              <a:gd name="connsiteX212" fmla="*/ 1119603 w 12192000"/>
              <a:gd name="connsiteY212" fmla="*/ 4721303 h 5096785"/>
              <a:gd name="connsiteX213" fmla="*/ 997851 w 12192000"/>
              <a:gd name="connsiteY213" fmla="*/ 4722336 h 5096785"/>
              <a:gd name="connsiteX214" fmla="*/ 976455 w 12192000"/>
              <a:gd name="connsiteY214" fmla="*/ 4726407 h 5096785"/>
              <a:gd name="connsiteX215" fmla="*/ 949939 w 12192000"/>
              <a:gd name="connsiteY215" fmla="*/ 4719699 h 5096785"/>
              <a:gd name="connsiteX216" fmla="*/ 894148 w 12192000"/>
              <a:gd name="connsiteY216" fmla="*/ 4710406 h 5096785"/>
              <a:gd name="connsiteX217" fmla="*/ 857990 w 12192000"/>
              <a:gd name="connsiteY217" fmla="*/ 4696844 h 5096785"/>
              <a:gd name="connsiteX218" fmla="*/ 848649 w 12192000"/>
              <a:gd name="connsiteY218" fmla="*/ 4704021 h 5096785"/>
              <a:gd name="connsiteX219" fmla="*/ 826436 w 12192000"/>
              <a:gd name="connsiteY219" fmla="*/ 4707421 h 5096785"/>
              <a:gd name="connsiteX220" fmla="*/ 733052 w 12192000"/>
              <a:gd name="connsiteY220" fmla="*/ 4701884 h 5096785"/>
              <a:gd name="connsiteX221" fmla="*/ 716185 w 12192000"/>
              <a:gd name="connsiteY221" fmla="*/ 4648168 h 5096785"/>
              <a:gd name="connsiteX222" fmla="*/ 582722 w 12192000"/>
              <a:gd name="connsiteY222" fmla="*/ 4658637 h 5096785"/>
              <a:gd name="connsiteX223" fmla="*/ 581118 w 12192000"/>
              <a:gd name="connsiteY223" fmla="*/ 4654120 h 5096785"/>
              <a:gd name="connsiteX224" fmla="*/ 546453 w 12192000"/>
              <a:gd name="connsiteY224" fmla="*/ 4652542 h 5096785"/>
              <a:gd name="connsiteX225" fmla="*/ 536773 w 12192000"/>
              <a:gd name="connsiteY225" fmla="*/ 4644609 h 5096785"/>
              <a:gd name="connsiteX226" fmla="*/ 388896 w 12192000"/>
              <a:gd name="connsiteY226" fmla="*/ 4619173 h 5096785"/>
              <a:gd name="connsiteX227" fmla="*/ 366479 w 12192000"/>
              <a:gd name="connsiteY227" fmla="*/ 4618896 h 5096785"/>
              <a:gd name="connsiteX228" fmla="*/ 342781 w 12192000"/>
              <a:gd name="connsiteY228" fmla="*/ 4601239 h 5096785"/>
              <a:gd name="connsiteX229" fmla="*/ 255925 w 12192000"/>
              <a:gd name="connsiteY229" fmla="*/ 4598685 h 5096785"/>
              <a:gd name="connsiteX230" fmla="*/ 226919 w 12192000"/>
              <a:gd name="connsiteY230" fmla="*/ 4598460 h 5096785"/>
              <a:gd name="connsiteX231" fmla="*/ 213925 w 12192000"/>
              <a:gd name="connsiteY231" fmla="*/ 4597783 h 5096785"/>
              <a:gd name="connsiteX232" fmla="*/ 215196 w 12192000"/>
              <a:gd name="connsiteY232" fmla="*/ 4588576 h 5096785"/>
              <a:gd name="connsiteX233" fmla="*/ 180214 w 12192000"/>
              <a:gd name="connsiteY233" fmla="*/ 4583701 h 5096785"/>
              <a:gd name="connsiteX234" fmla="*/ 83203 w 12192000"/>
              <a:gd name="connsiteY234" fmla="*/ 4531664 h 5096785"/>
              <a:gd name="connsiteX235" fmla="*/ 4106 w 12192000"/>
              <a:gd name="connsiteY235" fmla="*/ 4517202 h 5096785"/>
              <a:gd name="connsiteX236" fmla="*/ 0 w 12192000"/>
              <a:gd name="connsiteY236" fmla="*/ 4516084 h 5096785"/>
              <a:gd name="connsiteX237" fmla="*/ 0 w 12192000"/>
              <a:gd name="connsiteY237"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6136936 w 12192000"/>
              <a:gd name="connsiteY90" fmla="*/ 4758246 h 5096785"/>
              <a:gd name="connsiteX91" fmla="*/ 5988578 w 12192000"/>
              <a:gd name="connsiteY91" fmla="*/ 4754427 h 5096785"/>
              <a:gd name="connsiteX92" fmla="*/ 5908701 w 12192000"/>
              <a:gd name="connsiteY92" fmla="*/ 4779160 h 5096785"/>
              <a:gd name="connsiteX93" fmla="*/ 5892219 w 12192000"/>
              <a:gd name="connsiteY93" fmla="*/ 4807892 h 5096785"/>
              <a:gd name="connsiteX94" fmla="*/ 5683612 w 12192000"/>
              <a:gd name="connsiteY94" fmla="*/ 4848770 h 5096785"/>
              <a:gd name="connsiteX95" fmla="*/ 5635111 w 12192000"/>
              <a:gd name="connsiteY95" fmla="*/ 4868888 h 5096785"/>
              <a:gd name="connsiteX96" fmla="*/ 5582652 w 12192000"/>
              <a:gd name="connsiteY96" fmla="*/ 4866836 h 5096785"/>
              <a:gd name="connsiteX97" fmla="*/ 5567213 w 12192000"/>
              <a:gd name="connsiteY97" fmla="*/ 4878769 h 5096785"/>
              <a:gd name="connsiteX98" fmla="*/ 5564659 w 12192000"/>
              <a:gd name="connsiteY98" fmla="*/ 4881042 h 5096785"/>
              <a:gd name="connsiteX99" fmla="*/ 5552102 w 12192000"/>
              <a:gd name="connsiteY99" fmla="*/ 4885426 h 5096785"/>
              <a:gd name="connsiteX100" fmla="*/ 5551475 w 12192000"/>
              <a:gd name="connsiteY100" fmla="*/ 4892560 h 5096785"/>
              <a:gd name="connsiteX101" fmla="*/ 5534664 w 12192000"/>
              <a:gd name="connsiteY101" fmla="*/ 4903385 h 5096785"/>
              <a:gd name="connsiteX102" fmla="*/ 5510737 w 12192000"/>
              <a:gd name="connsiteY102" fmla="*/ 4909807 h 5096785"/>
              <a:gd name="connsiteX103" fmla="*/ 5393901 w 12192000"/>
              <a:gd name="connsiteY103" fmla="*/ 4933709 h 5096785"/>
              <a:gd name="connsiteX104" fmla="*/ 5325782 w 12192000"/>
              <a:gd name="connsiteY104" fmla="*/ 4951789 h 5096785"/>
              <a:gd name="connsiteX105" fmla="*/ 5302703 w 12192000"/>
              <a:gd name="connsiteY105" fmla="*/ 4964590 h 5096785"/>
              <a:gd name="connsiteX106" fmla="*/ 5268591 w 12192000"/>
              <a:gd name="connsiteY106" fmla="*/ 4978479 h 5096785"/>
              <a:gd name="connsiteX107" fmla="*/ 5210559 w 12192000"/>
              <a:gd name="connsiteY107" fmla="*/ 5007585 h 5096785"/>
              <a:gd name="connsiteX108" fmla="*/ 5177597 w 12192000"/>
              <a:gd name="connsiteY108" fmla="*/ 5015926 h 5096785"/>
              <a:gd name="connsiteX109" fmla="*/ 5160569 w 12192000"/>
              <a:gd name="connsiteY109" fmla="*/ 5025681 h 5096785"/>
              <a:gd name="connsiteX110" fmla="*/ 5152748 w 12192000"/>
              <a:gd name="connsiteY110" fmla="*/ 5026569 h 5096785"/>
              <a:gd name="connsiteX111" fmla="*/ 5127678 w 12192000"/>
              <a:gd name="connsiteY111" fmla="*/ 5032947 h 5096785"/>
              <a:gd name="connsiteX112" fmla="*/ 5113147 w 12192000"/>
              <a:gd name="connsiteY112" fmla="*/ 5035818 h 5096785"/>
              <a:gd name="connsiteX113" fmla="*/ 5107301 w 12192000"/>
              <a:gd name="connsiteY113" fmla="*/ 5036672 h 5096785"/>
              <a:gd name="connsiteX114" fmla="*/ 5093215 w 12192000"/>
              <a:gd name="connsiteY114" fmla="*/ 5032880 h 5096785"/>
              <a:gd name="connsiteX115" fmla="*/ 5077058 w 12192000"/>
              <a:gd name="connsiteY115" fmla="*/ 5038681 h 5096785"/>
              <a:gd name="connsiteX116" fmla="*/ 5057349 w 12192000"/>
              <a:gd name="connsiteY116" fmla="*/ 5036015 h 5096785"/>
              <a:gd name="connsiteX117" fmla="*/ 5053945 w 12192000"/>
              <a:gd name="connsiteY117" fmla="*/ 5041952 h 5096785"/>
              <a:gd name="connsiteX118" fmla="*/ 5040021 w 12192000"/>
              <a:gd name="connsiteY118" fmla="*/ 5050052 h 5096785"/>
              <a:gd name="connsiteX119" fmla="*/ 5025913 w 12192000"/>
              <a:gd name="connsiteY119" fmla="*/ 5046535 h 5096785"/>
              <a:gd name="connsiteX120" fmla="*/ 4998218 w 12192000"/>
              <a:gd name="connsiteY120" fmla="*/ 5048065 h 5096785"/>
              <a:gd name="connsiteX121" fmla="*/ 4991008 w 12192000"/>
              <a:gd name="connsiteY121" fmla="*/ 5050439 h 5096785"/>
              <a:gd name="connsiteX122" fmla="*/ 4963503 w 12192000"/>
              <a:gd name="connsiteY122" fmla="*/ 5047575 h 5096785"/>
              <a:gd name="connsiteX123" fmla="*/ 4921053 w 12192000"/>
              <a:gd name="connsiteY123" fmla="*/ 5048925 h 5096785"/>
              <a:gd name="connsiteX124" fmla="*/ 4873420 w 12192000"/>
              <a:gd name="connsiteY124" fmla="*/ 5054929 h 5096785"/>
              <a:gd name="connsiteX125" fmla="*/ 4858825 w 12192000"/>
              <a:gd name="connsiteY125" fmla="*/ 5051329 h 5096785"/>
              <a:gd name="connsiteX126" fmla="*/ 4769340 w 12192000"/>
              <a:gd name="connsiteY126" fmla="*/ 5053090 h 5096785"/>
              <a:gd name="connsiteX127" fmla="*/ 4744152 w 12192000"/>
              <a:gd name="connsiteY127" fmla="*/ 5053391 h 5096785"/>
              <a:gd name="connsiteX128" fmla="*/ 4723556 w 12192000"/>
              <a:gd name="connsiteY128" fmla="*/ 5059633 h 5096785"/>
              <a:gd name="connsiteX129" fmla="*/ 4719699 w 12192000"/>
              <a:gd name="connsiteY129" fmla="*/ 5066298 h 5096785"/>
              <a:gd name="connsiteX130" fmla="*/ 4706016 w 12192000"/>
              <a:gd name="connsiteY130" fmla="*/ 5067422 h 5096785"/>
              <a:gd name="connsiteX131" fmla="*/ 4702593 w 12192000"/>
              <a:gd name="connsiteY131" fmla="*/ 5068973 h 5096785"/>
              <a:gd name="connsiteX132" fmla="*/ 4682766 w 12192000"/>
              <a:gd name="connsiteY132" fmla="*/ 5076609 h 5096785"/>
              <a:gd name="connsiteX133" fmla="*/ 4634960 w 12192000"/>
              <a:gd name="connsiteY133" fmla="*/ 5061852 h 5096785"/>
              <a:gd name="connsiteX134" fmla="*/ 4580645 w 12192000"/>
              <a:gd name="connsiteY134" fmla="*/ 5069246 h 5096785"/>
              <a:gd name="connsiteX135" fmla="*/ 4368005 w 12192000"/>
              <a:gd name="connsiteY135" fmla="*/ 5057426 h 5096785"/>
              <a:gd name="connsiteX136" fmla="*/ 4339489 w 12192000"/>
              <a:gd name="connsiteY136" fmla="*/ 5080858 h 5096785"/>
              <a:gd name="connsiteX137" fmla="*/ 4253895 w 12192000"/>
              <a:gd name="connsiteY137" fmla="*/ 5085008 h 5096785"/>
              <a:gd name="connsiteX138" fmla="*/ 4117780 w 12192000"/>
              <a:gd name="connsiteY138" fmla="*/ 5045175 h 5096785"/>
              <a:gd name="connsiteX139" fmla="*/ 3960074 w 12192000"/>
              <a:gd name="connsiteY139" fmla="*/ 5050708 h 5096785"/>
              <a:gd name="connsiteX140" fmla="*/ 3947260 w 12192000"/>
              <a:gd name="connsiteY140" fmla="*/ 5041167 h 5096785"/>
              <a:gd name="connsiteX141" fmla="*/ 3931969 w 12192000"/>
              <a:gd name="connsiteY141" fmla="*/ 5035902 h 5096785"/>
              <a:gd name="connsiteX142" fmla="*/ 3929836 w 12192000"/>
              <a:gd name="connsiteY142" fmla="*/ 5036901 h 5096785"/>
              <a:gd name="connsiteX143" fmla="*/ 3911296 w 12192000"/>
              <a:gd name="connsiteY143" fmla="*/ 5035663 h 5096785"/>
              <a:gd name="connsiteX144" fmla="*/ 3907746 w 12192000"/>
              <a:gd name="connsiteY144" fmla="*/ 5032107 h 5096785"/>
              <a:gd name="connsiteX145" fmla="*/ 3895182 w 12192000"/>
              <a:gd name="connsiteY145" fmla="*/ 5030229 h 5096785"/>
              <a:gd name="connsiteX146" fmla="*/ 3870866 w 12192000"/>
              <a:gd name="connsiteY146" fmla="*/ 5023753 h 5096785"/>
              <a:gd name="connsiteX147" fmla="*/ 3865913 w 12192000"/>
              <a:gd name="connsiteY147" fmla="*/ 5025143 h 5096785"/>
              <a:gd name="connsiteX148" fmla="*/ 3828606 w 12192000"/>
              <a:gd name="connsiteY148" fmla="*/ 5019426 h 5096785"/>
              <a:gd name="connsiteX149" fmla="*/ 3827901 w 12192000"/>
              <a:gd name="connsiteY149" fmla="*/ 5020583 h 5096785"/>
              <a:gd name="connsiteX150" fmla="*/ 3816543 w 12192000"/>
              <a:gd name="connsiteY150" fmla="*/ 5024366 h 5096785"/>
              <a:gd name="connsiteX151" fmla="*/ 3795278 w 12192000"/>
              <a:gd name="connsiteY151" fmla="*/ 5028779 h 5096785"/>
              <a:gd name="connsiteX152" fmla="*/ 3743858 w 12192000"/>
              <a:gd name="connsiteY152" fmla="*/ 5054237 h 5096785"/>
              <a:gd name="connsiteX153" fmla="*/ 3704945 w 12192000"/>
              <a:gd name="connsiteY153" fmla="*/ 5048413 h 5096785"/>
              <a:gd name="connsiteX154" fmla="*/ 3696992 w 12192000"/>
              <a:gd name="connsiteY154" fmla="*/ 5047914 h 5096785"/>
              <a:gd name="connsiteX155" fmla="*/ 3696780 w 12192000"/>
              <a:gd name="connsiteY155" fmla="*/ 5048181 h 5096785"/>
              <a:gd name="connsiteX156" fmla="*/ 3688290 w 12192000"/>
              <a:gd name="connsiteY156" fmla="*/ 5048204 h 5096785"/>
              <a:gd name="connsiteX157" fmla="*/ 3682486 w 12192000"/>
              <a:gd name="connsiteY157" fmla="*/ 5047000 h 5096785"/>
              <a:gd name="connsiteX158" fmla="*/ 3667056 w 12192000"/>
              <a:gd name="connsiteY158" fmla="*/ 5046030 h 5096785"/>
              <a:gd name="connsiteX159" fmla="*/ 3661403 w 12192000"/>
              <a:gd name="connsiteY159" fmla="*/ 5047537 h 5096785"/>
              <a:gd name="connsiteX160" fmla="*/ 3658673 w 12192000"/>
              <a:gd name="connsiteY160" fmla="*/ 5050790 h 5096785"/>
              <a:gd name="connsiteX161" fmla="*/ 3657333 w 12192000"/>
              <a:gd name="connsiteY161" fmla="*/ 5050325 h 5096785"/>
              <a:gd name="connsiteX162" fmla="*/ 3626778 w 12192000"/>
              <a:gd name="connsiteY162" fmla="*/ 5057882 h 5096785"/>
              <a:gd name="connsiteX163" fmla="*/ 3560067 w 12192000"/>
              <a:gd name="connsiteY163" fmla="*/ 5064266 h 5096785"/>
              <a:gd name="connsiteX164" fmla="*/ 3522641 w 12192000"/>
              <a:gd name="connsiteY164" fmla="*/ 5063654 h 5096785"/>
              <a:gd name="connsiteX165" fmla="*/ 3419275 w 12192000"/>
              <a:gd name="connsiteY165" fmla="*/ 5066646 h 5096785"/>
              <a:gd name="connsiteX166" fmla="*/ 3314869 w 12192000"/>
              <a:gd name="connsiteY166" fmla="*/ 5073197 h 5096785"/>
              <a:gd name="connsiteX167" fmla="*/ 3259088 w 12192000"/>
              <a:gd name="connsiteY167" fmla="*/ 5096363 h 5096785"/>
              <a:gd name="connsiteX168" fmla="*/ 3253104 w 12192000"/>
              <a:gd name="connsiteY168" fmla="*/ 5096785 h 5096785"/>
              <a:gd name="connsiteX169" fmla="*/ 3238751 w 12192000"/>
              <a:gd name="connsiteY169" fmla="*/ 5092996 h 5096785"/>
              <a:gd name="connsiteX170" fmla="*/ 3233681 w 12192000"/>
              <a:gd name="connsiteY170" fmla="*/ 5090758 h 5096785"/>
              <a:gd name="connsiteX171" fmla="*/ 3225562 w 12192000"/>
              <a:gd name="connsiteY171" fmla="*/ 5089215 h 5096785"/>
              <a:gd name="connsiteX172" fmla="*/ 3225260 w 12192000"/>
              <a:gd name="connsiteY172" fmla="*/ 5089437 h 5096785"/>
              <a:gd name="connsiteX173" fmla="*/ 3217859 w 12192000"/>
              <a:gd name="connsiteY173" fmla="*/ 5087484 h 5096785"/>
              <a:gd name="connsiteX174" fmla="*/ 3182980 w 12192000"/>
              <a:gd name="connsiteY174" fmla="*/ 5074650 h 5096785"/>
              <a:gd name="connsiteX175" fmla="*/ 3055081 w 12192000"/>
              <a:gd name="connsiteY175" fmla="*/ 5080424 h 5096785"/>
              <a:gd name="connsiteX176" fmla="*/ 3049807 w 12192000"/>
              <a:gd name="connsiteY176" fmla="*/ 5080860 h 5096785"/>
              <a:gd name="connsiteX177" fmla="*/ 3029122 w 12192000"/>
              <a:gd name="connsiteY177" fmla="*/ 5070085 h 5096785"/>
              <a:gd name="connsiteX178" fmla="*/ 3017862 w 12192000"/>
              <a:gd name="connsiteY178" fmla="*/ 5065942 h 5096785"/>
              <a:gd name="connsiteX179" fmla="*/ 3015868 w 12192000"/>
              <a:gd name="connsiteY179" fmla="*/ 5061832 h 5096785"/>
              <a:gd name="connsiteX180" fmla="*/ 2998644 w 12192000"/>
              <a:gd name="connsiteY180" fmla="*/ 5057210 h 5096785"/>
              <a:gd name="connsiteX181" fmla="*/ 2996219 w 12192000"/>
              <a:gd name="connsiteY181" fmla="*/ 5057788 h 5096785"/>
              <a:gd name="connsiteX182" fmla="*/ 2983676 w 12192000"/>
              <a:gd name="connsiteY182" fmla="*/ 5049852 h 5096785"/>
              <a:gd name="connsiteX183" fmla="*/ 2903609 w 12192000"/>
              <a:gd name="connsiteY183" fmla="*/ 4998457 h 5096785"/>
              <a:gd name="connsiteX184" fmla="*/ 2758830 w 12192000"/>
              <a:gd name="connsiteY184" fmla="*/ 4974760 h 5096785"/>
              <a:gd name="connsiteX185" fmla="*/ 2532669 w 12192000"/>
              <a:gd name="connsiteY185" fmla="*/ 4940573 h 5096785"/>
              <a:gd name="connsiteX186" fmla="*/ 2389931 w 12192000"/>
              <a:gd name="connsiteY186" fmla="*/ 4905785 h 5096785"/>
              <a:gd name="connsiteX187" fmla="*/ 2335186 w 12192000"/>
              <a:gd name="connsiteY187" fmla="*/ 4902957 h 5096785"/>
              <a:gd name="connsiteX188" fmla="*/ 2273393 w 12192000"/>
              <a:gd name="connsiteY188" fmla="*/ 4883565 h 5096785"/>
              <a:gd name="connsiteX189" fmla="*/ 2269523 w 12192000"/>
              <a:gd name="connsiteY189" fmla="*/ 4884442 h 5096785"/>
              <a:gd name="connsiteX190" fmla="*/ 2256015 w 12192000"/>
              <a:gd name="connsiteY190" fmla="*/ 4883014 h 5096785"/>
              <a:gd name="connsiteX191" fmla="*/ 2249731 w 12192000"/>
              <a:gd name="connsiteY191" fmla="*/ 4888778 h 5096785"/>
              <a:gd name="connsiteX192" fmla="*/ 2227629 w 12192000"/>
              <a:gd name="connsiteY192" fmla="*/ 4891047 h 5096785"/>
              <a:gd name="connsiteX193" fmla="*/ 2203460 w 12192000"/>
              <a:gd name="connsiteY193" fmla="*/ 4886696 h 5096785"/>
              <a:gd name="connsiteX194" fmla="*/ 2091528 w 12192000"/>
              <a:gd name="connsiteY194" fmla="*/ 4859155 h 5096785"/>
              <a:gd name="connsiteX195" fmla="*/ 2022901 w 12192000"/>
              <a:gd name="connsiteY195" fmla="*/ 4846594 h 5096785"/>
              <a:gd name="connsiteX196" fmla="*/ 1994227 w 12192000"/>
              <a:gd name="connsiteY196" fmla="*/ 4847973 h 5096785"/>
              <a:gd name="connsiteX197" fmla="*/ 1955936 w 12192000"/>
              <a:gd name="connsiteY197" fmla="*/ 4845765 h 5096785"/>
              <a:gd name="connsiteX198" fmla="*/ 1741924 w 12192000"/>
              <a:gd name="connsiteY198" fmla="*/ 4808054 h 5096785"/>
              <a:gd name="connsiteX199" fmla="*/ 1734410 w 12192000"/>
              <a:gd name="connsiteY199" fmla="*/ 4811675 h 5096785"/>
              <a:gd name="connsiteX200" fmla="*/ 1691423 w 12192000"/>
              <a:gd name="connsiteY200" fmla="*/ 4802777 h 5096785"/>
              <a:gd name="connsiteX201" fmla="*/ 1554504 w 12192000"/>
              <a:gd name="connsiteY201" fmla="*/ 4739985 h 5096785"/>
              <a:gd name="connsiteX202" fmla="*/ 1470119 w 12192000"/>
              <a:gd name="connsiteY202" fmla="*/ 4723470 h 5096785"/>
              <a:gd name="connsiteX203" fmla="*/ 1437967 w 12192000"/>
              <a:gd name="connsiteY203" fmla="*/ 4722710 h 5096785"/>
              <a:gd name="connsiteX204" fmla="*/ 1384234 w 12192000"/>
              <a:gd name="connsiteY204" fmla="*/ 4721117 h 5096785"/>
              <a:gd name="connsiteX205" fmla="*/ 1295869 w 12192000"/>
              <a:gd name="connsiteY205" fmla="*/ 4726175 h 5096785"/>
              <a:gd name="connsiteX206" fmla="*/ 1292949 w 12192000"/>
              <a:gd name="connsiteY206" fmla="*/ 4708469 h 5096785"/>
              <a:gd name="connsiteX207" fmla="*/ 1244908 w 12192000"/>
              <a:gd name="connsiteY207" fmla="*/ 4706993 h 5096785"/>
              <a:gd name="connsiteX208" fmla="*/ 1171266 w 12192000"/>
              <a:gd name="connsiteY208" fmla="*/ 4706535 h 5096785"/>
              <a:gd name="connsiteX209" fmla="*/ 1160868 w 12192000"/>
              <a:gd name="connsiteY209" fmla="*/ 4701936 h 5096785"/>
              <a:gd name="connsiteX210" fmla="*/ 1147599 w 12192000"/>
              <a:gd name="connsiteY210" fmla="*/ 4714833 h 5096785"/>
              <a:gd name="connsiteX211" fmla="*/ 1119603 w 12192000"/>
              <a:gd name="connsiteY211" fmla="*/ 4721303 h 5096785"/>
              <a:gd name="connsiteX212" fmla="*/ 997851 w 12192000"/>
              <a:gd name="connsiteY212" fmla="*/ 4722336 h 5096785"/>
              <a:gd name="connsiteX213" fmla="*/ 976455 w 12192000"/>
              <a:gd name="connsiteY213" fmla="*/ 4726407 h 5096785"/>
              <a:gd name="connsiteX214" fmla="*/ 949939 w 12192000"/>
              <a:gd name="connsiteY214" fmla="*/ 4719699 h 5096785"/>
              <a:gd name="connsiteX215" fmla="*/ 894148 w 12192000"/>
              <a:gd name="connsiteY215" fmla="*/ 4710406 h 5096785"/>
              <a:gd name="connsiteX216" fmla="*/ 857990 w 12192000"/>
              <a:gd name="connsiteY216" fmla="*/ 4696844 h 5096785"/>
              <a:gd name="connsiteX217" fmla="*/ 848649 w 12192000"/>
              <a:gd name="connsiteY217" fmla="*/ 4704021 h 5096785"/>
              <a:gd name="connsiteX218" fmla="*/ 826436 w 12192000"/>
              <a:gd name="connsiteY218" fmla="*/ 4707421 h 5096785"/>
              <a:gd name="connsiteX219" fmla="*/ 733052 w 12192000"/>
              <a:gd name="connsiteY219" fmla="*/ 4701884 h 5096785"/>
              <a:gd name="connsiteX220" fmla="*/ 716185 w 12192000"/>
              <a:gd name="connsiteY220" fmla="*/ 4648168 h 5096785"/>
              <a:gd name="connsiteX221" fmla="*/ 582722 w 12192000"/>
              <a:gd name="connsiteY221" fmla="*/ 4658637 h 5096785"/>
              <a:gd name="connsiteX222" fmla="*/ 581118 w 12192000"/>
              <a:gd name="connsiteY222" fmla="*/ 4654120 h 5096785"/>
              <a:gd name="connsiteX223" fmla="*/ 546453 w 12192000"/>
              <a:gd name="connsiteY223" fmla="*/ 4652542 h 5096785"/>
              <a:gd name="connsiteX224" fmla="*/ 536773 w 12192000"/>
              <a:gd name="connsiteY224" fmla="*/ 4644609 h 5096785"/>
              <a:gd name="connsiteX225" fmla="*/ 388896 w 12192000"/>
              <a:gd name="connsiteY225" fmla="*/ 4619173 h 5096785"/>
              <a:gd name="connsiteX226" fmla="*/ 366479 w 12192000"/>
              <a:gd name="connsiteY226" fmla="*/ 4618896 h 5096785"/>
              <a:gd name="connsiteX227" fmla="*/ 342781 w 12192000"/>
              <a:gd name="connsiteY227" fmla="*/ 4601239 h 5096785"/>
              <a:gd name="connsiteX228" fmla="*/ 255925 w 12192000"/>
              <a:gd name="connsiteY228" fmla="*/ 4598685 h 5096785"/>
              <a:gd name="connsiteX229" fmla="*/ 226919 w 12192000"/>
              <a:gd name="connsiteY229" fmla="*/ 4598460 h 5096785"/>
              <a:gd name="connsiteX230" fmla="*/ 213925 w 12192000"/>
              <a:gd name="connsiteY230" fmla="*/ 4597783 h 5096785"/>
              <a:gd name="connsiteX231" fmla="*/ 215196 w 12192000"/>
              <a:gd name="connsiteY231" fmla="*/ 4588576 h 5096785"/>
              <a:gd name="connsiteX232" fmla="*/ 180214 w 12192000"/>
              <a:gd name="connsiteY232" fmla="*/ 4583701 h 5096785"/>
              <a:gd name="connsiteX233" fmla="*/ 83203 w 12192000"/>
              <a:gd name="connsiteY233" fmla="*/ 4531664 h 5096785"/>
              <a:gd name="connsiteX234" fmla="*/ 4106 w 12192000"/>
              <a:gd name="connsiteY234" fmla="*/ 4517202 h 5096785"/>
              <a:gd name="connsiteX235" fmla="*/ 0 w 12192000"/>
              <a:gd name="connsiteY235" fmla="*/ 4516084 h 5096785"/>
              <a:gd name="connsiteX236" fmla="*/ 0 w 12192000"/>
              <a:gd name="connsiteY236"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6136936 w 12192000"/>
              <a:gd name="connsiteY90" fmla="*/ 4758246 h 5096785"/>
              <a:gd name="connsiteX91" fmla="*/ 5988578 w 12192000"/>
              <a:gd name="connsiteY91" fmla="*/ 4754427 h 5096785"/>
              <a:gd name="connsiteX92" fmla="*/ 5908701 w 12192000"/>
              <a:gd name="connsiteY92" fmla="*/ 4779160 h 5096785"/>
              <a:gd name="connsiteX93" fmla="*/ 5892219 w 12192000"/>
              <a:gd name="connsiteY93" fmla="*/ 4807892 h 5096785"/>
              <a:gd name="connsiteX94" fmla="*/ 5683612 w 12192000"/>
              <a:gd name="connsiteY94" fmla="*/ 4848770 h 5096785"/>
              <a:gd name="connsiteX95" fmla="*/ 5635111 w 12192000"/>
              <a:gd name="connsiteY95" fmla="*/ 4868888 h 5096785"/>
              <a:gd name="connsiteX96" fmla="*/ 5582652 w 12192000"/>
              <a:gd name="connsiteY96" fmla="*/ 4866836 h 5096785"/>
              <a:gd name="connsiteX97" fmla="*/ 5567213 w 12192000"/>
              <a:gd name="connsiteY97" fmla="*/ 4878769 h 5096785"/>
              <a:gd name="connsiteX98" fmla="*/ 5564659 w 12192000"/>
              <a:gd name="connsiteY98" fmla="*/ 4881042 h 5096785"/>
              <a:gd name="connsiteX99" fmla="*/ 5552102 w 12192000"/>
              <a:gd name="connsiteY99" fmla="*/ 4885426 h 5096785"/>
              <a:gd name="connsiteX100" fmla="*/ 5551475 w 12192000"/>
              <a:gd name="connsiteY100" fmla="*/ 4892560 h 5096785"/>
              <a:gd name="connsiteX101" fmla="*/ 5534664 w 12192000"/>
              <a:gd name="connsiteY101" fmla="*/ 4903385 h 5096785"/>
              <a:gd name="connsiteX102" fmla="*/ 5510737 w 12192000"/>
              <a:gd name="connsiteY102" fmla="*/ 4909807 h 5096785"/>
              <a:gd name="connsiteX103" fmla="*/ 5393901 w 12192000"/>
              <a:gd name="connsiteY103" fmla="*/ 4933709 h 5096785"/>
              <a:gd name="connsiteX104" fmla="*/ 5325782 w 12192000"/>
              <a:gd name="connsiteY104" fmla="*/ 4951789 h 5096785"/>
              <a:gd name="connsiteX105" fmla="*/ 5302703 w 12192000"/>
              <a:gd name="connsiteY105" fmla="*/ 4964590 h 5096785"/>
              <a:gd name="connsiteX106" fmla="*/ 5268591 w 12192000"/>
              <a:gd name="connsiteY106" fmla="*/ 4978479 h 5096785"/>
              <a:gd name="connsiteX107" fmla="*/ 5210559 w 12192000"/>
              <a:gd name="connsiteY107" fmla="*/ 5007585 h 5096785"/>
              <a:gd name="connsiteX108" fmla="*/ 5177597 w 12192000"/>
              <a:gd name="connsiteY108" fmla="*/ 5015926 h 5096785"/>
              <a:gd name="connsiteX109" fmla="*/ 5160569 w 12192000"/>
              <a:gd name="connsiteY109" fmla="*/ 5025681 h 5096785"/>
              <a:gd name="connsiteX110" fmla="*/ 5152748 w 12192000"/>
              <a:gd name="connsiteY110" fmla="*/ 5026569 h 5096785"/>
              <a:gd name="connsiteX111" fmla="*/ 5127678 w 12192000"/>
              <a:gd name="connsiteY111" fmla="*/ 5032947 h 5096785"/>
              <a:gd name="connsiteX112" fmla="*/ 5113147 w 12192000"/>
              <a:gd name="connsiteY112" fmla="*/ 5035818 h 5096785"/>
              <a:gd name="connsiteX113" fmla="*/ 5107301 w 12192000"/>
              <a:gd name="connsiteY113" fmla="*/ 5036672 h 5096785"/>
              <a:gd name="connsiteX114" fmla="*/ 5093215 w 12192000"/>
              <a:gd name="connsiteY114" fmla="*/ 5032880 h 5096785"/>
              <a:gd name="connsiteX115" fmla="*/ 5077058 w 12192000"/>
              <a:gd name="connsiteY115" fmla="*/ 5038681 h 5096785"/>
              <a:gd name="connsiteX116" fmla="*/ 5057349 w 12192000"/>
              <a:gd name="connsiteY116" fmla="*/ 5036015 h 5096785"/>
              <a:gd name="connsiteX117" fmla="*/ 5053945 w 12192000"/>
              <a:gd name="connsiteY117" fmla="*/ 5041952 h 5096785"/>
              <a:gd name="connsiteX118" fmla="*/ 5040021 w 12192000"/>
              <a:gd name="connsiteY118" fmla="*/ 5050052 h 5096785"/>
              <a:gd name="connsiteX119" fmla="*/ 5025913 w 12192000"/>
              <a:gd name="connsiteY119" fmla="*/ 5046535 h 5096785"/>
              <a:gd name="connsiteX120" fmla="*/ 4998218 w 12192000"/>
              <a:gd name="connsiteY120" fmla="*/ 5048065 h 5096785"/>
              <a:gd name="connsiteX121" fmla="*/ 4991008 w 12192000"/>
              <a:gd name="connsiteY121" fmla="*/ 5050439 h 5096785"/>
              <a:gd name="connsiteX122" fmla="*/ 4963503 w 12192000"/>
              <a:gd name="connsiteY122" fmla="*/ 5047575 h 5096785"/>
              <a:gd name="connsiteX123" fmla="*/ 4921053 w 12192000"/>
              <a:gd name="connsiteY123" fmla="*/ 5048925 h 5096785"/>
              <a:gd name="connsiteX124" fmla="*/ 4873420 w 12192000"/>
              <a:gd name="connsiteY124" fmla="*/ 5054929 h 5096785"/>
              <a:gd name="connsiteX125" fmla="*/ 4858825 w 12192000"/>
              <a:gd name="connsiteY125" fmla="*/ 5051329 h 5096785"/>
              <a:gd name="connsiteX126" fmla="*/ 4769340 w 12192000"/>
              <a:gd name="connsiteY126" fmla="*/ 5053090 h 5096785"/>
              <a:gd name="connsiteX127" fmla="*/ 4744152 w 12192000"/>
              <a:gd name="connsiteY127" fmla="*/ 5053391 h 5096785"/>
              <a:gd name="connsiteX128" fmla="*/ 4723556 w 12192000"/>
              <a:gd name="connsiteY128" fmla="*/ 5059633 h 5096785"/>
              <a:gd name="connsiteX129" fmla="*/ 4719699 w 12192000"/>
              <a:gd name="connsiteY129" fmla="*/ 5066298 h 5096785"/>
              <a:gd name="connsiteX130" fmla="*/ 4706016 w 12192000"/>
              <a:gd name="connsiteY130" fmla="*/ 5067422 h 5096785"/>
              <a:gd name="connsiteX131" fmla="*/ 4702593 w 12192000"/>
              <a:gd name="connsiteY131" fmla="*/ 5068973 h 5096785"/>
              <a:gd name="connsiteX132" fmla="*/ 4682766 w 12192000"/>
              <a:gd name="connsiteY132" fmla="*/ 5076609 h 5096785"/>
              <a:gd name="connsiteX133" fmla="*/ 4634960 w 12192000"/>
              <a:gd name="connsiteY133" fmla="*/ 5061852 h 5096785"/>
              <a:gd name="connsiteX134" fmla="*/ 4580645 w 12192000"/>
              <a:gd name="connsiteY134" fmla="*/ 5069246 h 5096785"/>
              <a:gd name="connsiteX135" fmla="*/ 4368005 w 12192000"/>
              <a:gd name="connsiteY135" fmla="*/ 5057426 h 5096785"/>
              <a:gd name="connsiteX136" fmla="*/ 4339489 w 12192000"/>
              <a:gd name="connsiteY136" fmla="*/ 5080858 h 5096785"/>
              <a:gd name="connsiteX137" fmla="*/ 4253895 w 12192000"/>
              <a:gd name="connsiteY137" fmla="*/ 5085008 h 5096785"/>
              <a:gd name="connsiteX138" fmla="*/ 4117780 w 12192000"/>
              <a:gd name="connsiteY138" fmla="*/ 5045175 h 5096785"/>
              <a:gd name="connsiteX139" fmla="*/ 3960074 w 12192000"/>
              <a:gd name="connsiteY139" fmla="*/ 5050708 h 5096785"/>
              <a:gd name="connsiteX140" fmla="*/ 3947260 w 12192000"/>
              <a:gd name="connsiteY140" fmla="*/ 5041167 h 5096785"/>
              <a:gd name="connsiteX141" fmla="*/ 3931969 w 12192000"/>
              <a:gd name="connsiteY141" fmla="*/ 5035902 h 5096785"/>
              <a:gd name="connsiteX142" fmla="*/ 3929836 w 12192000"/>
              <a:gd name="connsiteY142" fmla="*/ 5036901 h 5096785"/>
              <a:gd name="connsiteX143" fmla="*/ 3911296 w 12192000"/>
              <a:gd name="connsiteY143" fmla="*/ 5035663 h 5096785"/>
              <a:gd name="connsiteX144" fmla="*/ 3907746 w 12192000"/>
              <a:gd name="connsiteY144" fmla="*/ 5032107 h 5096785"/>
              <a:gd name="connsiteX145" fmla="*/ 3895182 w 12192000"/>
              <a:gd name="connsiteY145" fmla="*/ 5030229 h 5096785"/>
              <a:gd name="connsiteX146" fmla="*/ 3870866 w 12192000"/>
              <a:gd name="connsiteY146" fmla="*/ 5023753 h 5096785"/>
              <a:gd name="connsiteX147" fmla="*/ 3865913 w 12192000"/>
              <a:gd name="connsiteY147" fmla="*/ 5025143 h 5096785"/>
              <a:gd name="connsiteX148" fmla="*/ 3828606 w 12192000"/>
              <a:gd name="connsiteY148" fmla="*/ 5019426 h 5096785"/>
              <a:gd name="connsiteX149" fmla="*/ 3827901 w 12192000"/>
              <a:gd name="connsiteY149" fmla="*/ 5020583 h 5096785"/>
              <a:gd name="connsiteX150" fmla="*/ 3816543 w 12192000"/>
              <a:gd name="connsiteY150" fmla="*/ 5024366 h 5096785"/>
              <a:gd name="connsiteX151" fmla="*/ 3795278 w 12192000"/>
              <a:gd name="connsiteY151" fmla="*/ 5028779 h 5096785"/>
              <a:gd name="connsiteX152" fmla="*/ 3743858 w 12192000"/>
              <a:gd name="connsiteY152" fmla="*/ 5054237 h 5096785"/>
              <a:gd name="connsiteX153" fmla="*/ 3704945 w 12192000"/>
              <a:gd name="connsiteY153" fmla="*/ 5048413 h 5096785"/>
              <a:gd name="connsiteX154" fmla="*/ 3696992 w 12192000"/>
              <a:gd name="connsiteY154" fmla="*/ 5047914 h 5096785"/>
              <a:gd name="connsiteX155" fmla="*/ 3696780 w 12192000"/>
              <a:gd name="connsiteY155" fmla="*/ 5048181 h 5096785"/>
              <a:gd name="connsiteX156" fmla="*/ 3688290 w 12192000"/>
              <a:gd name="connsiteY156" fmla="*/ 5048204 h 5096785"/>
              <a:gd name="connsiteX157" fmla="*/ 3682486 w 12192000"/>
              <a:gd name="connsiteY157" fmla="*/ 5047000 h 5096785"/>
              <a:gd name="connsiteX158" fmla="*/ 3667056 w 12192000"/>
              <a:gd name="connsiteY158" fmla="*/ 5046030 h 5096785"/>
              <a:gd name="connsiteX159" fmla="*/ 3661403 w 12192000"/>
              <a:gd name="connsiteY159" fmla="*/ 5047537 h 5096785"/>
              <a:gd name="connsiteX160" fmla="*/ 3658673 w 12192000"/>
              <a:gd name="connsiteY160" fmla="*/ 5050790 h 5096785"/>
              <a:gd name="connsiteX161" fmla="*/ 3657333 w 12192000"/>
              <a:gd name="connsiteY161" fmla="*/ 5050325 h 5096785"/>
              <a:gd name="connsiteX162" fmla="*/ 3626778 w 12192000"/>
              <a:gd name="connsiteY162" fmla="*/ 5057882 h 5096785"/>
              <a:gd name="connsiteX163" fmla="*/ 3560067 w 12192000"/>
              <a:gd name="connsiteY163" fmla="*/ 5064266 h 5096785"/>
              <a:gd name="connsiteX164" fmla="*/ 3522641 w 12192000"/>
              <a:gd name="connsiteY164" fmla="*/ 5063654 h 5096785"/>
              <a:gd name="connsiteX165" fmla="*/ 3419275 w 12192000"/>
              <a:gd name="connsiteY165" fmla="*/ 5066646 h 5096785"/>
              <a:gd name="connsiteX166" fmla="*/ 3314869 w 12192000"/>
              <a:gd name="connsiteY166" fmla="*/ 5073197 h 5096785"/>
              <a:gd name="connsiteX167" fmla="*/ 3259088 w 12192000"/>
              <a:gd name="connsiteY167" fmla="*/ 5096363 h 5096785"/>
              <a:gd name="connsiteX168" fmla="*/ 3253104 w 12192000"/>
              <a:gd name="connsiteY168" fmla="*/ 5096785 h 5096785"/>
              <a:gd name="connsiteX169" fmla="*/ 3238751 w 12192000"/>
              <a:gd name="connsiteY169" fmla="*/ 5092996 h 5096785"/>
              <a:gd name="connsiteX170" fmla="*/ 3233681 w 12192000"/>
              <a:gd name="connsiteY170" fmla="*/ 5090758 h 5096785"/>
              <a:gd name="connsiteX171" fmla="*/ 3225562 w 12192000"/>
              <a:gd name="connsiteY171" fmla="*/ 5089215 h 5096785"/>
              <a:gd name="connsiteX172" fmla="*/ 3225260 w 12192000"/>
              <a:gd name="connsiteY172" fmla="*/ 5089437 h 5096785"/>
              <a:gd name="connsiteX173" fmla="*/ 3217859 w 12192000"/>
              <a:gd name="connsiteY173" fmla="*/ 5087484 h 5096785"/>
              <a:gd name="connsiteX174" fmla="*/ 3182980 w 12192000"/>
              <a:gd name="connsiteY174" fmla="*/ 5074650 h 5096785"/>
              <a:gd name="connsiteX175" fmla="*/ 3055081 w 12192000"/>
              <a:gd name="connsiteY175" fmla="*/ 5080424 h 5096785"/>
              <a:gd name="connsiteX176" fmla="*/ 3049807 w 12192000"/>
              <a:gd name="connsiteY176" fmla="*/ 5080860 h 5096785"/>
              <a:gd name="connsiteX177" fmla="*/ 3029122 w 12192000"/>
              <a:gd name="connsiteY177" fmla="*/ 5070085 h 5096785"/>
              <a:gd name="connsiteX178" fmla="*/ 3017862 w 12192000"/>
              <a:gd name="connsiteY178" fmla="*/ 5065942 h 5096785"/>
              <a:gd name="connsiteX179" fmla="*/ 3015868 w 12192000"/>
              <a:gd name="connsiteY179" fmla="*/ 5061832 h 5096785"/>
              <a:gd name="connsiteX180" fmla="*/ 2998644 w 12192000"/>
              <a:gd name="connsiteY180" fmla="*/ 5057210 h 5096785"/>
              <a:gd name="connsiteX181" fmla="*/ 2996219 w 12192000"/>
              <a:gd name="connsiteY181" fmla="*/ 5057788 h 5096785"/>
              <a:gd name="connsiteX182" fmla="*/ 2983676 w 12192000"/>
              <a:gd name="connsiteY182" fmla="*/ 5049852 h 5096785"/>
              <a:gd name="connsiteX183" fmla="*/ 2903609 w 12192000"/>
              <a:gd name="connsiteY183" fmla="*/ 4998457 h 5096785"/>
              <a:gd name="connsiteX184" fmla="*/ 2758830 w 12192000"/>
              <a:gd name="connsiteY184" fmla="*/ 4974760 h 5096785"/>
              <a:gd name="connsiteX185" fmla="*/ 2532669 w 12192000"/>
              <a:gd name="connsiteY185" fmla="*/ 4940573 h 5096785"/>
              <a:gd name="connsiteX186" fmla="*/ 2389931 w 12192000"/>
              <a:gd name="connsiteY186" fmla="*/ 4905785 h 5096785"/>
              <a:gd name="connsiteX187" fmla="*/ 2335186 w 12192000"/>
              <a:gd name="connsiteY187" fmla="*/ 4902957 h 5096785"/>
              <a:gd name="connsiteX188" fmla="*/ 2273393 w 12192000"/>
              <a:gd name="connsiteY188" fmla="*/ 4883565 h 5096785"/>
              <a:gd name="connsiteX189" fmla="*/ 2269523 w 12192000"/>
              <a:gd name="connsiteY189" fmla="*/ 4884442 h 5096785"/>
              <a:gd name="connsiteX190" fmla="*/ 2256015 w 12192000"/>
              <a:gd name="connsiteY190" fmla="*/ 4883014 h 5096785"/>
              <a:gd name="connsiteX191" fmla="*/ 2249731 w 12192000"/>
              <a:gd name="connsiteY191" fmla="*/ 4888778 h 5096785"/>
              <a:gd name="connsiteX192" fmla="*/ 2227629 w 12192000"/>
              <a:gd name="connsiteY192" fmla="*/ 4891047 h 5096785"/>
              <a:gd name="connsiteX193" fmla="*/ 2203460 w 12192000"/>
              <a:gd name="connsiteY193" fmla="*/ 4886696 h 5096785"/>
              <a:gd name="connsiteX194" fmla="*/ 2091528 w 12192000"/>
              <a:gd name="connsiteY194" fmla="*/ 4859155 h 5096785"/>
              <a:gd name="connsiteX195" fmla="*/ 2022901 w 12192000"/>
              <a:gd name="connsiteY195" fmla="*/ 4846594 h 5096785"/>
              <a:gd name="connsiteX196" fmla="*/ 1994227 w 12192000"/>
              <a:gd name="connsiteY196" fmla="*/ 4847973 h 5096785"/>
              <a:gd name="connsiteX197" fmla="*/ 1955936 w 12192000"/>
              <a:gd name="connsiteY197" fmla="*/ 4845765 h 5096785"/>
              <a:gd name="connsiteX198" fmla="*/ 1741924 w 12192000"/>
              <a:gd name="connsiteY198" fmla="*/ 4808054 h 5096785"/>
              <a:gd name="connsiteX199" fmla="*/ 1734410 w 12192000"/>
              <a:gd name="connsiteY199" fmla="*/ 4811675 h 5096785"/>
              <a:gd name="connsiteX200" fmla="*/ 1691423 w 12192000"/>
              <a:gd name="connsiteY200" fmla="*/ 4802777 h 5096785"/>
              <a:gd name="connsiteX201" fmla="*/ 1554504 w 12192000"/>
              <a:gd name="connsiteY201" fmla="*/ 4739985 h 5096785"/>
              <a:gd name="connsiteX202" fmla="*/ 1470119 w 12192000"/>
              <a:gd name="connsiteY202" fmla="*/ 4723470 h 5096785"/>
              <a:gd name="connsiteX203" fmla="*/ 1437967 w 12192000"/>
              <a:gd name="connsiteY203" fmla="*/ 4722710 h 5096785"/>
              <a:gd name="connsiteX204" fmla="*/ 1384234 w 12192000"/>
              <a:gd name="connsiteY204" fmla="*/ 4721117 h 5096785"/>
              <a:gd name="connsiteX205" fmla="*/ 1295869 w 12192000"/>
              <a:gd name="connsiteY205" fmla="*/ 4726175 h 5096785"/>
              <a:gd name="connsiteX206" fmla="*/ 1292949 w 12192000"/>
              <a:gd name="connsiteY206" fmla="*/ 4684615 h 5096785"/>
              <a:gd name="connsiteX207" fmla="*/ 1244908 w 12192000"/>
              <a:gd name="connsiteY207" fmla="*/ 4706993 h 5096785"/>
              <a:gd name="connsiteX208" fmla="*/ 1171266 w 12192000"/>
              <a:gd name="connsiteY208" fmla="*/ 4706535 h 5096785"/>
              <a:gd name="connsiteX209" fmla="*/ 1160868 w 12192000"/>
              <a:gd name="connsiteY209" fmla="*/ 4701936 h 5096785"/>
              <a:gd name="connsiteX210" fmla="*/ 1147599 w 12192000"/>
              <a:gd name="connsiteY210" fmla="*/ 4714833 h 5096785"/>
              <a:gd name="connsiteX211" fmla="*/ 1119603 w 12192000"/>
              <a:gd name="connsiteY211" fmla="*/ 4721303 h 5096785"/>
              <a:gd name="connsiteX212" fmla="*/ 997851 w 12192000"/>
              <a:gd name="connsiteY212" fmla="*/ 4722336 h 5096785"/>
              <a:gd name="connsiteX213" fmla="*/ 976455 w 12192000"/>
              <a:gd name="connsiteY213" fmla="*/ 4726407 h 5096785"/>
              <a:gd name="connsiteX214" fmla="*/ 949939 w 12192000"/>
              <a:gd name="connsiteY214" fmla="*/ 4719699 h 5096785"/>
              <a:gd name="connsiteX215" fmla="*/ 894148 w 12192000"/>
              <a:gd name="connsiteY215" fmla="*/ 4710406 h 5096785"/>
              <a:gd name="connsiteX216" fmla="*/ 857990 w 12192000"/>
              <a:gd name="connsiteY216" fmla="*/ 4696844 h 5096785"/>
              <a:gd name="connsiteX217" fmla="*/ 848649 w 12192000"/>
              <a:gd name="connsiteY217" fmla="*/ 4704021 h 5096785"/>
              <a:gd name="connsiteX218" fmla="*/ 826436 w 12192000"/>
              <a:gd name="connsiteY218" fmla="*/ 4707421 h 5096785"/>
              <a:gd name="connsiteX219" fmla="*/ 733052 w 12192000"/>
              <a:gd name="connsiteY219" fmla="*/ 4701884 h 5096785"/>
              <a:gd name="connsiteX220" fmla="*/ 716185 w 12192000"/>
              <a:gd name="connsiteY220" fmla="*/ 4648168 h 5096785"/>
              <a:gd name="connsiteX221" fmla="*/ 582722 w 12192000"/>
              <a:gd name="connsiteY221" fmla="*/ 4658637 h 5096785"/>
              <a:gd name="connsiteX222" fmla="*/ 581118 w 12192000"/>
              <a:gd name="connsiteY222" fmla="*/ 4654120 h 5096785"/>
              <a:gd name="connsiteX223" fmla="*/ 546453 w 12192000"/>
              <a:gd name="connsiteY223" fmla="*/ 4652542 h 5096785"/>
              <a:gd name="connsiteX224" fmla="*/ 536773 w 12192000"/>
              <a:gd name="connsiteY224" fmla="*/ 4644609 h 5096785"/>
              <a:gd name="connsiteX225" fmla="*/ 388896 w 12192000"/>
              <a:gd name="connsiteY225" fmla="*/ 4619173 h 5096785"/>
              <a:gd name="connsiteX226" fmla="*/ 366479 w 12192000"/>
              <a:gd name="connsiteY226" fmla="*/ 4618896 h 5096785"/>
              <a:gd name="connsiteX227" fmla="*/ 342781 w 12192000"/>
              <a:gd name="connsiteY227" fmla="*/ 4601239 h 5096785"/>
              <a:gd name="connsiteX228" fmla="*/ 255925 w 12192000"/>
              <a:gd name="connsiteY228" fmla="*/ 4598685 h 5096785"/>
              <a:gd name="connsiteX229" fmla="*/ 226919 w 12192000"/>
              <a:gd name="connsiteY229" fmla="*/ 4598460 h 5096785"/>
              <a:gd name="connsiteX230" fmla="*/ 213925 w 12192000"/>
              <a:gd name="connsiteY230" fmla="*/ 4597783 h 5096785"/>
              <a:gd name="connsiteX231" fmla="*/ 215196 w 12192000"/>
              <a:gd name="connsiteY231" fmla="*/ 4588576 h 5096785"/>
              <a:gd name="connsiteX232" fmla="*/ 180214 w 12192000"/>
              <a:gd name="connsiteY232" fmla="*/ 4583701 h 5096785"/>
              <a:gd name="connsiteX233" fmla="*/ 83203 w 12192000"/>
              <a:gd name="connsiteY233" fmla="*/ 4531664 h 5096785"/>
              <a:gd name="connsiteX234" fmla="*/ 4106 w 12192000"/>
              <a:gd name="connsiteY234" fmla="*/ 4517202 h 5096785"/>
              <a:gd name="connsiteX235" fmla="*/ 0 w 12192000"/>
              <a:gd name="connsiteY235" fmla="*/ 4516084 h 5096785"/>
              <a:gd name="connsiteX236" fmla="*/ 0 w 12192000"/>
              <a:gd name="connsiteY236"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6136936 w 12192000"/>
              <a:gd name="connsiteY90" fmla="*/ 4758246 h 5096785"/>
              <a:gd name="connsiteX91" fmla="*/ 5988578 w 12192000"/>
              <a:gd name="connsiteY91" fmla="*/ 4754427 h 5096785"/>
              <a:gd name="connsiteX92" fmla="*/ 5908701 w 12192000"/>
              <a:gd name="connsiteY92" fmla="*/ 4779160 h 5096785"/>
              <a:gd name="connsiteX93" fmla="*/ 5892219 w 12192000"/>
              <a:gd name="connsiteY93" fmla="*/ 4807892 h 5096785"/>
              <a:gd name="connsiteX94" fmla="*/ 5683612 w 12192000"/>
              <a:gd name="connsiteY94" fmla="*/ 4848770 h 5096785"/>
              <a:gd name="connsiteX95" fmla="*/ 5635111 w 12192000"/>
              <a:gd name="connsiteY95" fmla="*/ 4868888 h 5096785"/>
              <a:gd name="connsiteX96" fmla="*/ 5582652 w 12192000"/>
              <a:gd name="connsiteY96" fmla="*/ 4866836 h 5096785"/>
              <a:gd name="connsiteX97" fmla="*/ 5567213 w 12192000"/>
              <a:gd name="connsiteY97" fmla="*/ 4878769 h 5096785"/>
              <a:gd name="connsiteX98" fmla="*/ 5564659 w 12192000"/>
              <a:gd name="connsiteY98" fmla="*/ 4881042 h 5096785"/>
              <a:gd name="connsiteX99" fmla="*/ 5552102 w 12192000"/>
              <a:gd name="connsiteY99" fmla="*/ 4885426 h 5096785"/>
              <a:gd name="connsiteX100" fmla="*/ 5551475 w 12192000"/>
              <a:gd name="connsiteY100" fmla="*/ 4892560 h 5096785"/>
              <a:gd name="connsiteX101" fmla="*/ 5534664 w 12192000"/>
              <a:gd name="connsiteY101" fmla="*/ 4903385 h 5096785"/>
              <a:gd name="connsiteX102" fmla="*/ 5510737 w 12192000"/>
              <a:gd name="connsiteY102" fmla="*/ 4909807 h 5096785"/>
              <a:gd name="connsiteX103" fmla="*/ 5393901 w 12192000"/>
              <a:gd name="connsiteY103" fmla="*/ 4933709 h 5096785"/>
              <a:gd name="connsiteX104" fmla="*/ 5325782 w 12192000"/>
              <a:gd name="connsiteY104" fmla="*/ 4951789 h 5096785"/>
              <a:gd name="connsiteX105" fmla="*/ 5302703 w 12192000"/>
              <a:gd name="connsiteY105" fmla="*/ 4964590 h 5096785"/>
              <a:gd name="connsiteX106" fmla="*/ 5268591 w 12192000"/>
              <a:gd name="connsiteY106" fmla="*/ 4978479 h 5096785"/>
              <a:gd name="connsiteX107" fmla="*/ 5210559 w 12192000"/>
              <a:gd name="connsiteY107" fmla="*/ 5007585 h 5096785"/>
              <a:gd name="connsiteX108" fmla="*/ 5177597 w 12192000"/>
              <a:gd name="connsiteY108" fmla="*/ 5015926 h 5096785"/>
              <a:gd name="connsiteX109" fmla="*/ 5160569 w 12192000"/>
              <a:gd name="connsiteY109" fmla="*/ 5025681 h 5096785"/>
              <a:gd name="connsiteX110" fmla="*/ 5152748 w 12192000"/>
              <a:gd name="connsiteY110" fmla="*/ 5026569 h 5096785"/>
              <a:gd name="connsiteX111" fmla="*/ 5127678 w 12192000"/>
              <a:gd name="connsiteY111" fmla="*/ 5032947 h 5096785"/>
              <a:gd name="connsiteX112" fmla="*/ 5113147 w 12192000"/>
              <a:gd name="connsiteY112" fmla="*/ 5035818 h 5096785"/>
              <a:gd name="connsiteX113" fmla="*/ 5107301 w 12192000"/>
              <a:gd name="connsiteY113" fmla="*/ 5036672 h 5096785"/>
              <a:gd name="connsiteX114" fmla="*/ 5093215 w 12192000"/>
              <a:gd name="connsiteY114" fmla="*/ 5032880 h 5096785"/>
              <a:gd name="connsiteX115" fmla="*/ 5077058 w 12192000"/>
              <a:gd name="connsiteY115" fmla="*/ 5038681 h 5096785"/>
              <a:gd name="connsiteX116" fmla="*/ 5057349 w 12192000"/>
              <a:gd name="connsiteY116" fmla="*/ 5036015 h 5096785"/>
              <a:gd name="connsiteX117" fmla="*/ 5053945 w 12192000"/>
              <a:gd name="connsiteY117" fmla="*/ 5041952 h 5096785"/>
              <a:gd name="connsiteX118" fmla="*/ 5040021 w 12192000"/>
              <a:gd name="connsiteY118" fmla="*/ 5050052 h 5096785"/>
              <a:gd name="connsiteX119" fmla="*/ 5025913 w 12192000"/>
              <a:gd name="connsiteY119" fmla="*/ 5046535 h 5096785"/>
              <a:gd name="connsiteX120" fmla="*/ 4998218 w 12192000"/>
              <a:gd name="connsiteY120" fmla="*/ 5048065 h 5096785"/>
              <a:gd name="connsiteX121" fmla="*/ 4991008 w 12192000"/>
              <a:gd name="connsiteY121" fmla="*/ 5050439 h 5096785"/>
              <a:gd name="connsiteX122" fmla="*/ 4963503 w 12192000"/>
              <a:gd name="connsiteY122" fmla="*/ 5047575 h 5096785"/>
              <a:gd name="connsiteX123" fmla="*/ 4921053 w 12192000"/>
              <a:gd name="connsiteY123" fmla="*/ 5048925 h 5096785"/>
              <a:gd name="connsiteX124" fmla="*/ 4873420 w 12192000"/>
              <a:gd name="connsiteY124" fmla="*/ 5054929 h 5096785"/>
              <a:gd name="connsiteX125" fmla="*/ 4858825 w 12192000"/>
              <a:gd name="connsiteY125" fmla="*/ 5051329 h 5096785"/>
              <a:gd name="connsiteX126" fmla="*/ 4769340 w 12192000"/>
              <a:gd name="connsiteY126" fmla="*/ 5053090 h 5096785"/>
              <a:gd name="connsiteX127" fmla="*/ 4744152 w 12192000"/>
              <a:gd name="connsiteY127" fmla="*/ 5053391 h 5096785"/>
              <a:gd name="connsiteX128" fmla="*/ 4723556 w 12192000"/>
              <a:gd name="connsiteY128" fmla="*/ 5059633 h 5096785"/>
              <a:gd name="connsiteX129" fmla="*/ 4719699 w 12192000"/>
              <a:gd name="connsiteY129" fmla="*/ 5066298 h 5096785"/>
              <a:gd name="connsiteX130" fmla="*/ 4706016 w 12192000"/>
              <a:gd name="connsiteY130" fmla="*/ 5067422 h 5096785"/>
              <a:gd name="connsiteX131" fmla="*/ 4702593 w 12192000"/>
              <a:gd name="connsiteY131" fmla="*/ 5068973 h 5096785"/>
              <a:gd name="connsiteX132" fmla="*/ 4682766 w 12192000"/>
              <a:gd name="connsiteY132" fmla="*/ 5076609 h 5096785"/>
              <a:gd name="connsiteX133" fmla="*/ 4634960 w 12192000"/>
              <a:gd name="connsiteY133" fmla="*/ 5061852 h 5096785"/>
              <a:gd name="connsiteX134" fmla="*/ 4580645 w 12192000"/>
              <a:gd name="connsiteY134" fmla="*/ 5069246 h 5096785"/>
              <a:gd name="connsiteX135" fmla="*/ 4368005 w 12192000"/>
              <a:gd name="connsiteY135" fmla="*/ 5057426 h 5096785"/>
              <a:gd name="connsiteX136" fmla="*/ 4339489 w 12192000"/>
              <a:gd name="connsiteY136" fmla="*/ 5080858 h 5096785"/>
              <a:gd name="connsiteX137" fmla="*/ 4253895 w 12192000"/>
              <a:gd name="connsiteY137" fmla="*/ 5085008 h 5096785"/>
              <a:gd name="connsiteX138" fmla="*/ 4117780 w 12192000"/>
              <a:gd name="connsiteY138" fmla="*/ 5045175 h 5096785"/>
              <a:gd name="connsiteX139" fmla="*/ 3960074 w 12192000"/>
              <a:gd name="connsiteY139" fmla="*/ 5050708 h 5096785"/>
              <a:gd name="connsiteX140" fmla="*/ 3947260 w 12192000"/>
              <a:gd name="connsiteY140" fmla="*/ 5041167 h 5096785"/>
              <a:gd name="connsiteX141" fmla="*/ 3931969 w 12192000"/>
              <a:gd name="connsiteY141" fmla="*/ 5035902 h 5096785"/>
              <a:gd name="connsiteX142" fmla="*/ 3929836 w 12192000"/>
              <a:gd name="connsiteY142" fmla="*/ 5036901 h 5096785"/>
              <a:gd name="connsiteX143" fmla="*/ 3911296 w 12192000"/>
              <a:gd name="connsiteY143" fmla="*/ 5035663 h 5096785"/>
              <a:gd name="connsiteX144" fmla="*/ 3907746 w 12192000"/>
              <a:gd name="connsiteY144" fmla="*/ 5032107 h 5096785"/>
              <a:gd name="connsiteX145" fmla="*/ 3895182 w 12192000"/>
              <a:gd name="connsiteY145" fmla="*/ 5030229 h 5096785"/>
              <a:gd name="connsiteX146" fmla="*/ 3870866 w 12192000"/>
              <a:gd name="connsiteY146" fmla="*/ 5023753 h 5096785"/>
              <a:gd name="connsiteX147" fmla="*/ 3865913 w 12192000"/>
              <a:gd name="connsiteY147" fmla="*/ 5025143 h 5096785"/>
              <a:gd name="connsiteX148" fmla="*/ 3828606 w 12192000"/>
              <a:gd name="connsiteY148" fmla="*/ 5019426 h 5096785"/>
              <a:gd name="connsiteX149" fmla="*/ 3827901 w 12192000"/>
              <a:gd name="connsiteY149" fmla="*/ 5020583 h 5096785"/>
              <a:gd name="connsiteX150" fmla="*/ 3816543 w 12192000"/>
              <a:gd name="connsiteY150" fmla="*/ 5024366 h 5096785"/>
              <a:gd name="connsiteX151" fmla="*/ 3795278 w 12192000"/>
              <a:gd name="connsiteY151" fmla="*/ 5028779 h 5096785"/>
              <a:gd name="connsiteX152" fmla="*/ 3743858 w 12192000"/>
              <a:gd name="connsiteY152" fmla="*/ 5054237 h 5096785"/>
              <a:gd name="connsiteX153" fmla="*/ 3704945 w 12192000"/>
              <a:gd name="connsiteY153" fmla="*/ 5048413 h 5096785"/>
              <a:gd name="connsiteX154" fmla="*/ 3696992 w 12192000"/>
              <a:gd name="connsiteY154" fmla="*/ 5047914 h 5096785"/>
              <a:gd name="connsiteX155" fmla="*/ 3696780 w 12192000"/>
              <a:gd name="connsiteY155" fmla="*/ 5048181 h 5096785"/>
              <a:gd name="connsiteX156" fmla="*/ 3688290 w 12192000"/>
              <a:gd name="connsiteY156" fmla="*/ 5048204 h 5096785"/>
              <a:gd name="connsiteX157" fmla="*/ 3682486 w 12192000"/>
              <a:gd name="connsiteY157" fmla="*/ 5047000 h 5096785"/>
              <a:gd name="connsiteX158" fmla="*/ 3667056 w 12192000"/>
              <a:gd name="connsiteY158" fmla="*/ 5046030 h 5096785"/>
              <a:gd name="connsiteX159" fmla="*/ 3661403 w 12192000"/>
              <a:gd name="connsiteY159" fmla="*/ 5047537 h 5096785"/>
              <a:gd name="connsiteX160" fmla="*/ 3658673 w 12192000"/>
              <a:gd name="connsiteY160" fmla="*/ 5050790 h 5096785"/>
              <a:gd name="connsiteX161" fmla="*/ 3657333 w 12192000"/>
              <a:gd name="connsiteY161" fmla="*/ 5050325 h 5096785"/>
              <a:gd name="connsiteX162" fmla="*/ 3626778 w 12192000"/>
              <a:gd name="connsiteY162" fmla="*/ 5057882 h 5096785"/>
              <a:gd name="connsiteX163" fmla="*/ 3560067 w 12192000"/>
              <a:gd name="connsiteY163" fmla="*/ 5064266 h 5096785"/>
              <a:gd name="connsiteX164" fmla="*/ 3522641 w 12192000"/>
              <a:gd name="connsiteY164" fmla="*/ 5063654 h 5096785"/>
              <a:gd name="connsiteX165" fmla="*/ 3419275 w 12192000"/>
              <a:gd name="connsiteY165" fmla="*/ 5066646 h 5096785"/>
              <a:gd name="connsiteX166" fmla="*/ 3314869 w 12192000"/>
              <a:gd name="connsiteY166" fmla="*/ 5073197 h 5096785"/>
              <a:gd name="connsiteX167" fmla="*/ 3259088 w 12192000"/>
              <a:gd name="connsiteY167" fmla="*/ 5096363 h 5096785"/>
              <a:gd name="connsiteX168" fmla="*/ 3253104 w 12192000"/>
              <a:gd name="connsiteY168" fmla="*/ 5096785 h 5096785"/>
              <a:gd name="connsiteX169" fmla="*/ 3238751 w 12192000"/>
              <a:gd name="connsiteY169" fmla="*/ 5092996 h 5096785"/>
              <a:gd name="connsiteX170" fmla="*/ 3233681 w 12192000"/>
              <a:gd name="connsiteY170" fmla="*/ 5090758 h 5096785"/>
              <a:gd name="connsiteX171" fmla="*/ 3225562 w 12192000"/>
              <a:gd name="connsiteY171" fmla="*/ 5089215 h 5096785"/>
              <a:gd name="connsiteX172" fmla="*/ 3225260 w 12192000"/>
              <a:gd name="connsiteY172" fmla="*/ 5089437 h 5096785"/>
              <a:gd name="connsiteX173" fmla="*/ 3217859 w 12192000"/>
              <a:gd name="connsiteY173" fmla="*/ 5087484 h 5096785"/>
              <a:gd name="connsiteX174" fmla="*/ 3182980 w 12192000"/>
              <a:gd name="connsiteY174" fmla="*/ 5074650 h 5096785"/>
              <a:gd name="connsiteX175" fmla="*/ 3055081 w 12192000"/>
              <a:gd name="connsiteY175" fmla="*/ 5080424 h 5096785"/>
              <a:gd name="connsiteX176" fmla="*/ 3049807 w 12192000"/>
              <a:gd name="connsiteY176" fmla="*/ 5080860 h 5096785"/>
              <a:gd name="connsiteX177" fmla="*/ 3029122 w 12192000"/>
              <a:gd name="connsiteY177" fmla="*/ 5070085 h 5096785"/>
              <a:gd name="connsiteX178" fmla="*/ 3017862 w 12192000"/>
              <a:gd name="connsiteY178" fmla="*/ 5065942 h 5096785"/>
              <a:gd name="connsiteX179" fmla="*/ 3015868 w 12192000"/>
              <a:gd name="connsiteY179" fmla="*/ 5061832 h 5096785"/>
              <a:gd name="connsiteX180" fmla="*/ 2998644 w 12192000"/>
              <a:gd name="connsiteY180" fmla="*/ 5057210 h 5096785"/>
              <a:gd name="connsiteX181" fmla="*/ 2996219 w 12192000"/>
              <a:gd name="connsiteY181" fmla="*/ 5057788 h 5096785"/>
              <a:gd name="connsiteX182" fmla="*/ 2983676 w 12192000"/>
              <a:gd name="connsiteY182" fmla="*/ 5049852 h 5096785"/>
              <a:gd name="connsiteX183" fmla="*/ 2903609 w 12192000"/>
              <a:gd name="connsiteY183" fmla="*/ 4998457 h 5096785"/>
              <a:gd name="connsiteX184" fmla="*/ 2758830 w 12192000"/>
              <a:gd name="connsiteY184" fmla="*/ 4974760 h 5096785"/>
              <a:gd name="connsiteX185" fmla="*/ 2532669 w 12192000"/>
              <a:gd name="connsiteY185" fmla="*/ 4940573 h 5096785"/>
              <a:gd name="connsiteX186" fmla="*/ 2389931 w 12192000"/>
              <a:gd name="connsiteY186" fmla="*/ 4905785 h 5096785"/>
              <a:gd name="connsiteX187" fmla="*/ 2335186 w 12192000"/>
              <a:gd name="connsiteY187" fmla="*/ 4902957 h 5096785"/>
              <a:gd name="connsiteX188" fmla="*/ 2273393 w 12192000"/>
              <a:gd name="connsiteY188" fmla="*/ 4883565 h 5096785"/>
              <a:gd name="connsiteX189" fmla="*/ 2269523 w 12192000"/>
              <a:gd name="connsiteY189" fmla="*/ 4884442 h 5096785"/>
              <a:gd name="connsiteX190" fmla="*/ 2256015 w 12192000"/>
              <a:gd name="connsiteY190" fmla="*/ 4883014 h 5096785"/>
              <a:gd name="connsiteX191" fmla="*/ 2249731 w 12192000"/>
              <a:gd name="connsiteY191" fmla="*/ 4888778 h 5096785"/>
              <a:gd name="connsiteX192" fmla="*/ 2227629 w 12192000"/>
              <a:gd name="connsiteY192" fmla="*/ 4891047 h 5096785"/>
              <a:gd name="connsiteX193" fmla="*/ 2203460 w 12192000"/>
              <a:gd name="connsiteY193" fmla="*/ 4886696 h 5096785"/>
              <a:gd name="connsiteX194" fmla="*/ 2091528 w 12192000"/>
              <a:gd name="connsiteY194" fmla="*/ 4859155 h 5096785"/>
              <a:gd name="connsiteX195" fmla="*/ 2022901 w 12192000"/>
              <a:gd name="connsiteY195" fmla="*/ 4846594 h 5096785"/>
              <a:gd name="connsiteX196" fmla="*/ 1994227 w 12192000"/>
              <a:gd name="connsiteY196" fmla="*/ 4847973 h 5096785"/>
              <a:gd name="connsiteX197" fmla="*/ 1955936 w 12192000"/>
              <a:gd name="connsiteY197" fmla="*/ 4845765 h 5096785"/>
              <a:gd name="connsiteX198" fmla="*/ 1741924 w 12192000"/>
              <a:gd name="connsiteY198" fmla="*/ 4808054 h 5096785"/>
              <a:gd name="connsiteX199" fmla="*/ 1734410 w 12192000"/>
              <a:gd name="connsiteY199" fmla="*/ 4811675 h 5096785"/>
              <a:gd name="connsiteX200" fmla="*/ 1691423 w 12192000"/>
              <a:gd name="connsiteY200" fmla="*/ 4802777 h 5096785"/>
              <a:gd name="connsiteX201" fmla="*/ 1554504 w 12192000"/>
              <a:gd name="connsiteY201" fmla="*/ 4739985 h 5096785"/>
              <a:gd name="connsiteX202" fmla="*/ 1470119 w 12192000"/>
              <a:gd name="connsiteY202" fmla="*/ 4723470 h 5096785"/>
              <a:gd name="connsiteX203" fmla="*/ 1437967 w 12192000"/>
              <a:gd name="connsiteY203" fmla="*/ 4722710 h 5096785"/>
              <a:gd name="connsiteX204" fmla="*/ 1295869 w 12192000"/>
              <a:gd name="connsiteY204" fmla="*/ 4726175 h 5096785"/>
              <a:gd name="connsiteX205" fmla="*/ 1292949 w 12192000"/>
              <a:gd name="connsiteY205" fmla="*/ 4684615 h 5096785"/>
              <a:gd name="connsiteX206" fmla="*/ 1244908 w 12192000"/>
              <a:gd name="connsiteY206" fmla="*/ 4706993 h 5096785"/>
              <a:gd name="connsiteX207" fmla="*/ 1171266 w 12192000"/>
              <a:gd name="connsiteY207" fmla="*/ 4706535 h 5096785"/>
              <a:gd name="connsiteX208" fmla="*/ 1160868 w 12192000"/>
              <a:gd name="connsiteY208" fmla="*/ 4701936 h 5096785"/>
              <a:gd name="connsiteX209" fmla="*/ 1147599 w 12192000"/>
              <a:gd name="connsiteY209" fmla="*/ 4714833 h 5096785"/>
              <a:gd name="connsiteX210" fmla="*/ 1119603 w 12192000"/>
              <a:gd name="connsiteY210" fmla="*/ 4721303 h 5096785"/>
              <a:gd name="connsiteX211" fmla="*/ 997851 w 12192000"/>
              <a:gd name="connsiteY211" fmla="*/ 4722336 h 5096785"/>
              <a:gd name="connsiteX212" fmla="*/ 976455 w 12192000"/>
              <a:gd name="connsiteY212" fmla="*/ 4726407 h 5096785"/>
              <a:gd name="connsiteX213" fmla="*/ 949939 w 12192000"/>
              <a:gd name="connsiteY213" fmla="*/ 4719699 h 5096785"/>
              <a:gd name="connsiteX214" fmla="*/ 894148 w 12192000"/>
              <a:gd name="connsiteY214" fmla="*/ 4710406 h 5096785"/>
              <a:gd name="connsiteX215" fmla="*/ 857990 w 12192000"/>
              <a:gd name="connsiteY215" fmla="*/ 4696844 h 5096785"/>
              <a:gd name="connsiteX216" fmla="*/ 848649 w 12192000"/>
              <a:gd name="connsiteY216" fmla="*/ 4704021 h 5096785"/>
              <a:gd name="connsiteX217" fmla="*/ 826436 w 12192000"/>
              <a:gd name="connsiteY217" fmla="*/ 4707421 h 5096785"/>
              <a:gd name="connsiteX218" fmla="*/ 733052 w 12192000"/>
              <a:gd name="connsiteY218" fmla="*/ 4701884 h 5096785"/>
              <a:gd name="connsiteX219" fmla="*/ 716185 w 12192000"/>
              <a:gd name="connsiteY219" fmla="*/ 4648168 h 5096785"/>
              <a:gd name="connsiteX220" fmla="*/ 582722 w 12192000"/>
              <a:gd name="connsiteY220" fmla="*/ 4658637 h 5096785"/>
              <a:gd name="connsiteX221" fmla="*/ 581118 w 12192000"/>
              <a:gd name="connsiteY221" fmla="*/ 4654120 h 5096785"/>
              <a:gd name="connsiteX222" fmla="*/ 546453 w 12192000"/>
              <a:gd name="connsiteY222" fmla="*/ 4652542 h 5096785"/>
              <a:gd name="connsiteX223" fmla="*/ 536773 w 12192000"/>
              <a:gd name="connsiteY223" fmla="*/ 4644609 h 5096785"/>
              <a:gd name="connsiteX224" fmla="*/ 388896 w 12192000"/>
              <a:gd name="connsiteY224" fmla="*/ 4619173 h 5096785"/>
              <a:gd name="connsiteX225" fmla="*/ 366479 w 12192000"/>
              <a:gd name="connsiteY225" fmla="*/ 4618896 h 5096785"/>
              <a:gd name="connsiteX226" fmla="*/ 342781 w 12192000"/>
              <a:gd name="connsiteY226" fmla="*/ 4601239 h 5096785"/>
              <a:gd name="connsiteX227" fmla="*/ 255925 w 12192000"/>
              <a:gd name="connsiteY227" fmla="*/ 4598685 h 5096785"/>
              <a:gd name="connsiteX228" fmla="*/ 226919 w 12192000"/>
              <a:gd name="connsiteY228" fmla="*/ 4598460 h 5096785"/>
              <a:gd name="connsiteX229" fmla="*/ 213925 w 12192000"/>
              <a:gd name="connsiteY229" fmla="*/ 4597783 h 5096785"/>
              <a:gd name="connsiteX230" fmla="*/ 215196 w 12192000"/>
              <a:gd name="connsiteY230" fmla="*/ 4588576 h 5096785"/>
              <a:gd name="connsiteX231" fmla="*/ 180214 w 12192000"/>
              <a:gd name="connsiteY231" fmla="*/ 4583701 h 5096785"/>
              <a:gd name="connsiteX232" fmla="*/ 83203 w 12192000"/>
              <a:gd name="connsiteY232" fmla="*/ 4531664 h 5096785"/>
              <a:gd name="connsiteX233" fmla="*/ 4106 w 12192000"/>
              <a:gd name="connsiteY233" fmla="*/ 4517202 h 5096785"/>
              <a:gd name="connsiteX234" fmla="*/ 0 w 12192000"/>
              <a:gd name="connsiteY234" fmla="*/ 4516084 h 5096785"/>
              <a:gd name="connsiteX235" fmla="*/ 0 w 12192000"/>
              <a:gd name="connsiteY235"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6136936 w 12192000"/>
              <a:gd name="connsiteY90" fmla="*/ 4758246 h 5096785"/>
              <a:gd name="connsiteX91" fmla="*/ 5988578 w 12192000"/>
              <a:gd name="connsiteY91" fmla="*/ 4754427 h 5096785"/>
              <a:gd name="connsiteX92" fmla="*/ 5908701 w 12192000"/>
              <a:gd name="connsiteY92" fmla="*/ 4779160 h 5096785"/>
              <a:gd name="connsiteX93" fmla="*/ 5892219 w 12192000"/>
              <a:gd name="connsiteY93" fmla="*/ 4807892 h 5096785"/>
              <a:gd name="connsiteX94" fmla="*/ 5683612 w 12192000"/>
              <a:gd name="connsiteY94" fmla="*/ 4848770 h 5096785"/>
              <a:gd name="connsiteX95" fmla="*/ 5635111 w 12192000"/>
              <a:gd name="connsiteY95" fmla="*/ 4868888 h 5096785"/>
              <a:gd name="connsiteX96" fmla="*/ 5582652 w 12192000"/>
              <a:gd name="connsiteY96" fmla="*/ 4866836 h 5096785"/>
              <a:gd name="connsiteX97" fmla="*/ 5567213 w 12192000"/>
              <a:gd name="connsiteY97" fmla="*/ 4878769 h 5096785"/>
              <a:gd name="connsiteX98" fmla="*/ 5564659 w 12192000"/>
              <a:gd name="connsiteY98" fmla="*/ 4881042 h 5096785"/>
              <a:gd name="connsiteX99" fmla="*/ 5552102 w 12192000"/>
              <a:gd name="connsiteY99" fmla="*/ 4885426 h 5096785"/>
              <a:gd name="connsiteX100" fmla="*/ 5551475 w 12192000"/>
              <a:gd name="connsiteY100" fmla="*/ 4892560 h 5096785"/>
              <a:gd name="connsiteX101" fmla="*/ 5534664 w 12192000"/>
              <a:gd name="connsiteY101" fmla="*/ 4903385 h 5096785"/>
              <a:gd name="connsiteX102" fmla="*/ 5510737 w 12192000"/>
              <a:gd name="connsiteY102" fmla="*/ 4909807 h 5096785"/>
              <a:gd name="connsiteX103" fmla="*/ 5393901 w 12192000"/>
              <a:gd name="connsiteY103" fmla="*/ 4933709 h 5096785"/>
              <a:gd name="connsiteX104" fmla="*/ 5325782 w 12192000"/>
              <a:gd name="connsiteY104" fmla="*/ 4951789 h 5096785"/>
              <a:gd name="connsiteX105" fmla="*/ 5302703 w 12192000"/>
              <a:gd name="connsiteY105" fmla="*/ 4964590 h 5096785"/>
              <a:gd name="connsiteX106" fmla="*/ 5268591 w 12192000"/>
              <a:gd name="connsiteY106" fmla="*/ 4978479 h 5096785"/>
              <a:gd name="connsiteX107" fmla="*/ 5210559 w 12192000"/>
              <a:gd name="connsiteY107" fmla="*/ 5007585 h 5096785"/>
              <a:gd name="connsiteX108" fmla="*/ 5177597 w 12192000"/>
              <a:gd name="connsiteY108" fmla="*/ 5015926 h 5096785"/>
              <a:gd name="connsiteX109" fmla="*/ 5160569 w 12192000"/>
              <a:gd name="connsiteY109" fmla="*/ 5025681 h 5096785"/>
              <a:gd name="connsiteX110" fmla="*/ 5152748 w 12192000"/>
              <a:gd name="connsiteY110" fmla="*/ 5026569 h 5096785"/>
              <a:gd name="connsiteX111" fmla="*/ 5127678 w 12192000"/>
              <a:gd name="connsiteY111" fmla="*/ 5032947 h 5096785"/>
              <a:gd name="connsiteX112" fmla="*/ 5113147 w 12192000"/>
              <a:gd name="connsiteY112" fmla="*/ 5035818 h 5096785"/>
              <a:gd name="connsiteX113" fmla="*/ 5107301 w 12192000"/>
              <a:gd name="connsiteY113" fmla="*/ 5036672 h 5096785"/>
              <a:gd name="connsiteX114" fmla="*/ 5093215 w 12192000"/>
              <a:gd name="connsiteY114" fmla="*/ 5032880 h 5096785"/>
              <a:gd name="connsiteX115" fmla="*/ 5077058 w 12192000"/>
              <a:gd name="connsiteY115" fmla="*/ 5038681 h 5096785"/>
              <a:gd name="connsiteX116" fmla="*/ 5057349 w 12192000"/>
              <a:gd name="connsiteY116" fmla="*/ 5036015 h 5096785"/>
              <a:gd name="connsiteX117" fmla="*/ 5053945 w 12192000"/>
              <a:gd name="connsiteY117" fmla="*/ 5041952 h 5096785"/>
              <a:gd name="connsiteX118" fmla="*/ 5040021 w 12192000"/>
              <a:gd name="connsiteY118" fmla="*/ 5050052 h 5096785"/>
              <a:gd name="connsiteX119" fmla="*/ 5025913 w 12192000"/>
              <a:gd name="connsiteY119" fmla="*/ 5046535 h 5096785"/>
              <a:gd name="connsiteX120" fmla="*/ 4998218 w 12192000"/>
              <a:gd name="connsiteY120" fmla="*/ 5048065 h 5096785"/>
              <a:gd name="connsiteX121" fmla="*/ 4991008 w 12192000"/>
              <a:gd name="connsiteY121" fmla="*/ 5050439 h 5096785"/>
              <a:gd name="connsiteX122" fmla="*/ 4963503 w 12192000"/>
              <a:gd name="connsiteY122" fmla="*/ 5047575 h 5096785"/>
              <a:gd name="connsiteX123" fmla="*/ 4921053 w 12192000"/>
              <a:gd name="connsiteY123" fmla="*/ 5048925 h 5096785"/>
              <a:gd name="connsiteX124" fmla="*/ 4873420 w 12192000"/>
              <a:gd name="connsiteY124" fmla="*/ 5054929 h 5096785"/>
              <a:gd name="connsiteX125" fmla="*/ 4858825 w 12192000"/>
              <a:gd name="connsiteY125" fmla="*/ 5051329 h 5096785"/>
              <a:gd name="connsiteX126" fmla="*/ 4769340 w 12192000"/>
              <a:gd name="connsiteY126" fmla="*/ 5053090 h 5096785"/>
              <a:gd name="connsiteX127" fmla="*/ 4744152 w 12192000"/>
              <a:gd name="connsiteY127" fmla="*/ 5053391 h 5096785"/>
              <a:gd name="connsiteX128" fmla="*/ 4723556 w 12192000"/>
              <a:gd name="connsiteY128" fmla="*/ 5059633 h 5096785"/>
              <a:gd name="connsiteX129" fmla="*/ 4719699 w 12192000"/>
              <a:gd name="connsiteY129" fmla="*/ 5066298 h 5096785"/>
              <a:gd name="connsiteX130" fmla="*/ 4706016 w 12192000"/>
              <a:gd name="connsiteY130" fmla="*/ 5067422 h 5096785"/>
              <a:gd name="connsiteX131" fmla="*/ 4702593 w 12192000"/>
              <a:gd name="connsiteY131" fmla="*/ 5068973 h 5096785"/>
              <a:gd name="connsiteX132" fmla="*/ 4682766 w 12192000"/>
              <a:gd name="connsiteY132" fmla="*/ 5076609 h 5096785"/>
              <a:gd name="connsiteX133" fmla="*/ 4634960 w 12192000"/>
              <a:gd name="connsiteY133" fmla="*/ 5061852 h 5096785"/>
              <a:gd name="connsiteX134" fmla="*/ 4580645 w 12192000"/>
              <a:gd name="connsiteY134" fmla="*/ 5069246 h 5096785"/>
              <a:gd name="connsiteX135" fmla="*/ 4368005 w 12192000"/>
              <a:gd name="connsiteY135" fmla="*/ 5057426 h 5096785"/>
              <a:gd name="connsiteX136" fmla="*/ 4339489 w 12192000"/>
              <a:gd name="connsiteY136" fmla="*/ 5080858 h 5096785"/>
              <a:gd name="connsiteX137" fmla="*/ 4253895 w 12192000"/>
              <a:gd name="connsiteY137" fmla="*/ 5085008 h 5096785"/>
              <a:gd name="connsiteX138" fmla="*/ 3960074 w 12192000"/>
              <a:gd name="connsiteY138" fmla="*/ 5050708 h 5096785"/>
              <a:gd name="connsiteX139" fmla="*/ 3947260 w 12192000"/>
              <a:gd name="connsiteY139" fmla="*/ 5041167 h 5096785"/>
              <a:gd name="connsiteX140" fmla="*/ 3931969 w 12192000"/>
              <a:gd name="connsiteY140" fmla="*/ 5035902 h 5096785"/>
              <a:gd name="connsiteX141" fmla="*/ 3929836 w 12192000"/>
              <a:gd name="connsiteY141" fmla="*/ 5036901 h 5096785"/>
              <a:gd name="connsiteX142" fmla="*/ 3911296 w 12192000"/>
              <a:gd name="connsiteY142" fmla="*/ 5035663 h 5096785"/>
              <a:gd name="connsiteX143" fmla="*/ 3907746 w 12192000"/>
              <a:gd name="connsiteY143" fmla="*/ 5032107 h 5096785"/>
              <a:gd name="connsiteX144" fmla="*/ 3895182 w 12192000"/>
              <a:gd name="connsiteY144" fmla="*/ 5030229 h 5096785"/>
              <a:gd name="connsiteX145" fmla="*/ 3870866 w 12192000"/>
              <a:gd name="connsiteY145" fmla="*/ 5023753 h 5096785"/>
              <a:gd name="connsiteX146" fmla="*/ 3865913 w 12192000"/>
              <a:gd name="connsiteY146" fmla="*/ 5025143 h 5096785"/>
              <a:gd name="connsiteX147" fmla="*/ 3828606 w 12192000"/>
              <a:gd name="connsiteY147" fmla="*/ 5019426 h 5096785"/>
              <a:gd name="connsiteX148" fmla="*/ 3827901 w 12192000"/>
              <a:gd name="connsiteY148" fmla="*/ 5020583 h 5096785"/>
              <a:gd name="connsiteX149" fmla="*/ 3816543 w 12192000"/>
              <a:gd name="connsiteY149" fmla="*/ 5024366 h 5096785"/>
              <a:gd name="connsiteX150" fmla="*/ 3795278 w 12192000"/>
              <a:gd name="connsiteY150" fmla="*/ 5028779 h 5096785"/>
              <a:gd name="connsiteX151" fmla="*/ 3743858 w 12192000"/>
              <a:gd name="connsiteY151" fmla="*/ 5054237 h 5096785"/>
              <a:gd name="connsiteX152" fmla="*/ 3704945 w 12192000"/>
              <a:gd name="connsiteY152" fmla="*/ 5048413 h 5096785"/>
              <a:gd name="connsiteX153" fmla="*/ 3696992 w 12192000"/>
              <a:gd name="connsiteY153" fmla="*/ 5047914 h 5096785"/>
              <a:gd name="connsiteX154" fmla="*/ 3696780 w 12192000"/>
              <a:gd name="connsiteY154" fmla="*/ 5048181 h 5096785"/>
              <a:gd name="connsiteX155" fmla="*/ 3688290 w 12192000"/>
              <a:gd name="connsiteY155" fmla="*/ 5048204 h 5096785"/>
              <a:gd name="connsiteX156" fmla="*/ 3682486 w 12192000"/>
              <a:gd name="connsiteY156" fmla="*/ 5047000 h 5096785"/>
              <a:gd name="connsiteX157" fmla="*/ 3667056 w 12192000"/>
              <a:gd name="connsiteY157" fmla="*/ 5046030 h 5096785"/>
              <a:gd name="connsiteX158" fmla="*/ 3661403 w 12192000"/>
              <a:gd name="connsiteY158" fmla="*/ 5047537 h 5096785"/>
              <a:gd name="connsiteX159" fmla="*/ 3658673 w 12192000"/>
              <a:gd name="connsiteY159" fmla="*/ 5050790 h 5096785"/>
              <a:gd name="connsiteX160" fmla="*/ 3657333 w 12192000"/>
              <a:gd name="connsiteY160" fmla="*/ 5050325 h 5096785"/>
              <a:gd name="connsiteX161" fmla="*/ 3626778 w 12192000"/>
              <a:gd name="connsiteY161" fmla="*/ 5057882 h 5096785"/>
              <a:gd name="connsiteX162" fmla="*/ 3560067 w 12192000"/>
              <a:gd name="connsiteY162" fmla="*/ 5064266 h 5096785"/>
              <a:gd name="connsiteX163" fmla="*/ 3522641 w 12192000"/>
              <a:gd name="connsiteY163" fmla="*/ 5063654 h 5096785"/>
              <a:gd name="connsiteX164" fmla="*/ 3419275 w 12192000"/>
              <a:gd name="connsiteY164" fmla="*/ 5066646 h 5096785"/>
              <a:gd name="connsiteX165" fmla="*/ 3314869 w 12192000"/>
              <a:gd name="connsiteY165" fmla="*/ 5073197 h 5096785"/>
              <a:gd name="connsiteX166" fmla="*/ 3259088 w 12192000"/>
              <a:gd name="connsiteY166" fmla="*/ 5096363 h 5096785"/>
              <a:gd name="connsiteX167" fmla="*/ 3253104 w 12192000"/>
              <a:gd name="connsiteY167" fmla="*/ 5096785 h 5096785"/>
              <a:gd name="connsiteX168" fmla="*/ 3238751 w 12192000"/>
              <a:gd name="connsiteY168" fmla="*/ 5092996 h 5096785"/>
              <a:gd name="connsiteX169" fmla="*/ 3233681 w 12192000"/>
              <a:gd name="connsiteY169" fmla="*/ 5090758 h 5096785"/>
              <a:gd name="connsiteX170" fmla="*/ 3225562 w 12192000"/>
              <a:gd name="connsiteY170" fmla="*/ 5089215 h 5096785"/>
              <a:gd name="connsiteX171" fmla="*/ 3225260 w 12192000"/>
              <a:gd name="connsiteY171" fmla="*/ 5089437 h 5096785"/>
              <a:gd name="connsiteX172" fmla="*/ 3217859 w 12192000"/>
              <a:gd name="connsiteY172" fmla="*/ 5087484 h 5096785"/>
              <a:gd name="connsiteX173" fmla="*/ 3182980 w 12192000"/>
              <a:gd name="connsiteY173" fmla="*/ 5074650 h 5096785"/>
              <a:gd name="connsiteX174" fmla="*/ 3055081 w 12192000"/>
              <a:gd name="connsiteY174" fmla="*/ 5080424 h 5096785"/>
              <a:gd name="connsiteX175" fmla="*/ 3049807 w 12192000"/>
              <a:gd name="connsiteY175" fmla="*/ 5080860 h 5096785"/>
              <a:gd name="connsiteX176" fmla="*/ 3029122 w 12192000"/>
              <a:gd name="connsiteY176" fmla="*/ 5070085 h 5096785"/>
              <a:gd name="connsiteX177" fmla="*/ 3017862 w 12192000"/>
              <a:gd name="connsiteY177" fmla="*/ 5065942 h 5096785"/>
              <a:gd name="connsiteX178" fmla="*/ 3015868 w 12192000"/>
              <a:gd name="connsiteY178" fmla="*/ 5061832 h 5096785"/>
              <a:gd name="connsiteX179" fmla="*/ 2998644 w 12192000"/>
              <a:gd name="connsiteY179" fmla="*/ 5057210 h 5096785"/>
              <a:gd name="connsiteX180" fmla="*/ 2996219 w 12192000"/>
              <a:gd name="connsiteY180" fmla="*/ 5057788 h 5096785"/>
              <a:gd name="connsiteX181" fmla="*/ 2983676 w 12192000"/>
              <a:gd name="connsiteY181" fmla="*/ 5049852 h 5096785"/>
              <a:gd name="connsiteX182" fmla="*/ 2903609 w 12192000"/>
              <a:gd name="connsiteY182" fmla="*/ 4998457 h 5096785"/>
              <a:gd name="connsiteX183" fmla="*/ 2758830 w 12192000"/>
              <a:gd name="connsiteY183" fmla="*/ 4974760 h 5096785"/>
              <a:gd name="connsiteX184" fmla="*/ 2532669 w 12192000"/>
              <a:gd name="connsiteY184" fmla="*/ 4940573 h 5096785"/>
              <a:gd name="connsiteX185" fmla="*/ 2389931 w 12192000"/>
              <a:gd name="connsiteY185" fmla="*/ 4905785 h 5096785"/>
              <a:gd name="connsiteX186" fmla="*/ 2335186 w 12192000"/>
              <a:gd name="connsiteY186" fmla="*/ 4902957 h 5096785"/>
              <a:gd name="connsiteX187" fmla="*/ 2273393 w 12192000"/>
              <a:gd name="connsiteY187" fmla="*/ 4883565 h 5096785"/>
              <a:gd name="connsiteX188" fmla="*/ 2269523 w 12192000"/>
              <a:gd name="connsiteY188" fmla="*/ 4884442 h 5096785"/>
              <a:gd name="connsiteX189" fmla="*/ 2256015 w 12192000"/>
              <a:gd name="connsiteY189" fmla="*/ 4883014 h 5096785"/>
              <a:gd name="connsiteX190" fmla="*/ 2249731 w 12192000"/>
              <a:gd name="connsiteY190" fmla="*/ 4888778 h 5096785"/>
              <a:gd name="connsiteX191" fmla="*/ 2227629 w 12192000"/>
              <a:gd name="connsiteY191" fmla="*/ 4891047 h 5096785"/>
              <a:gd name="connsiteX192" fmla="*/ 2203460 w 12192000"/>
              <a:gd name="connsiteY192" fmla="*/ 4886696 h 5096785"/>
              <a:gd name="connsiteX193" fmla="*/ 2091528 w 12192000"/>
              <a:gd name="connsiteY193" fmla="*/ 4859155 h 5096785"/>
              <a:gd name="connsiteX194" fmla="*/ 2022901 w 12192000"/>
              <a:gd name="connsiteY194" fmla="*/ 4846594 h 5096785"/>
              <a:gd name="connsiteX195" fmla="*/ 1994227 w 12192000"/>
              <a:gd name="connsiteY195" fmla="*/ 4847973 h 5096785"/>
              <a:gd name="connsiteX196" fmla="*/ 1955936 w 12192000"/>
              <a:gd name="connsiteY196" fmla="*/ 4845765 h 5096785"/>
              <a:gd name="connsiteX197" fmla="*/ 1741924 w 12192000"/>
              <a:gd name="connsiteY197" fmla="*/ 4808054 h 5096785"/>
              <a:gd name="connsiteX198" fmla="*/ 1734410 w 12192000"/>
              <a:gd name="connsiteY198" fmla="*/ 4811675 h 5096785"/>
              <a:gd name="connsiteX199" fmla="*/ 1691423 w 12192000"/>
              <a:gd name="connsiteY199" fmla="*/ 4802777 h 5096785"/>
              <a:gd name="connsiteX200" fmla="*/ 1554504 w 12192000"/>
              <a:gd name="connsiteY200" fmla="*/ 4739985 h 5096785"/>
              <a:gd name="connsiteX201" fmla="*/ 1470119 w 12192000"/>
              <a:gd name="connsiteY201" fmla="*/ 4723470 h 5096785"/>
              <a:gd name="connsiteX202" fmla="*/ 1437967 w 12192000"/>
              <a:gd name="connsiteY202" fmla="*/ 4722710 h 5096785"/>
              <a:gd name="connsiteX203" fmla="*/ 1295869 w 12192000"/>
              <a:gd name="connsiteY203" fmla="*/ 4726175 h 5096785"/>
              <a:gd name="connsiteX204" fmla="*/ 1292949 w 12192000"/>
              <a:gd name="connsiteY204" fmla="*/ 4684615 h 5096785"/>
              <a:gd name="connsiteX205" fmla="*/ 1244908 w 12192000"/>
              <a:gd name="connsiteY205" fmla="*/ 4706993 h 5096785"/>
              <a:gd name="connsiteX206" fmla="*/ 1171266 w 12192000"/>
              <a:gd name="connsiteY206" fmla="*/ 4706535 h 5096785"/>
              <a:gd name="connsiteX207" fmla="*/ 1160868 w 12192000"/>
              <a:gd name="connsiteY207" fmla="*/ 4701936 h 5096785"/>
              <a:gd name="connsiteX208" fmla="*/ 1147599 w 12192000"/>
              <a:gd name="connsiteY208" fmla="*/ 4714833 h 5096785"/>
              <a:gd name="connsiteX209" fmla="*/ 1119603 w 12192000"/>
              <a:gd name="connsiteY209" fmla="*/ 4721303 h 5096785"/>
              <a:gd name="connsiteX210" fmla="*/ 997851 w 12192000"/>
              <a:gd name="connsiteY210" fmla="*/ 4722336 h 5096785"/>
              <a:gd name="connsiteX211" fmla="*/ 976455 w 12192000"/>
              <a:gd name="connsiteY211" fmla="*/ 4726407 h 5096785"/>
              <a:gd name="connsiteX212" fmla="*/ 949939 w 12192000"/>
              <a:gd name="connsiteY212" fmla="*/ 4719699 h 5096785"/>
              <a:gd name="connsiteX213" fmla="*/ 894148 w 12192000"/>
              <a:gd name="connsiteY213" fmla="*/ 4710406 h 5096785"/>
              <a:gd name="connsiteX214" fmla="*/ 857990 w 12192000"/>
              <a:gd name="connsiteY214" fmla="*/ 4696844 h 5096785"/>
              <a:gd name="connsiteX215" fmla="*/ 848649 w 12192000"/>
              <a:gd name="connsiteY215" fmla="*/ 4704021 h 5096785"/>
              <a:gd name="connsiteX216" fmla="*/ 826436 w 12192000"/>
              <a:gd name="connsiteY216" fmla="*/ 4707421 h 5096785"/>
              <a:gd name="connsiteX217" fmla="*/ 733052 w 12192000"/>
              <a:gd name="connsiteY217" fmla="*/ 4701884 h 5096785"/>
              <a:gd name="connsiteX218" fmla="*/ 716185 w 12192000"/>
              <a:gd name="connsiteY218" fmla="*/ 4648168 h 5096785"/>
              <a:gd name="connsiteX219" fmla="*/ 582722 w 12192000"/>
              <a:gd name="connsiteY219" fmla="*/ 4658637 h 5096785"/>
              <a:gd name="connsiteX220" fmla="*/ 581118 w 12192000"/>
              <a:gd name="connsiteY220" fmla="*/ 4654120 h 5096785"/>
              <a:gd name="connsiteX221" fmla="*/ 546453 w 12192000"/>
              <a:gd name="connsiteY221" fmla="*/ 4652542 h 5096785"/>
              <a:gd name="connsiteX222" fmla="*/ 536773 w 12192000"/>
              <a:gd name="connsiteY222" fmla="*/ 4644609 h 5096785"/>
              <a:gd name="connsiteX223" fmla="*/ 388896 w 12192000"/>
              <a:gd name="connsiteY223" fmla="*/ 4619173 h 5096785"/>
              <a:gd name="connsiteX224" fmla="*/ 366479 w 12192000"/>
              <a:gd name="connsiteY224" fmla="*/ 4618896 h 5096785"/>
              <a:gd name="connsiteX225" fmla="*/ 342781 w 12192000"/>
              <a:gd name="connsiteY225" fmla="*/ 4601239 h 5096785"/>
              <a:gd name="connsiteX226" fmla="*/ 255925 w 12192000"/>
              <a:gd name="connsiteY226" fmla="*/ 4598685 h 5096785"/>
              <a:gd name="connsiteX227" fmla="*/ 226919 w 12192000"/>
              <a:gd name="connsiteY227" fmla="*/ 4598460 h 5096785"/>
              <a:gd name="connsiteX228" fmla="*/ 213925 w 12192000"/>
              <a:gd name="connsiteY228" fmla="*/ 4597783 h 5096785"/>
              <a:gd name="connsiteX229" fmla="*/ 215196 w 12192000"/>
              <a:gd name="connsiteY229" fmla="*/ 4588576 h 5096785"/>
              <a:gd name="connsiteX230" fmla="*/ 180214 w 12192000"/>
              <a:gd name="connsiteY230" fmla="*/ 4583701 h 5096785"/>
              <a:gd name="connsiteX231" fmla="*/ 83203 w 12192000"/>
              <a:gd name="connsiteY231" fmla="*/ 4531664 h 5096785"/>
              <a:gd name="connsiteX232" fmla="*/ 4106 w 12192000"/>
              <a:gd name="connsiteY232" fmla="*/ 4517202 h 5096785"/>
              <a:gd name="connsiteX233" fmla="*/ 0 w 12192000"/>
              <a:gd name="connsiteY233" fmla="*/ 4516084 h 5096785"/>
              <a:gd name="connsiteX234" fmla="*/ 0 w 12192000"/>
              <a:gd name="connsiteY234"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6136936 w 12192000"/>
              <a:gd name="connsiteY90" fmla="*/ 4758246 h 5096785"/>
              <a:gd name="connsiteX91" fmla="*/ 5988578 w 12192000"/>
              <a:gd name="connsiteY91" fmla="*/ 4754427 h 5096785"/>
              <a:gd name="connsiteX92" fmla="*/ 5908701 w 12192000"/>
              <a:gd name="connsiteY92" fmla="*/ 4779160 h 5096785"/>
              <a:gd name="connsiteX93" fmla="*/ 5892219 w 12192000"/>
              <a:gd name="connsiteY93" fmla="*/ 4807892 h 5096785"/>
              <a:gd name="connsiteX94" fmla="*/ 5683612 w 12192000"/>
              <a:gd name="connsiteY94" fmla="*/ 4848770 h 5096785"/>
              <a:gd name="connsiteX95" fmla="*/ 5635111 w 12192000"/>
              <a:gd name="connsiteY95" fmla="*/ 4868888 h 5096785"/>
              <a:gd name="connsiteX96" fmla="*/ 5582652 w 12192000"/>
              <a:gd name="connsiteY96" fmla="*/ 4866836 h 5096785"/>
              <a:gd name="connsiteX97" fmla="*/ 5567213 w 12192000"/>
              <a:gd name="connsiteY97" fmla="*/ 4878769 h 5096785"/>
              <a:gd name="connsiteX98" fmla="*/ 5564659 w 12192000"/>
              <a:gd name="connsiteY98" fmla="*/ 4881042 h 5096785"/>
              <a:gd name="connsiteX99" fmla="*/ 5552102 w 12192000"/>
              <a:gd name="connsiteY99" fmla="*/ 4885426 h 5096785"/>
              <a:gd name="connsiteX100" fmla="*/ 5551475 w 12192000"/>
              <a:gd name="connsiteY100" fmla="*/ 4892560 h 5096785"/>
              <a:gd name="connsiteX101" fmla="*/ 5534664 w 12192000"/>
              <a:gd name="connsiteY101" fmla="*/ 4903385 h 5096785"/>
              <a:gd name="connsiteX102" fmla="*/ 5510737 w 12192000"/>
              <a:gd name="connsiteY102" fmla="*/ 4909807 h 5096785"/>
              <a:gd name="connsiteX103" fmla="*/ 5393901 w 12192000"/>
              <a:gd name="connsiteY103" fmla="*/ 4933709 h 5096785"/>
              <a:gd name="connsiteX104" fmla="*/ 5325782 w 12192000"/>
              <a:gd name="connsiteY104" fmla="*/ 4951789 h 5096785"/>
              <a:gd name="connsiteX105" fmla="*/ 5302703 w 12192000"/>
              <a:gd name="connsiteY105" fmla="*/ 4964590 h 5096785"/>
              <a:gd name="connsiteX106" fmla="*/ 5268591 w 12192000"/>
              <a:gd name="connsiteY106" fmla="*/ 4978479 h 5096785"/>
              <a:gd name="connsiteX107" fmla="*/ 5210559 w 12192000"/>
              <a:gd name="connsiteY107" fmla="*/ 5007585 h 5096785"/>
              <a:gd name="connsiteX108" fmla="*/ 5177597 w 12192000"/>
              <a:gd name="connsiteY108" fmla="*/ 5015926 h 5096785"/>
              <a:gd name="connsiteX109" fmla="*/ 5160569 w 12192000"/>
              <a:gd name="connsiteY109" fmla="*/ 5025681 h 5096785"/>
              <a:gd name="connsiteX110" fmla="*/ 5152748 w 12192000"/>
              <a:gd name="connsiteY110" fmla="*/ 5026569 h 5096785"/>
              <a:gd name="connsiteX111" fmla="*/ 5127678 w 12192000"/>
              <a:gd name="connsiteY111" fmla="*/ 5032947 h 5096785"/>
              <a:gd name="connsiteX112" fmla="*/ 5113147 w 12192000"/>
              <a:gd name="connsiteY112" fmla="*/ 5035818 h 5096785"/>
              <a:gd name="connsiteX113" fmla="*/ 5107301 w 12192000"/>
              <a:gd name="connsiteY113" fmla="*/ 5036672 h 5096785"/>
              <a:gd name="connsiteX114" fmla="*/ 5093215 w 12192000"/>
              <a:gd name="connsiteY114" fmla="*/ 5032880 h 5096785"/>
              <a:gd name="connsiteX115" fmla="*/ 5077058 w 12192000"/>
              <a:gd name="connsiteY115" fmla="*/ 5038681 h 5096785"/>
              <a:gd name="connsiteX116" fmla="*/ 5057349 w 12192000"/>
              <a:gd name="connsiteY116" fmla="*/ 5036015 h 5096785"/>
              <a:gd name="connsiteX117" fmla="*/ 5053945 w 12192000"/>
              <a:gd name="connsiteY117" fmla="*/ 5041952 h 5096785"/>
              <a:gd name="connsiteX118" fmla="*/ 5040021 w 12192000"/>
              <a:gd name="connsiteY118" fmla="*/ 5050052 h 5096785"/>
              <a:gd name="connsiteX119" fmla="*/ 5025913 w 12192000"/>
              <a:gd name="connsiteY119" fmla="*/ 5046535 h 5096785"/>
              <a:gd name="connsiteX120" fmla="*/ 4998218 w 12192000"/>
              <a:gd name="connsiteY120" fmla="*/ 5048065 h 5096785"/>
              <a:gd name="connsiteX121" fmla="*/ 4991008 w 12192000"/>
              <a:gd name="connsiteY121" fmla="*/ 5050439 h 5096785"/>
              <a:gd name="connsiteX122" fmla="*/ 4963503 w 12192000"/>
              <a:gd name="connsiteY122" fmla="*/ 5047575 h 5096785"/>
              <a:gd name="connsiteX123" fmla="*/ 4921053 w 12192000"/>
              <a:gd name="connsiteY123" fmla="*/ 5048925 h 5096785"/>
              <a:gd name="connsiteX124" fmla="*/ 4873420 w 12192000"/>
              <a:gd name="connsiteY124" fmla="*/ 5054929 h 5096785"/>
              <a:gd name="connsiteX125" fmla="*/ 4858825 w 12192000"/>
              <a:gd name="connsiteY125" fmla="*/ 5051329 h 5096785"/>
              <a:gd name="connsiteX126" fmla="*/ 4769340 w 12192000"/>
              <a:gd name="connsiteY126" fmla="*/ 5053090 h 5096785"/>
              <a:gd name="connsiteX127" fmla="*/ 4744152 w 12192000"/>
              <a:gd name="connsiteY127" fmla="*/ 5053391 h 5096785"/>
              <a:gd name="connsiteX128" fmla="*/ 4723556 w 12192000"/>
              <a:gd name="connsiteY128" fmla="*/ 5059633 h 5096785"/>
              <a:gd name="connsiteX129" fmla="*/ 4719699 w 12192000"/>
              <a:gd name="connsiteY129" fmla="*/ 5066298 h 5096785"/>
              <a:gd name="connsiteX130" fmla="*/ 4706016 w 12192000"/>
              <a:gd name="connsiteY130" fmla="*/ 5067422 h 5096785"/>
              <a:gd name="connsiteX131" fmla="*/ 4702593 w 12192000"/>
              <a:gd name="connsiteY131" fmla="*/ 5068973 h 5096785"/>
              <a:gd name="connsiteX132" fmla="*/ 4682766 w 12192000"/>
              <a:gd name="connsiteY132" fmla="*/ 5076609 h 5096785"/>
              <a:gd name="connsiteX133" fmla="*/ 4634960 w 12192000"/>
              <a:gd name="connsiteY133" fmla="*/ 5061852 h 5096785"/>
              <a:gd name="connsiteX134" fmla="*/ 4580645 w 12192000"/>
              <a:gd name="connsiteY134" fmla="*/ 5069246 h 5096785"/>
              <a:gd name="connsiteX135" fmla="*/ 4368005 w 12192000"/>
              <a:gd name="connsiteY135" fmla="*/ 5057426 h 5096785"/>
              <a:gd name="connsiteX136" fmla="*/ 4339489 w 12192000"/>
              <a:gd name="connsiteY136" fmla="*/ 5080858 h 5096785"/>
              <a:gd name="connsiteX137" fmla="*/ 4253895 w 12192000"/>
              <a:gd name="connsiteY137" fmla="*/ 5085008 h 5096785"/>
              <a:gd name="connsiteX138" fmla="*/ 3947260 w 12192000"/>
              <a:gd name="connsiteY138" fmla="*/ 5041167 h 5096785"/>
              <a:gd name="connsiteX139" fmla="*/ 3931969 w 12192000"/>
              <a:gd name="connsiteY139" fmla="*/ 5035902 h 5096785"/>
              <a:gd name="connsiteX140" fmla="*/ 3929836 w 12192000"/>
              <a:gd name="connsiteY140" fmla="*/ 5036901 h 5096785"/>
              <a:gd name="connsiteX141" fmla="*/ 3911296 w 12192000"/>
              <a:gd name="connsiteY141" fmla="*/ 5035663 h 5096785"/>
              <a:gd name="connsiteX142" fmla="*/ 3907746 w 12192000"/>
              <a:gd name="connsiteY142" fmla="*/ 5032107 h 5096785"/>
              <a:gd name="connsiteX143" fmla="*/ 3895182 w 12192000"/>
              <a:gd name="connsiteY143" fmla="*/ 5030229 h 5096785"/>
              <a:gd name="connsiteX144" fmla="*/ 3870866 w 12192000"/>
              <a:gd name="connsiteY144" fmla="*/ 5023753 h 5096785"/>
              <a:gd name="connsiteX145" fmla="*/ 3865913 w 12192000"/>
              <a:gd name="connsiteY145" fmla="*/ 5025143 h 5096785"/>
              <a:gd name="connsiteX146" fmla="*/ 3828606 w 12192000"/>
              <a:gd name="connsiteY146" fmla="*/ 5019426 h 5096785"/>
              <a:gd name="connsiteX147" fmla="*/ 3827901 w 12192000"/>
              <a:gd name="connsiteY147" fmla="*/ 5020583 h 5096785"/>
              <a:gd name="connsiteX148" fmla="*/ 3816543 w 12192000"/>
              <a:gd name="connsiteY148" fmla="*/ 5024366 h 5096785"/>
              <a:gd name="connsiteX149" fmla="*/ 3795278 w 12192000"/>
              <a:gd name="connsiteY149" fmla="*/ 5028779 h 5096785"/>
              <a:gd name="connsiteX150" fmla="*/ 3743858 w 12192000"/>
              <a:gd name="connsiteY150" fmla="*/ 5054237 h 5096785"/>
              <a:gd name="connsiteX151" fmla="*/ 3704945 w 12192000"/>
              <a:gd name="connsiteY151" fmla="*/ 5048413 h 5096785"/>
              <a:gd name="connsiteX152" fmla="*/ 3696992 w 12192000"/>
              <a:gd name="connsiteY152" fmla="*/ 5047914 h 5096785"/>
              <a:gd name="connsiteX153" fmla="*/ 3696780 w 12192000"/>
              <a:gd name="connsiteY153" fmla="*/ 5048181 h 5096785"/>
              <a:gd name="connsiteX154" fmla="*/ 3688290 w 12192000"/>
              <a:gd name="connsiteY154" fmla="*/ 5048204 h 5096785"/>
              <a:gd name="connsiteX155" fmla="*/ 3682486 w 12192000"/>
              <a:gd name="connsiteY155" fmla="*/ 5047000 h 5096785"/>
              <a:gd name="connsiteX156" fmla="*/ 3667056 w 12192000"/>
              <a:gd name="connsiteY156" fmla="*/ 5046030 h 5096785"/>
              <a:gd name="connsiteX157" fmla="*/ 3661403 w 12192000"/>
              <a:gd name="connsiteY157" fmla="*/ 5047537 h 5096785"/>
              <a:gd name="connsiteX158" fmla="*/ 3658673 w 12192000"/>
              <a:gd name="connsiteY158" fmla="*/ 5050790 h 5096785"/>
              <a:gd name="connsiteX159" fmla="*/ 3657333 w 12192000"/>
              <a:gd name="connsiteY159" fmla="*/ 5050325 h 5096785"/>
              <a:gd name="connsiteX160" fmla="*/ 3626778 w 12192000"/>
              <a:gd name="connsiteY160" fmla="*/ 5057882 h 5096785"/>
              <a:gd name="connsiteX161" fmla="*/ 3560067 w 12192000"/>
              <a:gd name="connsiteY161" fmla="*/ 5064266 h 5096785"/>
              <a:gd name="connsiteX162" fmla="*/ 3522641 w 12192000"/>
              <a:gd name="connsiteY162" fmla="*/ 5063654 h 5096785"/>
              <a:gd name="connsiteX163" fmla="*/ 3419275 w 12192000"/>
              <a:gd name="connsiteY163" fmla="*/ 5066646 h 5096785"/>
              <a:gd name="connsiteX164" fmla="*/ 3314869 w 12192000"/>
              <a:gd name="connsiteY164" fmla="*/ 5073197 h 5096785"/>
              <a:gd name="connsiteX165" fmla="*/ 3259088 w 12192000"/>
              <a:gd name="connsiteY165" fmla="*/ 5096363 h 5096785"/>
              <a:gd name="connsiteX166" fmla="*/ 3253104 w 12192000"/>
              <a:gd name="connsiteY166" fmla="*/ 5096785 h 5096785"/>
              <a:gd name="connsiteX167" fmla="*/ 3238751 w 12192000"/>
              <a:gd name="connsiteY167" fmla="*/ 5092996 h 5096785"/>
              <a:gd name="connsiteX168" fmla="*/ 3233681 w 12192000"/>
              <a:gd name="connsiteY168" fmla="*/ 5090758 h 5096785"/>
              <a:gd name="connsiteX169" fmla="*/ 3225562 w 12192000"/>
              <a:gd name="connsiteY169" fmla="*/ 5089215 h 5096785"/>
              <a:gd name="connsiteX170" fmla="*/ 3225260 w 12192000"/>
              <a:gd name="connsiteY170" fmla="*/ 5089437 h 5096785"/>
              <a:gd name="connsiteX171" fmla="*/ 3217859 w 12192000"/>
              <a:gd name="connsiteY171" fmla="*/ 5087484 h 5096785"/>
              <a:gd name="connsiteX172" fmla="*/ 3182980 w 12192000"/>
              <a:gd name="connsiteY172" fmla="*/ 5074650 h 5096785"/>
              <a:gd name="connsiteX173" fmla="*/ 3055081 w 12192000"/>
              <a:gd name="connsiteY173" fmla="*/ 5080424 h 5096785"/>
              <a:gd name="connsiteX174" fmla="*/ 3049807 w 12192000"/>
              <a:gd name="connsiteY174" fmla="*/ 5080860 h 5096785"/>
              <a:gd name="connsiteX175" fmla="*/ 3029122 w 12192000"/>
              <a:gd name="connsiteY175" fmla="*/ 5070085 h 5096785"/>
              <a:gd name="connsiteX176" fmla="*/ 3017862 w 12192000"/>
              <a:gd name="connsiteY176" fmla="*/ 5065942 h 5096785"/>
              <a:gd name="connsiteX177" fmla="*/ 3015868 w 12192000"/>
              <a:gd name="connsiteY177" fmla="*/ 5061832 h 5096785"/>
              <a:gd name="connsiteX178" fmla="*/ 2998644 w 12192000"/>
              <a:gd name="connsiteY178" fmla="*/ 5057210 h 5096785"/>
              <a:gd name="connsiteX179" fmla="*/ 2996219 w 12192000"/>
              <a:gd name="connsiteY179" fmla="*/ 5057788 h 5096785"/>
              <a:gd name="connsiteX180" fmla="*/ 2983676 w 12192000"/>
              <a:gd name="connsiteY180" fmla="*/ 5049852 h 5096785"/>
              <a:gd name="connsiteX181" fmla="*/ 2903609 w 12192000"/>
              <a:gd name="connsiteY181" fmla="*/ 4998457 h 5096785"/>
              <a:gd name="connsiteX182" fmla="*/ 2758830 w 12192000"/>
              <a:gd name="connsiteY182" fmla="*/ 4974760 h 5096785"/>
              <a:gd name="connsiteX183" fmla="*/ 2532669 w 12192000"/>
              <a:gd name="connsiteY183" fmla="*/ 4940573 h 5096785"/>
              <a:gd name="connsiteX184" fmla="*/ 2389931 w 12192000"/>
              <a:gd name="connsiteY184" fmla="*/ 4905785 h 5096785"/>
              <a:gd name="connsiteX185" fmla="*/ 2335186 w 12192000"/>
              <a:gd name="connsiteY185" fmla="*/ 4902957 h 5096785"/>
              <a:gd name="connsiteX186" fmla="*/ 2273393 w 12192000"/>
              <a:gd name="connsiteY186" fmla="*/ 4883565 h 5096785"/>
              <a:gd name="connsiteX187" fmla="*/ 2269523 w 12192000"/>
              <a:gd name="connsiteY187" fmla="*/ 4884442 h 5096785"/>
              <a:gd name="connsiteX188" fmla="*/ 2256015 w 12192000"/>
              <a:gd name="connsiteY188" fmla="*/ 4883014 h 5096785"/>
              <a:gd name="connsiteX189" fmla="*/ 2249731 w 12192000"/>
              <a:gd name="connsiteY189" fmla="*/ 4888778 h 5096785"/>
              <a:gd name="connsiteX190" fmla="*/ 2227629 w 12192000"/>
              <a:gd name="connsiteY190" fmla="*/ 4891047 h 5096785"/>
              <a:gd name="connsiteX191" fmla="*/ 2203460 w 12192000"/>
              <a:gd name="connsiteY191" fmla="*/ 4886696 h 5096785"/>
              <a:gd name="connsiteX192" fmla="*/ 2091528 w 12192000"/>
              <a:gd name="connsiteY192" fmla="*/ 4859155 h 5096785"/>
              <a:gd name="connsiteX193" fmla="*/ 2022901 w 12192000"/>
              <a:gd name="connsiteY193" fmla="*/ 4846594 h 5096785"/>
              <a:gd name="connsiteX194" fmla="*/ 1994227 w 12192000"/>
              <a:gd name="connsiteY194" fmla="*/ 4847973 h 5096785"/>
              <a:gd name="connsiteX195" fmla="*/ 1955936 w 12192000"/>
              <a:gd name="connsiteY195" fmla="*/ 4845765 h 5096785"/>
              <a:gd name="connsiteX196" fmla="*/ 1741924 w 12192000"/>
              <a:gd name="connsiteY196" fmla="*/ 4808054 h 5096785"/>
              <a:gd name="connsiteX197" fmla="*/ 1734410 w 12192000"/>
              <a:gd name="connsiteY197" fmla="*/ 4811675 h 5096785"/>
              <a:gd name="connsiteX198" fmla="*/ 1691423 w 12192000"/>
              <a:gd name="connsiteY198" fmla="*/ 4802777 h 5096785"/>
              <a:gd name="connsiteX199" fmla="*/ 1554504 w 12192000"/>
              <a:gd name="connsiteY199" fmla="*/ 4739985 h 5096785"/>
              <a:gd name="connsiteX200" fmla="*/ 1470119 w 12192000"/>
              <a:gd name="connsiteY200" fmla="*/ 4723470 h 5096785"/>
              <a:gd name="connsiteX201" fmla="*/ 1437967 w 12192000"/>
              <a:gd name="connsiteY201" fmla="*/ 4722710 h 5096785"/>
              <a:gd name="connsiteX202" fmla="*/ 1295869 w 12192000"/>
              <a:gd name="connsiteY202" fmla="*/ 4726175 h 5096785"/>
              <a:gd name="connsiteX203" fmla="*/ 1292949 w 12192000"/>
              <a:gd name="connsiteY203" fmla="*/ 4684615 h 5096785"/>
              <a:gd name="connsiteX204" fmla="*/ 1244908 w 12192000"/>
              <a:gd name="connsiteY204" fmla="*/ 4706993 h 5096785"/>
              <a:gd name="connsiteX205" fmla="*/ 1171266 w 12192000"/>
              <a:gd name="connsiteY205" fmla="*/ 4706535 h 5096785"/>
              <a:gd name="connsiteX206" fmla="*/ 1160868 w 12192000"/>
              <a:gd name="connsiteY206" fmla="*/ 4701936 h 5096785"/>
              <a:gd name="connsiteX207" fmla="*/ 1147599 w 12192000"/>
              <a:gd name="connsiteY207" fmla="*/ 4714833 h 5096785"/>
              <a:gd name="connsiteX208" fmla="*/ 1119603 w 12192000"/>
              <a:gd name="connsiteY208" fmla="*/ 4721303 h 5096785"/>
              <a:gd name="connsiteX209" fmla="*/ 997851 w 12192000"/>
              <a:gd name="connsiteY209" fmla="*/ 4722336 h 5096785"/>
              <a:gd name="connsiteX210" fmla="*/ 976455 w 12192000"/>
              <a:gd name="connsiteY210" fmla="*/ 4726407 h 5096785"/>
              <a:gd name="connsiteX211" fmla="*/ 949939 w 12192000"/>
              <a:gd name="connsiteY211" fmla="*/ 4719699 h 5096785"/>
              <a:gd name="connsiteX212" fmla="*/ 894148 w 12192000"/>
              <a:gd name="connsiteY212" fmla="*/ 4710406 h 5096785"/>
              <a:gd name="connsiteX213" fmla="*/ 857990 w 12192000"/>
              <a:gd name="connsiteY213" fmla="*/ 4696844 h 5096785"/>
              <a:gd name="connsiteX214" fmla="*/ 848649 w 12192000"/>
              <a:gd name="connsiteY214" fmla="*/ 4704021 h 5096785"/>
              <a:gd name="connsiteX215" fmla="*/ 826436 w 12192000"/>
              <a:gd name="connsiteY215" fmla="*/ 4707421 h 5096785"/>
              <a:gd name="connsiteX216" fmla="*/ 733052 w 12192000"/>
              <a:gd name="connsiteY216" fmla="*/ 4701884 h 5096785"/>
              <a:gd name="connsiteX217" fmla="*/ 716185 w 12192000"/>
              <a:gd name="connsiteY217" fmla="*/ 4648168 h 5096785"/>
              <a:gd name="connsiteX218" fmla="*/ 582722 w 12192000"/>
              <a:gd name="connsiteY218" fmla="*/ 4658637 h 5096785"/>
              <a:gd name="connsiteX219" fmla="*/ 581118 w 12192000"/>
              <a:gd name="connsiteY219" fmla="*/ 4654120 h 5096785"/>
              <a:gd name="connsiteX220" fmla="*/ 546453 w 12192000"/>
              <a:gd name="connsiteY220" fmla="*/ 4652542 h 5096785"/>
              <a:gd name="connsiteX221" fmla="*/ 536773 w 12192000"/>
              <a:gd name="connsiteY221" fmla="*/ 4644609 h 5096785"/>
              <a:gd name="connsiteX222" fmla="*/ 388896 w 12192000"/>
              <a:gd name="connsiteY222" fmla="*/ 4619173 h 5096785"/>
              <a:gd name="connsiteX223" fmla="*/ 366479 w 12192000"/>
              <a:gd name="connsiteY223" fmla="*/ 4618896 h 5096785"/>
              <a:gd name="connsiteX224" fmla="*/ 342781 w 12192000"/>
              <a:gd name="connsiteY224" fmla="*/ 4601239 h 5096785"/>
              <a:gd name="connsiteX225" fmla="*/ 255925 w 12192000"/>
              <a:gd name="connsiteY225" fmla="*/ 4598685 h 5096785"/>
              <a:gd name="connsiteX226" fmla="*/ 226919 w 12192000"/>
              <a:gd name="connsiteY226" fmla="*/ 4598460 h 5096785"/>
              <a:gd name="connsiteX227" fmla="*/ 213925 w 12192000"/>
              <a:gd name="connsiteY227" fmla="*/ 4597783 h 5096785"/>
              <a:gd name="connsiteX228" fmla="*/ 215196 w 12192000"/>
              <a:gd name="connsiteY228" fmla="*/ 4588576 h 5096785"/>
              <a:gd name="connsiteX229" fmla="*/ 180214 w 12192000"/>
              <a:gd name="connsiteY229" fmla="*/ 4583701 h 5096785"/>
              <a:gd name="connsiteX230" fmla="*/ 83203 w 12192000"/>
              <a:gd name="connsiteY230" fmla="*/ 4531664 h 5096785"/>
              <a:gd name="connsiteX231" fmla="*/ 4106 w 12192000"/>
              <a:gd name="connsiteY231" fmla="*/ 4517202 h 5096785"/>
              <a:gd name="connsiteX232" fmla="*/ 0 w 12192000"/>
              <a:gd name="connsiteY232" fmla="*/ 4516084 h 5096785"/>
              <a:gd name="connsiteX233" fmla="*/ 0 w 12192000"/>
              <a:gd name="connsiteY233" fmla="*/ 0 h 5096785"/>
              <a:gd name="connsiteX0" fmla="*/ 0 w 12192000"/>
              <a:gd name="connsiteY0" fmla="*/ 0 h 5238841"/>
              <a:gd name="connsiteX1" fmla="*/ 12192000 w 12192000"/>
              <a:gd name="connsiteY1" fmla="*/ 0 h 5238841"/>
              <a:gd name="connsiteX2" fmla="*/ 12192000 w 12192000"/>
              <a:gd name="connsiteY2" fmla="*/ 3809005 h 5238841"/>
              <a:gd name="connsiteX3" fmla="*/ 12142543 w 12192000"/>
              <a:gd name="connsiteY3" fmla="*/ 3817043 h 5238841"/>
              <a:gd name="connsiteX4" fmla="*/ 12109241 w 12192000"/>
              <a:gd name="connsiteY4" fmla="*/ 3824228 h 5238841"/>
              <a:gd name="connsiteX5" fmla="*/ 11668991 w 12192000"/>
              <a:gd name="connsiteY5" fmla="*/ 3788038 h 5238841"/>
              <a:gd name="connsiteX6" fmla="*/ 11476952 w 12192000"/>
              <a:gd name="connsiteY6" fmla="*/ 3866786 h 5238841"/>
              <a:gd name="connsiteX7" fmla="*/ 11336487 w 12192000"/>
              <a:gd name="connsiteY7" fmla="*/ 3971513 h 5238841"/>
              <a:gd name="connsiteX8" fmla="*/ 11214181 w 12192000"/>
              <a:gd name="connsiteY8" fmla="*/ 4004215 h 5238841"/>
              <a:gd name="connsiteX9" fmla="*/ 11042540 w 12192000"/>
              <a:gd name="connsiteY9" fmla="*/ 4002613 h 5238841"/>
              <a:gd name="connsiteX10" fmla="*/ 10833086 w 12192000"/>
              <a:gd name="connsiteY10" fmla="*/ 3997707 h 5238841"/>
              <a:gd name="connsiteX11" fmla="*/ 10599680 w 12192000"/>
              <a:gd name="connsiteY11" fmla="*/ 3982661 h 5238841"/>
              <a:gd name="connsiteX12" fmla="*/ 10519971 w 12192000"/>
              <a:gd name="connsiteY12" fmla="*/ 3975018 h 5238841"/>
              <a:gd name="connsiteX13" fmla="*/ 10217282 w 12192000"/>
              <a:gd name="connsiteY13" fmla="*/ 4020809 h 5238841"/>
              <a:gd name="connsiteX14" fmla="*/ 9936427 w 12192000"/>
              <a:gd name="connsiteY14" fmla="*/ 4137843 h 5238841"/>
              <a:gd name="connsiteX15" fmla="*/ 9800299 w 12192000"/>
              <a:gd name="connsiteY15" fmla="*/ 4186098 h 5238841"/>
              <a:gd name="connsiteX16" fmla="*/ 9707822 w 12192000"/>
              <a:gd name="connsiteY16" fmla="*/ 4189102 h 5238841"/>
              <a:gd name="connsiteX17" fmla="*/ 9543973 w 12192000"/>
              <a:gd name="connsiteY17" fmla="*/ 4245802 h 5238841"/>
              <a:gd name="connsiteX18" fmla="*/ 9528747 w 12192000"/>
              <a:gd name="connsiteY18" fmla="*/ 4251724 h 5238841"/>
              <a:gd name="connsiteX19" fmla="*/ 9436976 w 12192000"/>
              <a:gd name="connsiteY19" fmla="*/ 4269351 h 5238841"/>
              <a:gd name="connsiteX20" fmla="*/ 9371827 w 12192000"/>
              <a:gd name="connsiteY20" fmla="*/ 4303912 h 5238841"/>
              <a:gd name="connsiteX21" fmla="*/ 9260304 w 12192000"/>
              <a:gd name="connsiteY21" fmla="*/ 4328021 h 5238841"/>
              <a:gd name="connsiteX22" fmla="*/ 9148799 w 12192000"/>
              <a:gd name="connsiteY22" fmla="*/ 4348506 h 5238841"/>
              <a:gd name="connsiteX23" fmla="*/ 9107898 w 12192000"/>
              <a:gd name="connsiteY23" fmla="*/ 4354282 h 5238841"/>
              <a:gd name="connsiteX24" fmla="*/ 8990743 w 12192000"/>
              <a:gd name="connsiteY24" fmla="*/ 4382161 h 5238841"/>
              <a:gd name="connsiteX25" fmla="*/ 8979819 w 12192000"/>
              <a:gd name="connsiteY25" fmla="*/ 4366419 h 5238841"/>
              <a:gd name="connsiteX26" fmla="*/ 8936044 w 12192000"/>
              <a:gd name="connsiteY26" fmla="*/ 4370992 h 5238841"/>
              <a:gd name="connsiteX27" fmla="*/ 8897707 w 12192000"/>
              <a:gd name="connsiteY27" fmla="*/ 4392673 h 5238841"/>
              <a:gd name="connsiteX28" fmla="*/ 8845635 w 12192000"/>
              <a:gd name="connsiteY28" fmla="*/ 4404300 h 5238841"/>
              <a:gd name="connsiteX29" fmla="*/ 8814562 w 12192000"/>
              <a:gd name="connsiteY29" fmla="*/ 4411434 h 5238841"/>
              <a:gd name="connsiteX30" fmla="*/ 8726349 w 12192000"/>
              <a:gd name="connsiteY30" fmla="*/ 4416668 h 5238841"/>
              <a:gd name="connsiteX31" fmla="*/ 8566678 w 12192000"/>
              <a:gd name="connsiteY31" fmla="*/ 4391711 h 5238841"/>
              <a:gd name="connsiteX32" fmla="*/ 8521516 w 12192000"/>
              <a:gd name="connsiteY32" fmla="*/ 4393927 h 5238841"/>
              <a:gd name="connsiteX33" fmla="*/ 8515998 w 12192000"/>
              <a:gd name="connsiteY33" fmla="*/ 4399124 h 5238841"/>
              <a:gd name="connsiteX34" fmla="*/ 8449547 w 12192000"/>
              <a:gd name="connsiteY34" fmla="*/ 4383170 h 5238841"/>
              <a:gd name="connsiteX35" fmla="*/ 8360285 w 12192000"/>
              <a:gd name="connsiteY35" fmla="*/ 4398502 h 5238841"/>
              <a:gd name="connsiteX36" fmla="*/ 8256584 w 12192000"/>
              <a:gd name="connsiteY36" fmla="*/ 4423564 h 5238841"/>
              <a:gd name="connsiteX37" fmla="*/ 8229821 w 12192000"/>
              <a:gd name="connsiteY37" fmla="*/ 4431840 h 5238841"/>
              <a:gd name="connsiteX38" fmla="*/ 8158476 w 12192000"/>
              <a:gd name="connsiteY38" fmla="*/ 4436904 h 5238841"/>
              <a:gd name="connsiteX39" fmla="*/ 7993707 w 12192000"/>
              <a:gd name="connsiteY39" fmla="*/ 4447962 h 5238841"/>
              <a:gd name="connsiteX40" fmla="*/ 7990346 w 12192000"/>
              <a:gd name="connsiteY40" fmla="*/ 4454853 h 5238841"/>
              <a:gd name="connsiteX41" fmla="*/ 7976786 w 12192000"/>
              <a:gd name="connsiteY41" fmla="*/ 4456820 h 5238841"/>
              <a:gd name="connsiteX42" fmla="*/ 7973491 w 12192000"/>
              <a:gd name="connsiteY42" fmla="*/ 4458577 h 5238841"/>
              <a:gd name="connsiteX43" fmla="*/ 7954281 w 12192000"/>
              <a:gd name="connsiteY43" fmla="*/ 4467421 h 5238841"/>
              <a:gd name="connsiteX44" fmla="*/ 7905540 w 12192000"/>
              <a:gd name="connsiteY44" fmla="*/ 4455628 h 5238841"/>
              <a:gd name="connsiteX45" fmla="*/ 7851932 w 12192000"/>
              <a:gd name="connsiteY45" fmla="*/ 4466353 h 5238841"/>
              <a:gd name="connsiteX46" fmla="*/ 7639078 w 12192000"/>
              <a:gd name="connsiteY46" fmla="*/ 4467635 h 5238841"/>
              <a:gd name="connsiteX47" fmla="*/ 7612359 w 12192000"/>
              <a:gd name="connsiteY47" fmla="*/ 4492789 h 5238841"/>
              <a:gd name="connsiteX48" fmla="*/ 7527328 w 12192000"/>
              <a:gd name="connsiteY48" fmla="*/ 4502199 h 5238841"/>
              <a:gd name="connsiteX49" fmla="*/ 7388717 w 12192000"/>
              <a:gd name="connsiteY49" fmla="*/ 4470799 h 5238841"/>
              <a:gd name="connsiteX50" fmla="*/ 7231898 w 12192000"/>
              <a:gd name="connsiteY50" fmla="*/ 4486028 h 5238841"/>
              <a:gd name="connsiteX51" fmla="*/ 7218425 w 12192000"/>
              <a:gd name="connsiteY51" fmla="*/ 4477288 h 5238841"/>
              <a:gd name="connsiteX52" fmla="*/ 7202795 w 12192000"/>
              <a:gd name="connsiteY52" fmla="*/ 4472972 h 5238841"/>
              <a:gd name="connsiteX53" fmla="*/ 7200744 w 12192000"/>
              <a:gd name="connsiteY53" fmla="*/ 4474099 h 5238841"/>
              <a:gd name="connsiteX54" fmla="*/ 7182163 w 12192000"/>
              <a:gd name="connsiteY54" fmla="*/ 4474005 h 5238841"/>
              <a:gd name="connsiteX55" fmla="*/ 7178368 w 12192000"/>
              <a:gd name="connsiteY55" fmla="*/ 4470673 h 5238841"/>
              <a:gd name="connsiteX56" fmla="*/ 7165705 w 12192000"/>
              <a:gd name="connsiteY56" fmla="*/ 4469569 h 5238841"/>
              <a:gd name="connsiteX57" fmla="*/ 7140991 w 12192000"/>
              <a:gd name="connsiteY57" fmla="*/ 4464599 h 5238841"/>
              <a:gd name="connsiteX58" fmla="*/ 7136152 w 12192000"/>
              <a:gd name="connsiteY58" fmla="*/ 4466292 h 5238841"/>
              <a:gd name="connsiteX59" fmla="*/ 7098544 w 12192000"/>
              <a:gd name="connsiteY59" fmla="*/ 4462879 h 5238841"/>
              <a:gd name="connsiteX60" fmla="*/ 7097922 w 12192000"/>
              <a:gd name="connsiteY60" fmla="*/ 4464077 h 5238841"/>
              <a:gd name="connsiteX61" fmla="*/ 7086877 w 12192000"/>
              <a:gd name="connsiteY61" fmla="*/ 4468554 h 5238841"/>
              <a:gd name="connsiteX62" fmla="*/ 7065999 w 12192000"/>
              <a:gd name="connsiteY62" fmla="*/ 4474270 h 5238841"/>
              <a:gd name="connsiteX63" fmla="*/ 7016598 w 12192000"/>
              <a:gd name="connsiteY63" fmla="*/ 4502855 h 5238841"/>
              <a:gd name="connsiteX64" fmla="*/ 6977375 w 12192000"/>
              <a:gd name="connsiteY64" fmla="*/ 4499434 h 5238841"/>
              <a:gd name="connsiteX65" fmla="*/ 6969409 w 12192000"/>
              <a:gd name="connsiteY65" fmla="*/ 4499424 h 5238841"/>
              <a:gd name="connsiteX66" fmla="*/ 6969218 w 12192000"/>
              <a:gd name="connsiteY66" fmla="*/ 4499704 h 5238841"/>
              <a:gd name="connsiteX67" fmla="*/ 6960755 w 12192000"/>
              <a:gd name="connsiteY67" fmla="*/ 4500249 h 5238841"/>
              <a:gd name="connsiteX68" fmla="*/ 6954882 w 12192000"/>
              <a:gd name="connsiteY68" fmla="*/ 4499405 h 5238841"/>
              <a:gd name="connsiteX69" fmla="*/ 6939428 w 12192000"/>
              <a:gd name="connsiteY69" fmla="*/ 4499385 h 5238841"/>
              <a:gd name="connsiteX70" fmla="*/ 6933902 w 12192000"/>
              <a:gd name="connsiteY70" fmla="*/ 4501239 h 5238841"/>
              <a:gd name="connsiteX71" fmla="*/ 6891244 w 12192000"/>
              <a:gd name="connsiteY71" fmla="*/ 4536371 h 5238841"/>
              <a:gd name="connsiteX72" fmla="*/ 6794496 w 12192000"/>
              <a:gd name="connsiteY72" fmla="*/ 4567924 h 5238841"/>
              <a:gd name="connsiteX73" fmla="*/ 6574528 w 12192000"/>
              <a:gd name="connsiteY73" fmla="*/ 4641155 h 5238841"/>
              <a:gd name="connsiteX74" fmla="*/ 6573036 w 12192000"/>
              <a:gd name="connsiteY74" fmla="*/ 4641049 h 5238841"/>
              <a:gd name="connsiteX75" fmla="*/ 6571920 w 12192000"/>
              <a:gd name="connsiteY75" fmla="*/ 4644739 h 5238841"/>
              <a:gd name="connsiteX76" fmla="*/ 6552021 w 12192000"/>
              <a:gd name="connsiteY76" fmla="*/ 4650379 h 5238841"/>
              <a:gd name="connsiteX77" fmla="*/ 6545925 w 12192000"/>
              <a:gd name="connsiteY77" fmla="*/ 4650675 h 5238841"/>
              <a:gd name="connsiteX78" fmla="*/ 6537822 w 12192000"/>
              <a:gd name="connsiteY78" fmla="*/ 4652769 h 5238841"/>
              <a:gd name="connsiteX79" fmla="*/ 6537743 w 12192000"/>
              <a:gd name="connsiteY79" fmla="*/ 4653068 h 5238841"/>
              <a:gd name="connsiteX80" fmla="*/ 6490057 w 12192000"/>
              <a:gd name="connsiteY80" fmla="*/ 4658624 h 5238841"/>
              <a:gd name="connsiteX81" fmla="*/ 6386800 w 12192000"/>
              <a:gd name="connsiteY81" fmla="*/ 4715431 h 5238841"/>
              <a:gd name="connsiteX82" fmla="*/ 6382703 w 12192000"/>
              <a:gd name="connsiteY82" fmla="*/ 4717930 h 5238841"/>
              <a:gd name="connsiteX83" fmla="*/ 6356495 w 12192000"/>
              <a:gd name="connsiteY83" fmla="*/ 4717843 h 5238841"/>
              <a:gd name="connsiteX84" fmla="*/ 6343628 w 12192000"/>
              <a:gd name="connsiteY84" fmla="*/ 4719161 h 5238841"/>
              <a:gd name="connsiteX85" fmla="*/ 6338605 w 12192000"/>
              <a:gd name="connsiteY85" fmla="*/ 4716723 h 5238841"/>
              <a:gd name="connsiteX86" fmla="*/ 6320318 w 12192000"/>
              <a:gd name="connsiteY86" fmla="*/ 4720095 h 5238841"/>
              <a:gd name="connsiteX87" fmla="*/ 6318742 w 12192000"/>
              <a:gd name="connsiteY87" fmla="*/ 4721541 h 5238841"/>
              <a:gd name="connsiteX88" fmla="*/ 6301708 w 12192000"/>
              <a:gd name="connsiteY88" fmla="*/ 4720380 h 5238841"/>
              <a:gd name="connsiteX89" fmla="*/ 6285082 w 12192000"/>
              <a:gd name="connsiteY89" fmla="*/ 4714639 h 5238841"/>
              <a:gd name="connsiteX90" fmla="*/ 6136936 w 12192000"/>
              <a:gd name="connsiteY90" fmla="*/ 4758246 h 5238841"/>
              <a:gd name="connsiteX91" fmla="*/ 5988578 w 12192000"/>
              <a:gd name="connsiteY91" fmla="*/ 4754427 h 5238841"/>
              <a:gd name="connsiteX92" fmla="*/ 5908701 w 12192000"/>
              <a:gd name="connsiteY92" fmla="*/ 4779160 h 5238841"/>
              <a:gd name="connsiteX93" fmla="*/ 5892219 w 12192000"/>
              <a:gd name="connsiteY93" fmla="*/ 4807892 h 5238841"/>
              <a:gd name="connsiteX94" fmla="*/ 5683612 w 12192000"/>
              <a:gd name="connsiteY94" fmla="*/ 4848770 h 5238841"/>
              <a:gd name="connsiteX95" fmla="*/ 5635111 w 12192000"/>
              <a:gd name="connsiteY95" fmla="*/ 4868888 h 5238841"/>
              <a:gd name="connsiteX96" fmla="*/ 5582652 w 12192000"/>
              <a:gd name="connsiteY96" fmla="*/ 4866836 h 5238841"/>
              <a:gd name="connsiteX97" fmla="*/ 5567213 w 12192000"/>
              <a:gd name="connsiteY97" fmla="*/ 4878769 h 5238841"/>
              <a:gd name="connsiteX98" fmla="*/ 5564659 w 12192000"/>
              <a:gd name="connsiteY98" fmla="*/ 4881042 h 5238841"/>
              <a:gd name="connsiteX99" fmla="*/ 5552102 w 12192000"/>
              <a:gd name="connsiteY99" fmla="*/ 4885426 h 5238841"/>
              <a:gd name="connsiteX100" fmla="*/ 5551475 w 12192000"/>
              <a:gd name="connsiteY100" fmla="*/ 4892560 h 5238841"/>
              <a:gd name="connsiteX101" fmla="*/ 5534664 w 12192000"/>
              <a:gd name="connsiteY101" fmla="*/ 4903385 h 5238841"/>
              <a:gd name="connsiteX102" fmla="*/ 5510737 w 12192000"/>
              <a:gd name="connsiteY102" fmla="*/ 4909807 h 5238841"/>
              <a:gd name="connsiteX103" fmla="*/ 5393901 w 12192000"/>
              <a:gd name="connsiteY103" fmla="*/ 4933709 h 5238841"/>
              <a:gd name="connsiteX104" fmla="*/ 5325782 w 12192000"/>
              <a:gd name="connsiteY104" fmla="*/ 4951789 h 5238841"/>
              <a:gd name="connsiteX105" fmla="*/ 5302703 w 12192000"/>
              <a:gd name="connsiteY105" fmla="*/ 4964590 h 5238841"/>
              <a:gd name="connsiteX106" fmla="*/ 5268591 w 12192000"/>
              <a:gd name="connsiteY106" fmla="*/ 4978479 h 5238841"/>
              <a:gd name="connsiteX107" fmla="*/ 5210559 w 12192000"/>
              <a:gd name="connsiteY107" fmla="*/ 5007585 h 5238841"/>
              <a:gd name="connsiteX108" fmla="*/ 5177597 w 12192000"/>
              <a:gd name="connsiteY108" fmla="*/ 5015926 h 5238841"/>
              <a:gd name="connsiteX109" fmla="*/ 5160569 w 12192000"/>
              <a:gd name="connsiteY109" fmla="*/ 5025681 h 5238841"/>
              <a:gd name="connsiteX110" fmla="*/ 5152748 w 12192000"/>
              <a:gd name="connsiteY110" fmla="*/ 5026569 h 5238841"/>
              <a:gd name="connsiteX111" fmla="*/ 5127678 w 12192000"/>
              <a:gd name="connsiteY111" fmla="*/ 5032947 h 5238841"/>
              <a:gd name="connsiteX112" fmla="*/ 5113147 w 12192000"/>
              <a:gd name="connsiteY112" fmla="*/ 5035818 h 5238841"/>
              <a:gd name="connsiteX113" fmla="*/ 5107301 w 12192000"/>
              <a:gd name="connsiteY113" fmla="*/ 5036672 h 5238841"/>
              <a:gd name="connsiteX114" fmla="*/ 5093215 w 12192000"/>
              <a:gd name="connsiteY114" fmla="*/ 5032880 h 5238841"/>
              <a:gd name="connsiteX115" fmla="*/ 5077058 w 12192000"/>
              <a:gd name="connsiteY115" fmla="*/ 5038681 h 5238841"/>
              <a:gd name="connsiteX116" fmla="*/ 5057349 w 12192000"/>
              <a:gd name="connsiteY116" fmla="*/ 5036015 h 5238841"/>
              <a:gd name="connsiteX117" fmla="*/ 5053945 w 12192000"/>
              <a:gd name="connsiteY117" fmla="*/ 5041952 h 5238841"/>
              <a:gd name="connsiteX118" fmla="*/ 5040021 w 12192000"/>
              <a:gd name="connsiteY118" fmla="*/ 5050052 h 5238841"/>
              <a:gd name="connsiteX119" fmla="*/ 5025913 w 12192000"/>
              <a:gd name="connsiteY119" fmla="*/ 5046535 h 5238841"/>
              <a:gd name="connsiteX120" fmla="*/ 4998218 w 12192000"/>
              <a:gd name="connsiteY120" fmla="*/ 5048065 h 5238841"/>
              <a:gd name="connsiteX121" fmla="*/ 4991008 w 12192000"/>
              <a:gd name="connsiteY121" fmla="*/ 5050439 h 5238841"/>
              <a:gd name="connsiteX122" fmla="*/ 4963503 w 12192000"/>
              <a:gd name="connsiteY122" fmla="*/ 5047575 h 5238841"/>
              <a:gd name="connsiteX123" fmla="*/ 4921053 w 12192000"/>
              <a:gd name="connsiteY123" fmla="*/ 5048925 h 5238841"/>
              <a:gd name="connsiteX124" fmla="*/ 4873420 w 12192000"/>
              <a:gd name="connsiteY124" fmla="*/ 5054929 h 5238841"/>
              <a:gd name="connsiteX125" fmla="*/ 4858825 w 12192000"/>
              <a:gd name="connsiteY125" fmla="*/ 5051329 h 5238841"/>
              <a:gd name="connsiteX126" fmla="*/ 4769340 w 12192000"/>
              <a:gd name="connsiteY126" fmla="*/ 5053090 h 5238841"/>
              <a:gd name="connsiteX127" fmla="*/ 4744152 w 12192000"/>
              <a:gd name="connsiteY127" fmla="*/ 5053391 h 5238841"/>
              <a:gd name="connsiteX128" fmla="*/ 4723556 w 12192000"/>
              <a:gd name="connsiteY128" fmla="*/ 5059633 h 5238841"/>
              <a:gd name="connsiteX129" fmla="*/ 4719699 w 12192000"/>
              <a:gd name="connsiteY129" fmla="*/ 5066298 h 5238841"/>
              <a:gd name="connsiteX130" fmla="*/ 4706016 w 12192000"/>
              <a:gd name="connsiteY130" fmla="*/ 5067422 h 5238841"/>
              <a:gd name="connsiteX131" fmla="*/ 4702593 w 12192000"/>
              <a:gd name="connsiteY131" fmla="*/ 5068973 h 5238841"/>
              <a:gd name="connsiteX132" fmla="*/ 4682766 w 12192000"/>
              <a:gd name="connsiteY132" fmla="*/ 5076609 h 5238841"/>
              <a:gd name="connsiteX133" fmla="*/ 4634960 w 12192000"/>
              <a:gd name="connsiteY133" fmla="*/ 5061852 h 5238841"/>
              <a:gd name="connsiteX134" fmla="*/ 4580645 w 12192000"/>
              <a:gd name="connsiteY134" fmla="*/ 5069246 h 5238841"/>
              <a:gd name="connsiteX135" fmla="*/ 4368005 w 12192000"/>
              <a:gd name="connsiteY135" fmla="*/ 5057426 h 5238841"/>
              <a:gd name="connsiteX136" fmla="*/ 4339489 w 12192000"/>
              <a:gd name="connsiteY136" fmla="*/ 5080858 h 5238841"/>
              <a:gd name="connsiteX137" fmla="*/ 4253895 w 12192000"/>
              <a:gd name="connsiteY137" fmla="*/ 5085008 h 5238841"/>
              <a:gd name="connsiteX138" fmla="*/ 3947260 w 12192000"/>
              <a:gd name="connsiteY138" fmla="*/ 5041167 h 5238841"/>
              <a:gd name="connsiteX139" fmla="*/ 3931969 w 12192000"/>
              <a:gd name="connsiteY139" fmla="*/ 5035902 h 5238841"/>
              <a:gd name="connsiteX140" fmla="*/ 3929836 w 12192000"/>
              <a:gd name="connsiteY140" fmla="*/ 5036901 h 5238841"/>
              <a:gd name="connsiteX141" fmla="*/ 3911296 w 12192000"/>
              <a:gd name="connsiteY141" fmla="*/ 5035663 h 5238841"/>
              <a:gd name="connsiteX142" fmla="*/ 3955454 w 12192000"/>
              <a:gd name="connsiteY142" fmla="*/ 5238841 h 5238841"/>
              <a:gd name="connsiteX143" fmla="*/ 3895182 w 12192000"/>
              <a:gd name="connsiteY143" fmla="*/ 5030229 h 5238841"/>
              <a:gd name="connsiteX144" fmla="*/ 3870866 w 12192000"/>
              <a:gd name="connsiteY144" fmla="*/ 5023753 h 5238841"/>
              <a:gd name="connsiteX145" fmla="*/ 3865913 w 12192000"/>
              <a:gd name="connsiteY145" fmla="*/ 5025143 h 5238841"/>
              <a:gd name="connsiteX146" fmla="*/ 3828606 w 12192000"/>
              <a:gd name="connsiteY146" fmla="*/ 5019426 h 5238841"/>
              <a:gd name="connsiteX147" fmla="*/ 3827901 w 12192000"/>
              <a:gd name="connsiteY147" fmla="*/ 5020583 h 5238841"/>
              <a:gd name="connsiteX148" fmla="*/ 3816543 w 12192000"/>
              <a:gd name="connsiteY148" fmla="*/ 5024366 h 5238841"/>
              <a:gd name="connsiteX149" fmla="*/ 3795278 w 12192000"/>
              <a:gd name="connsiteY149" fmla="*/ 5028779 h 5238841"/>
              <a:gd name="connsiteX150" fmla="*/ 3743858 w 12192000"/>
              <a:gd name="connsiteY150" fmla="*/ 5054237 h 5238841"/>
              <a:gd name="connsiteX151" fmla="*/ 3704945 w 12192000"/>
              <a:gd name="connsiteY151" fmla="*/ 5048413 h 5238841"/>
              <a:gd name="connsiteX152" fmla="*/ 3696992 w 12192000"/>
              <a:gd name="connsiteY152" fmla="*/ 5047914 h 5238841"/>
              <a:gd name="connsiteX153" fmla="*/ 3696780 w 12192000"/>
              <a:gd name="connsiteY153" fmla="*/ 5048181 h 5238841"/>
              <a:gd name="connsiteX154" fmla="*/ 3688290 w 12192000"/>
              <a:gd name="connsiteY154" fmla="*/ 5048204 h 5238841"/>
              <a:gd name="connsiteX155" fmla="*/ 3682486 w 12192000"/>
              <a:gd name="connsiteY155" fmla="*/ 5047000 h 5238841"/>
              <a:gd name="connsiteX156" fmla="*/ 3667056 w 12192000"/>
              <a:gd name="connsiteY156" fmla="*/ 5046030 h 5238841"/>
              <a:gd name="connsiteX157" fmla="*/ 3661403 w 12192000"/>
              <a:gd name="connsiteY157" fmla="*/ 5047537 h 5238841"/>
              <a:gd name="connsiteX158" fmla="*/ 3658673 w 12192000"/>
              <a:gd name="connsiteY158" fmla="*/ 5050790 h 5238841"/>
              <a:gd name="connsiteX159" fmla="*/ 3657333 w 12192000"/>
              <a:gd name="connsiteY159" fmla="*/ 5050325 h 5238841"/>
              <a:gd name="connsiteX160" fmla="*/ 3626778 w 12192000"/>
              <a:gd name="connsiteY160" fmla="*/ 5057882 h 5238841"/>
              <a:gd name="connsiteX161" fmla="*/ 3560067 w 12192000"/>
              <a:gd name="connsiteY161" fmla="*/ 5064266 h 5238841"/>
              <a:gd name="connsiteX162" fmla="*/ 3522641 w 12192000"/>
              <a:gd name="connsiteY162" fmla="*/ 5063654 h 5238841"/>
              <a:gd name="connsiteX163" fmla="*/ 3419275 w 12192000"/>
              <a:gd name="connsiteY163" fmla="*/ 5066646 h 5238841"/>
              <a:gd name="connsiteX164" fmla="*/ 3314869 w 12192000"/>
              <a:gd name="connsiteY164" fmla="*/ 5073197 h 5238841"/>
              <a:gd name="connsiteX165" fmla="*/ 3259088 w 12192000"/>
              <a:gd name="connsiteY165" fmla="*/ 5096363 h 5238841"/>
              <a:gd name="connsiteX166" fmla="*/ 3253104 w 12192000"/>
              <a:gd name="connsiteY166" fmla="*/ 5096785 h 5238841"/>
              <a:gd name="connsiteX167" fmla="*/ 3238751 w 12192000"/>
              <a:gd name="connsiteY167" fmla="*/ 5092996 h 5238841"/>
              <a:gd name="connsiteX168" fmla="*/ 3233681 w 12192000"/>
              <a:gd name="connsiteY168" fmla="*/ 5090758 h 5238841"/>
              <a:gd name="connsiteX169" fmla="*/ 3225562 w 12192000"/>
              <a:gd name="connsiteY169" fmla="*/ 5089215 h 5238841"/>
              <a:gd name="connsiteX170" fmla="*/ 3225260 w 12192000"/>
              <a:gd name="connsiteY170" fmla="*/ 5089437 h 5238841"/>
              <a:gd name="connsiteX171" fmla="*/ 3217859 w 12192000"/>
              <a:gd name="connsiteY171" fmla="*/ 5087484 h 5238841"/>
              <a:gd name="connsiteX172" fmla="*/ 3182980 w 12192000"/>
              <a:gd name="connsiteY172" fmla="*/ 5074650 h 5238841"/>
              <a:gd name="connsiteX173" fmla="*/ 3055081 w 12192000"/>
              <a:gd name="connsiteY173" fmla="*/ 5080424 h 5238841"/>
              <a:gd name="connsiteX174" fmla="*/ 3049807 w 12192000"/>
              <a:gd name="connsiteY174" fmla="*/ 5080860 h 5238841"/>
              <a:gd name="connsiteX175" fmla="*/ 3029122 w 12192000"/>
              <a:gd name="connsiteY175" fmla="*/ 5070085 h 5238841"/>
              <a:gd name="connsiteX176" fmla="*/ 3017862 w 12192000"/>
              <a:gd name="connsiteY176" fmla="*/ 5065942 h 5238841"/>
              <a:gd name="connsiteX177" fmla="*/ 3015868 w 12192000"/>
              <a:gd name="connsiteY177" fmla="*/ 5061832 h 5238841"/>
              <a:gd name="connsiteX178" fmla="*/ 2998644 w 12192000"/>
              <a:gd name="connsiteY178" fmla="*/ 5057210 h 5238841"/>
              <a:gd name="connsiteX179" fmla="*/ 2996219 w 12192000"/>
              <a:gd name="connsiteY179" fmla="*/ 5057788 h 5238841"/>
              <a:gd name="connsiteX180" fmla="*/ 2983676 w 12192000"/>
              <a:gd name="connsiteY180" fmla="*/ 5049852 h 5238841"/>
              <a:gd name="connsiteX181" fmla="*/ 2903609 w 12192000"/>
              <a:gd name="connsiteY181" fmla="*/ 4998457 h 5238841"/>
              <a:gd name="connsiteX182" fmla="*/ 2758830 w 12192000"/>
              <a:gd name="connsiteY182" fmla="*/ 4974760 h 5238841"/>
              <a:gd name="connsiteX183" fmla="*/ 2532669 w 12192000"/>
              <a:gd name="connsiteY183" fmla="*/ 4940573 h 5238841"/>
              <a:gd name="connsiteX184" fmla="*/ 2389931 w 12192000"/>
              <a:gd name="connsiteY184" fmla="*/ 4905785 h 5238841"/>
              <a:gd name="connsiteX185" fmla="*/ 2335186 w 12192000"/>
              <a:gd name="connsiteY185" fmla="*/ 4902957 h 5238841"/>
              <a:gd name="connsiteX186" fmla="*/ 2273393 w 12192000"/>
              <a:gd name="connsiteY186" fmla="*/ 4883565 h 5238841"/>
              <a:gd name="connsiteX187" fmla="*/ 2269523 w 12192000"/>
              <a:gd name="connsiteY187" fmla="*/ 4884442 h 5238841"/>
              <a:gd name="connsiteX188" fmla="*/ 2256015 w 12192000"/>
              <a:gd name="connsiteY188" fmla="*/ 4883014 h 5238841"/>
              <a:gd name="connsiteX189" fmla="*/ 2249731 w 12192000"/>
              <a:gd name="connsiteY189" fmla="*/ 4888778 h 5238841"/>
              <a:gd name="connsiteX190" fmla="*/ 2227629 w 12192000"/>
              <a:gd name="connsiteY190" fmla="*/ 4891047 h 5238841"/>
              <a:gd name="connsiteX191" fmla="*/ 2203460 w 12192000"/>
              <a:gd name="connsiteY191" fmla="*/ 4886696 h 5238841"/>
              <a:gd name="connsiteX192" fmla="*/ 2091528 w 12192000"/>
              <a:gd name="connsiteY192" fmla="*/ 4859155 h 5238841"/>
              <a:gd name="connsiteX193" fmla="*/ 2022901 w 12192000"/>
              <a:gd name="connsiteY193" fmla="*/ 4846594 h 5238841"/>
              <a:gd name="connsiteX194" fmla="*/ 1994227 w 12192000"/>
              <a:gd name="connsiteY194" fmla="*/ 4847973 h 5238841"/>
              <a:gd name="connsiteX195" fmla="*/ 1955936 w 12192000"/>
              <a:gd name="connsiteY195" fmla="*/ 4845765 h 5238841"/>
              <a:gd name="connsiteX196" fmla="*/ 1741924 w 12192000"/>
              <a:gd name="connsiteY196" fmla="*/ 4808054 h 5238841"/>
              <a:gd name="connsiteX197" fmla="*/ 1734410 w 12192000"/>
              <a:gd name="connsiteY197" fmla="*/ 4811675 h 5238841"/>
              <a:gd name="connsiteX198" fmla="*/ 1691423 w 12192000"/>
              <a:gd name="connsiteY198" fmla="*/ 4802777 h 5238841"/>
              <a:gd name="connsiteX199" fmla="*/ 1554504 w 12192000"/>
              <a:gd name="connsiteY199" fmla="*/ 4739985 h 5238841"/>
              <a:gd name="connsiteX200" fmla="*/ 1470119 w 12192000"/>
              <a:gd name="connsiteY200" fmla="*/ 4723470 h 5238841"/>
              <a:gd name="connsiteX201" fmla="*/ 1437967 w 12192000"/>
              <a:gd name="connsiteY201" fmla="*/ 4722710 h 5238841"/>
              <a:gd name="connsiteX202" fmla="*/ 1295869 w 12192000"/>
              <a:gd name="connsiteY202" fmla="*/ 4726175 h 5238841"/>
              <a:gd name="connsiteX203" fmla="*/ 1292949 w 12192000"/>
              <a:gd name="connsiteY203" fmla="*/ 4684615 h 5238841"/>
              <a:gd name="connsiteX204" fmla="*/ 1244908 w 12192000"/>
              <a:gd name="connsiteY204" fmla="*/ 4706993 h 5238841"/>
              <a:gd name="connsiteX205" fmla="*/ 1171266 w 12192000"/>
              <a:gd name="connsiteY205" fmla="*/ 4706535 h 5238841"/>
              <a:gd name="connsiteX206" fmla="*/ 1160868 w 12192000"/>
              <a:gd name="connsiteY206" fmla="*/ 4701936 h 5238841"/>
              <a:gd name="connsiteX207" fmla="*/ 1147599 w 12192000"/>
              <a:gd name="connsiteY207" fmla="*/ 4714833 h 5238841"/>
              <a:gd name="connsiteX208" fmla="*/ 1119603 w 12192000"/>
              <a:gd name="connsiteY208" fmla="*/ 4721303 h 5238841"/>
              <a:gd name="connsiteX209" fmla="*/ 997851 w 12192000"/>
              <a:gd name="connsiteY209" fmla="*/ 4722336 h 5238841"/>
              <a:gd name="connsiteX210" fmla="*/ 976455 w 12192000"/>
              <a:gd name="connsiteY210" fmla="*/ 4726407 h 5238841"/>
              <a:gd name="connsiteX211" fmla="*/ 949939 w 12192000"/>
              <a:gd name="connsiteY211" fmla="*/ 4719699 h 5238841"/>
              <a:gd name="connsiteX212" fmla="*/ 894148 w 12192000"/>
              <a:gd name="connsiteY212" fmla="*/ 4710406 h 5238841"/>
              <a:gd name="connsiteX213" fmla="*/ 857990 w 12192000"/>
              <a:gd name="connsiteY213" fmla="*/ 4696844 h 5238841"/>
              <a:gd name="connsiteX214" fmla="*/ 848649 w 12192000"/>
              <a:gd name="connsiteY214" fmla="*/ 4704021 h 5238841"/>
              <a:gd name="connsiteX215" fmla="*/ 826436 w 12192000"/>
              <a:gd name="connsiteY215" fmla="*/ 4707421 h 5238841"/>
              <a:gd name="connsiteX216" fmla="*/ 733052 w 12192000"/>
              <a:gd name="connsiteY216" fmla="*/ 4701884 h 5238841"/>
              <a:gd name="connsiteX217" fmla="*/ 716185 w 12192000"/>
              <a:gd name="connsiteY217" fmla="*/ 4648168 h 5238841"/>
              <a:gd name="connsiteX218" fmla="*/ 582722 w 12192000"/>
              <a:gd name="connsiteY218" fmla="*/ 4658637 h 5238841"/>
              <a:gd name="connsiteX219" fmla="*/ 581118 w 12192000"/>
              <a:gd name="connsiteY219" fmla="*/ 4654120 h 5238841"/>
              <a:gd name="connsiteX220" fmla="*/ 546453 w 12192000"/>
              <a:gd name="connsiteY220" fmla="*/ 4652542 h 5238841"/>
              <a:gd name="connsiteX221" fmla="*/ 536773 w 12192000"/>
              <a:gd name="connsiteY221" fmla="*/ 4644609 h 5238841"/>
              <a:gd name="connsiteX222" fmla="*/ 388896 w 12192000"/>
              <a:gd name="connsiteY222" fmla="*/ 4619173 h 5238841"/>
              <a:gd name="connsiteX223" fmla="*/ 366479 w 12192000"/>
              <a:gd name="connsiteY223" fmla="*/ 4618896 h 5238841"/>
              <a:gd name="connsiteX224" fmla="*/ 342781 w 12192000"/>
              <a:gd name="connsiteY224" fmla="*/ 4601239 h 5238841"/>
              <a:gd name="connsiteX225" fmla="*/ 255925 w 12192000"/>
              <a:gd name="connsiteY225" fmla="*/ 4598685 h 5238841"/>
              <a:gd name="connsiteX226" fmla="*/ 226919 w 12192000"/>
              <a:gd name="connsiteY226" fmla="*/ 4598460 h 5238841"/>
              <a:gd name="connsiteX227" fmla="*/ 213925 w 12192000"/>
              <a:gd name="connsiteY227" fmla="*/ 4597783 h 5238841"/>
              <a:gd name="connsiteX228" fmla="*/ 215196 w 12192000"/>
              <a:gd name="connsiteY228" fmla="*/ 4588576 h 5238841"/>
              <a:gd name="connsiteX229" fmla="*/ 180214 w 12192000"/>
              <a:gd name="connsiteY229" fmla="*/ 4583701 h 5238841"/>
              <a:gd name="connsiteX230" fmla="*/ 83203 w 12192000"/>
              <a:gd name="connsiteY230" fmla="*/ 4531664 h 5238841"/>
              <a:gd name="connsiteX231" fmla="*/ 4106 w 12192000"/>
              <a:gd name="connsiteY231" fmla="*/ 4517202 h 5238841"/>
              <a:gd name="connsiteX232" fmla="*/ 0 w 12192000"/>
              <a:gd name="connsiteY232" fmla="*/ 4516084 h 5238841"/>
              <a:gd name="connsiteX233" fmla="*/ 0 w 12192000"/>
              <a:gd name="connsiteY233" fmla="*/ 0 h 5238841"/>
              <a:gd name="connsiteX0" fmla="*/ 0 w 12192000"/>
              <a:gd name="connsiteY0" fmla="*/ 0 h 5238841"/>
              <a:gd name="connsiteX1" fmla="*/ 12192000 w 12192000"/>
              <a:gd name="connsiteY1" fmla="*/ 0 h 5238841"/>
              <a:gd name="connsiteX2" fmla="*/ 12192000 w 12192000"/>
              <a:gd name="connsiteY2" fmla="*/ 3809005 h 5238841"/>
              <a:gd name="connsiteX3" fmla="*/ 12142543 w 12192000"/>
              <a:gd name="connsiteY3" fmla="*/ 3817043 h 5238841"/>
              <a:gd name="connsiteX4" fmla="*/ 12109241 w 12192000"/>
              <a:gd name="connsiteY4" fmla="*/ 3824228 h 5238841"/>
              <a:gd name="connsiteX5" fmla="*/ 11668991 w 12192000"/>
              <a:gd name="connsiteY5" fmla="*/ 3788038 h 5238841"/>
              <a:gd name="connsiteX6" fmla="*/ 11476952 w 12192000"/>
              <a:gd name="connsiteY6" fmla="*/ 3866786 h 5238841"/>
              <a:gd name="connsiteX7" fmla="*/ 11336487 w 12192000"/>
              <a:gd name="connsiteY7" fmla="*/ 3971513 h 5238841"/>
              <a:gd name="connsiteX8" fmla="*/ 11214181 w 12192000"/>
              <a:gd name="connsiteY8" fmla="*/ 4004215 h 5238841"/>
              <a:gd name="connsiteX9" fmla="*/ 11042540 w 12192000"/>
              <a:gd name="connsiteY9" fmla="*/ 4002613 h 5238841"/>
              <a:gd name="connsiteX10" fmla="*/ 10833086 w 12192000"/>
              <a:gd name="connsiteY10" fmla="*/ 3997707 h 5238841"/>
              <a:gd name="connsiteX11" fmla="*/ 10599680 w 12192000"/>
              <a:gd name="connsiteY11" fmla="*/ 3982661 h 5238841"/>
              <a:gd name="connsiteX12" fmla="*/ 10519971 w 12192000"/>
              <a:gd name="connsiteY12" fmla="*/ 3975018 h 5238841"/>
              <a:gd name="connsiteX13" fmla="*/ 10217282 w 12192000"/>
              <a:gd name="connsiteY13" fmla="*/ 4020809 h 5238841"/>
              <a:gd name="connsiteX14" fmla="*/ 9936427 w 12192000"/>
              <a:gd name="connsiteY14" fmla="*/ 4137843 h 5238841"/>
              <a:gd name="connsiteX15" fmla="*/ 9800299 w 12192000"/>
              <a:gd name="connsiteY15" fmla="*/ 4186098 h 5238841"/>
              <a:gd name="connsiteX16" fmla="*/ 9707822 w 12192000"/>
              <a:gd name="connsiteY16" fmla="*/ 4189102 h 5238841"/>
              <a:gd name="connsiteX17" fmla="*/ 9543973 w 12192000"/>
              <a:gd name="connsiteY17" fmla="*/ 4245802 h 5238841"/>
              <a:gd name="connsiteX18" fmla="*/ 9528747 w 12192000"/>
              <a:gd name="connsiteY18" fmla="*/ 4251724 h 5238841"/>
              <a:gd name="connsiteX19" fmla="*/ 9436976 w 12192000"/>
              <a:gd name="connsiteY19" fmla="*/ 4269351 h 5238841"/>
              <a:gd name="connsiteX20" fmla="*/ 9371827 w 12192000"/>
              <a:gd name="connsiteY20" fmla="*/ 4303912 h 5238841"/>
              <a:gd name="connsiteX21" fmla="*/ 9260304 w 12192000"/>
              <a:gd name="connsiteY21" fmla="*/ 4328021 h 5238841"/>
              <a:gd name="connsiteX22" fmla="*/ 9148799 w 12192000"/>
              <a:gd name="connsiteY22" fmla="*/ 4348506 h 5238841"/>
              <a:gd name="connsiteX23" fmla="*/ 9107898 w 12192000"/>
              <a:gd name="connsiteY23" fmla="*/ 4354282 h 5238841"/>
              <a:gd name="connsiteX24" fmla="*/ 8990743 w 12192000"/>
              <a:gd name="connsiteY24" fmla="*/ 4382161 h 5238841"/>
              <a:gd name="connsiteX25" fmla="*/ 8979819 w 12192000"/>
              <a:gd name="connsiteY25" fmla="*/ 4366419 h 5238841"/>
              <a:gd name="connsiteX26" fmla="*/ 8936044 w 12192000"/>
              <a:gd name="connsiteY26" fmla="*/ 4370992 h 5238841"/>
              <a:gd name="connsiteX27" fmla="*/ 8897707 w 12192000"/>
              <a:gd name="connsiteY27" fmla="*/ 4392673 h 5238841"/>
              <a:gd name="connsiteX28" fmla="*/ 8845635 w 12192000"/>
              <a:gd name="connsiteY28" fmla="*/ 4404300 h 5238841"/>
              <a:gd name="connsiteX29" fmla="*/ 8814562 w 12192000"/>
              <a:gd name="connsiteY29" fmla="*/ 4411434 h 5238841"/>
              <a:gd name="connsiteX30" fmla="*/ 8726349 w 12192000"/>
              <a:gd name="connsiteY30" fmla="*/ 4416668 h 5238841"/>
              <a:gd name="connsiteX31" fmla="*/ 8566678 w 12192000"/>
              <a:gd name="connsiteY31" fmla="*/ 4391711 h 5238841"/>
              <a:gd name="connsiteX32" fmla="*/ 8521516 w 12192000"/>
              <a:gd name="connsiteY32" fmla="*/ 4393927 h 5238841"/>
              <a:gd name="connsiteX33" fmla="*/ 8515998 w 12192000"/>
              <a:gd name="connsiteY33" fmla="*/ 4399124 h 5238841"/>
              <a:gd name="connsiteX34" fmla="*/ 8449547 w 12192000"/>
              <a:gd name="connsiteY34" fmla="*/ 4383170 h 5238841"/>
              <a:gd name="connsiteX35" fmla="*/ 8360285 w 12192000"/>
              <a:gd name="connsiteY35" fmla="*/ 4398502 h 5238841"/>
              <a:gd name="connsiteX36" fmla="*/ 8256584 w 12192000"/>
              <a:gd name="connsiteY36" fmla="*/ 4423564 h 5238841"/>
              <a:gd name="connsiteX37" fmla="*/ 8229821 w 12192000"/>
              <a:gd name="connsiteY37" fmla="*/ 4431840 h 5238841"/>
              <a:gd name="connsiteX38" fmla="*/ 8158476 w 12192000"/>
              <a:gd name="connsiteY38" fmla="*/ 4436904 h 5238841"/>
              <a:gd name="connsiteX39" fmla="*/ 7993707 w 12192000"/>
              <a:gd name="connsiteY39" fmla="*/ 4447962 h 5238841"/>
              <a:gd name="connsiteX40" fmla="*/ 7990346 w 12192000"/>
              <a:gd name="connsiteY40" fmla="*/ 4454853 h 5238841"/>
              <a:gd name="connsiteX41" fmla="*/ 7976786 w 12192000"/>
              <a:gd name="connsiteY41" fmla="*/ 4456820 h 5238841"/>
              <a:gd name="connsiteX42" fmla="*/ 7973491 w 12192000"/>
              <a:gd name="connsiteY42" fmla="*/ 4458577 h 5238841"/>
              <a:gd name="connsiteX43" fmla="*/ 7954281 w 12192000"/>
              <a:gd name="connsiteY43" fmla="*/ 4467421 h 5238841"/>
              <a:gd name="connsiteX44" fmla="*/ 7905540 w 12192000"/>
              <a:gd name="connsiteY44" fmla="*/ 4455628 h 5238841"/>
              <a:gd name="connsiteX45" fmla="*/ 7851932 w 12192000"/>
              <a:gd name="connsiteY45" fmla="*/ 4466353 h 5238841"/>
              <a:gd name="connsiteX46" fmla="*/ 7639078 w 12192000"/>
              <a:gd name="connsiteY46" fmla="*/ 4467635 h 5238841"/>
              <a:gd name="connsiteX47" fmla="*/ 7612359 w 12192000"/>
              <a:gd name="connsiteY47" fmla="*/ 4492789 h 5238841"/>
              <a:gd name="connsiteX48" fmla="*/ 7527328 w 12192000"/>
              <a:gd name="connsiteY48" fmla="*/ 4502199 h 5238841"/>
              <a:gd name="connsiteX49" fmla="*/ 7388717 w 12192000"/>
              <a:gd name="connsiteY49" fmla="*/ 4470799 h 5238841"/>
              <a:gd name="connsiteX50" fmla="*/ 7231898 w 12192000"/>
              <a:gd name="connsiteY50" fmla="*/ 4486028 h 5238841"/>
              <a:gd name="connsiteX51" fmla="*/ 7218425 w 12192000"/>
              <a:gd name="connsiteY51" fmla="*/ 4477288 h 5238841"/>
              <a:gd name="connsiteX52" fmla="*/ 7202795 w 12192000"/>
              <a:gd name="connsiteY52" fmla="*/ 4472972 h 5238841"/>
              <a:gd name="connsiteX53" fmla="*/ 7200744 w 12192000"/>
              <a:gd name="connsiteY53" fmla="*/ 4474099 h 5238841"/>
              <a:gd name="connsiteX54" fmla="*/ 7182163 w 12192000"/>
              <a:gd name="connsiteY54" fmla="*/ 4474005 h 5238841"/>
              <a:gd name="connsiteX55" fmla="*/ 7178368 w 12192000"/>
              <a:gd name="connsiteY55" fmla="*/ 4470673 h 5238841"/>
              <a:gd name="connsiteX56" fmla="*/ 7165705 w 12192000"/>
              <a:gd name="connsiteY56" fmla="*/ 4469569 h 5238841"/>
              <a:gd name="connsiteX57" fmla="*/ 7140991 w 12192000"/>
              <a:gd name="connsiteY57" fmla="*/ 4464599 h 5238841"/>
              <a:gd name="connsiteX58" fmla="*/ 7136152 w 12192000"/>
              <a:gd name="connsiteY58" fmla="*/ 4466292 h 5238841"/>
              <a:gd name="connsiteX59" fmla="*/ 7098544 w 12192000"/>
              <a:gd name="connsiteY59" fmla="*/ 4462879 h 5238841"/>
              <a:gd name="connsiteX60" fmla="*/ 7097922 w 12192000"/>
              <a:gd name="connsiteY60" fmla="*/ 4464077 h 5238841"/>
              <a:gd name="connsiteX61" fmla="*/ 7086877 w 12192000"/>
              <a:gd name="connsiteY61" fmla="*/ 4468554 h 5238841"/>
              <a:gd name="connsiteX62" fmla="*/ 7065999 w 12192000"/>
              <a:gd name="connsiteY62" fmla="*/ 4474270 h 5238841"/>
              <a:gd name="connsiteX63" fmla="*/ 7016598 w 12192000"/>
              <a:gd name="connsiteY63" fmla="*/ 4502855 h 5238841"/>
              <a:gd name="connsiteX64" fmla="*/ 6977375 w 12192000"/>
              <a:gd name="connsiteY64" fmla="*/ 4499434 h 5238841"/>
              <a:gd name="connsiteX65" fmla="*/ 6969409 w 12192000"/>
              <a:gd name="connsiteY65" fmla="*/ 4499424 h 5238841"/>
              <a:gd name="connsiteX66" fmla="*/ 6969218 w 12192000"/>
              <a:gd name="connsiteY66" fmla="*/ 4499704 h 5238841"/>
              <a:gd name="connsiteX67" fmla="*/ 6960755 w 12192000"/>
              <a:gd name="connsiteY67" fmla="*/ 4500249 h 5238841"/>
              <a:gd name="connsiteX68" fmla="*/ 6954882 w 12192000"/>
              <a:gd name="connsiteY68" fmla="*/ 4499405 h 5238841"/>
              <a:gd name="connsiteX69" fmla="*/ 6939428 w 12192000"/>
              <a:gd name="connsiteY69" fmla="*/ 4499385 h 5238841"/>
              <a:gd name="connsiteX70" fmla="*/ 6933902 w 12192000"/>
              <a:gd name="connsiteY70" fmla="*/ 4501239 h 5238841"/>
              <a:gd name="connsiteX71" fmla="*/ 6891244 w 12192000"/>
              <a:gd name="connsiteY71" fmla="*/ 4536371 h 5238841"/>
              <a:gd name="connsiteX72" fmla="*/ 6794496 w 12192000"/>
              <a:gd name="connsiteY72" fmla="*/ 4567924 h 5238841"/>
              <a:gd name="connsiteX73" fmla="*/ 6574528 w 12192000"/>
              <a:gd name="connsiteY73" fmla="*/ 4641155 h 5238841"/>
              <a:gd name="connsiteX74" fmla="*/ 6573036 w 12192000"/>
              <a:gd name="connsiteY74" fmla="*/ 4641049 h 5238841"/>
              <a:gd name="connsiteX75" fmla="*/ 6571920 w 12192000"/>
              <a:gd name="connsiteY75" fmla="*/ 4644739 h 5238841"/>
              <a:gd name="connsiteX76" fmla="*/ 6552021 w 12192000"/>
              <a:gd name="connsiteY76" fmla="*/ 4650379 h 5238841"/>
              <a:gd name="connsiteX77" fmla="*/ 6545925 w 12192000"/>
              <a:gd name="connsiteY77" fmla="*/ 4650675 h 5238841"/>
              <a:gd name="connsiteX78" fmla="*/ 6537822 w 12192000"/>
              <a:gd name="connsiteY78" fmla="*/ 4652769 h 5238841"/>
              <a:gd name="connsiteX79" fmla="*/ 6537743 w 12192000"/>
              <a:gd name="connsiteY79" fmla="*/ 4653068 h 5238841"/>
              <a:gd name="connsiteX80" fmla="*/ 6490057 w 12192000"/>
              <a:gd name="connsiteY80" fmla="*/ 4658624 h 5238841"/>
              <a:gd name="connsiteX81" fmla="*/ 6386800 w 12192000"/>
              <a:gd name="connsiteY81" fmla="*/ 4715431 h 5238841"/>
              <a:gd name="connsiteX82" fmla="*/ 6382703 w 12192000"/>
              <a:gd name="connsiteY82" fmla="*/ 4717930 h 5238841"/>
              <a:gd name="connsiteX83" fmla="*/ 6356495 w 12192000"/>
              <a:gd name="connsiteY83" fmla="*/ 4717843 h 5238841"/>
              <a:gd name="connsiteX84" fmla="*/ 6343628 w 12192000"/>
              <a:gd name="connsiteY84" fmla="*/ 4719161 h 5238841"/>
              <a:gd name="connsiteX85" fmla="*/ 6338605 w 12192000"/>
              <a:gd name="connsiteY85" fmla="*/ 4716723 h 5238841"/>
              <a:gd name="connsiteX86" fmla="*/ 6320318 w 12192000"/>
              <a:gd name="connsiteY86" fmla="*/ 4720095 h 5238841"/>
              <a:gd name="connsiteX87" fmla="*/ 6318742 w 12192000"/>
              <a:gd name="connsiteY87" fmla="*/ 4721541 h 5238841"/>
              <a:gd name="connsiteX88" fmla="*/ 6301708 w 12192000"/>
              <a:gd name="connsiteY88" fmla="*/ 4720380 h 5238841"/>
              <a:gd name="connsiteX89" fmla="*/ 6285082 w 12192000"/>
              <a:gd name="connsiteY89" fmla="*/ 4714639 h 5238841"/>
              <a:gd name="connsiteX90" fmla="*/ 6136936 w 12192000"/>
              <a:gd name="connsiteY90" fmla="*/ 4758246 h 5238841"/>
              <a:gd name="connsiteX91" fmla="*/ 5988578 w 12192000"/>
              <a:gd name="connsiteY91" fmla="*/ 4754427 h 5238841"/>
              <a:gd name="connsiteX92" fmla="*/ 5908701 w 12192000"/>
              <a:gd name="connsiteY92" fmla="*/ 4779160 h 5238841"/>
              <a:gd name="connsiteX93" fmla="*/ 5892219 w 12192000"/>
              <a:gd name="connsiteY93" fmla="*/ 4807892 h 5238841"/>
              <a:gd name="connsiteX94" fmla="*/ 5683612 w 12192000"/>
              <a:gd name="connsiteY94" fmla="*/ 4848770 h 5238841"/>
              <a:gd name="connsiteX95" fmla="*/ 5635111 w 12192000"/>
              <a:gd name="connsiteY95" fmla="*/ 4868888 h 5238841"/>
              <a:gd name="connsiteX96" fmla="*/ 5582652 w 12192000"/>
              <a:gd name="connsiteY96" fmla="*/ 4866836 h 5238841"/>
              <a:gd name="connsiteX97" fmla="*/ 5567213 w 12192000"/>
              <a:gd name="connsiteY97" fmla="*/ 4878769 h 5238841"/>
              <a:gd name="connsiteX98" fmla="*/ 5564659 w 12192000"/>
              <a:gd name="connsiteY98" fmla="*/ 4881042 h 5238841"/>
              <a:gd name="connsiteX99" fmla="*/ 5552102 w 12192000"/>
              <a:gd name="connsiteY99" fmla="*/ 4885426 h 5238841"/>
              <a:gd name="connsiteX100" fmla="*/ 5551475 w 12192000"/>
              <a:gd name="connsiteY100" fmla="*/ 4892560 h 5238841"/>
              <a:gd name="connsiteX101" fmla="*/ 5534664 w 12192000"/>
              <a:gd name="connsiteY101" fmla="*/ 4903385 h 5238841"/>
              <a:gd name="connsiteX102" fmla="*/ 5510737 w 12192000"/>
              <a:gd name="connsiteY102" fmla="*/ 4909807 h 5238841"/>
              <a:gd name="connsiteX103" fmla="*/ 5393901 w 12192000"/>
              <a:gd name="connsiteY103" fmla="*/ 4933709 h 5238841"/>
              <a:gd name="connsiteX104" fmla="*/ 5325782 w 12192000"/>
              <a:gd name="connsiteY104" fmla="*/ 4951789 h 5238841"/>
              <a:gd name="connsiteX105" fmla="*/ 5302703 w 12192000"/>
              <a:gd name="connsiteY105" fmla="*/ 4964590 h 5238841"/>
              <a:gd name="connsiteX106" fmla="*/ 5268591 w 12192000"/>
              <a:gd name="connsiteY106" fmla="*/ 4978479 h 5238841"/>
              <a:gd name="connsiteX107" fmla="*/ 5210559 w 12192000"/>
              <a:gd name="connsiteY107" fmla="*/ 5007585 h 5238841"/>
              <a:gd name="connsiteX108" fmla="*/ 5177597 w 12192000"/>
              <a:gd name="connsiteY108" fmla="*/ 5015926 h 5238841"/>
              <a:gd name="connsiteX109" fmla="*/ 5160569 w 12192000"/>
              <a:gd name="connsiteY109" fmla="*/ 5025681 h 5238841"/>
              <a:gd name="connsiteX110" fmla="*/ 5152748 w 12192000"/>
              <a:gd name="connsiteY110" fmla="*/ 5026569 h 5238841"/>
              <a:gd name="connsiteX111" fmla="*/ 5127678 w 12192000"/>
              <a:gd name="connsiteY111" fmla="*/ 5032947 h 5238841"/>
              <a:gd name="connsiteX112" fmla="*/ 5113147 w 12192000"/>
              <a:gd name="connsiteY112" fmla="*/ 5035818 h 5238841"/>
              <a:gd name="connsiteX113" fmla="*/ 5107301 w 12192000"/>
              <a:gd name="connsiteY113" fmla="*/ 5036672 h 5238841"/>
              <a:gd name="connsiteX114" fmla="*/ 5093215 w 12192000"/>
              <a:gd name="connsiteY114" fmla="*/ 5032880 h 5238841"/>
              <a:gd name="connsiteX115" fmla="*/ 5077058 w 12192000"/>
              <a:gd name="connsiteY115" fmla="*/ 5038681 h 5238841"/>
              <a:gd name="connsiteX116" fmla="*/ 5057349 w 12192000"/>
              <a:gd name="connsiteY116" fmla="*/ 5036015 h 5238841"/>
              <a:gd name="connsiteX117" fmla="*/ 5053945 w 12192000"/>
              <a:gd name="connsiteY117" fmla="*/ 5041952 h 5238841"/>
              <a:gd name="connsiteX118" fmla="*/ 5040021 w 12192000"/>
              <a:gd name="connsiteY118" fmla="*/ 5050052 h 5238841"/>
              <a:gd name="connsiteX119" fmla="*/ 5025913 w 12192000"/>
              <a:gd name="connsiteY119" fmla="*/ 5046535 h 5238841"/>
              <a:gd name="connsiteX120" fmla="*/ 4998218 w 12192000"/>
              <a:gd name="connsiteY120" fmla="*/ 5048065 h 5238841"/>
              <a:gd name="connsiteX121" fmla="*/ 4991008 w 12192000"/>
              <a:gd name="connsiteY121" fmla="*/ 5050439 h 5238841"/>
              <a:gd name="connsiteX122" fmla="*/ 4963503 w 12192000"/>
              <a:gd name="connsiteY122" fmla="*/ 5047575 h 5238841"/>
              <a:gd name="connsiteX123" fmla="*/ 4921053 w 12192000"/>
              <a:gd name="connsiteY123" fmla="*/ 5048925 h 5238841"/>
              <a:gd name="connsiteX124" fmla="*/ 4873420 w 12192000"/>
              <a:gd name="connsiteY124" fmla="*/ 5054929 h 5238841"/>
              <a:gd name="connsiteX125" fmla="*/ 4858825 w 12192000"/>
              <a:gd name="connsiteY125" fmla="*/ 5051329 h 5238841"/>
              <a:gd name="connsiteX126" fmla="*/ 4769340 w 12192000"/>
              <a:gd name="connsiteY126" fmla="*/ 5053090 h 5238841"/>
              <a:gd name="connsiteX127" fmla="*/ 4744152 w 12192000"/>
              <a:gd name="connsiteY127" fmla="*/ 5053391 h 5238841"/>
              <a:gd name="connsiteX128" fmla="*/ 4723556 w 12192000"/>
              <a:gd name="connsiteY128" fmla="*/ 5059633 h 5238841"/>
              <a:gd name="connsiteX129" fmla="*/ 4719699 w 12192000"/>
              <a:gd name="connsiteY129" fmla="*/ 5066298 h 5238841"/>
              <a:gd name="connsiteX130" fmla="*/ 4706016 w 12192000"/>
              <a:gd name="connsiteY130" fmla="*/ 5067422 h 5238841"/>
              <a:gd name="connsiteX131" fmla="*/ 4702593 w 12192000"/>
              <a:gd name="connsiteY131" fmla="*/ 5068973 h 5238841"/>
              <a:gd name="connsiteX132" fmla="*/ 4682766 w 12192000"/>
              <a:gd name="connsiteY132" fmla="*/ 5076609 h 5238841"/>
              <a:gd name="connsiteX133" fmla="*/ 4634960 w 12192000"/>
              <a:gd name="connsiteY133" fmla="*/ 5061852 h 5238841"/>
              <a:gd name="connsiteX134" fmla="*/ 4580645 w 12192000"/>
              <a:gd name="connsiteY134" fmla="*/ 5069246 h 5238841"/>
              <a:gd name="connsiteX135" fmla="*/ 4368005 w 12192000"/>
              <a:gd name="connsiteY135" fmla="*/ 5057426 h 5238841"/>
              <a:gd name="connsiteX136" fmla="*/ 4339489 w 12192000"/>
              <a:gd name="connsiteY136" fmla="*/ 5080858 h 5238841"/>
              <a:gd name="connsiteX137" fmla="*/ 4253895 w 12192000"/>
              <a:gd name="connsiteY137" fmla="*/ 5085008 h 5238841"/>
              <a:gd name="connsiteX138" fmla="*/ 3947260 w 12192000"/>
              <a:gd name="connsiteY138" fmla="*/ 5041167 h 5238841"/>
              <a:gd name="connsiteX139" fmla="*/ 3931969 w 12192000"/>
              <a:gd name="connsiteY139" fmla="*/ 5035902 h 5238841"/>
              <a:gd name="connsiteX140" fmla="*/ 3911296 w 12192000"/>
              <a:gd name="connsiteY140" fmla="*/ 5035663 h 5238841"/>
              <a:gd name="connsiteX141" fmla="*/ 3955454 w 12192000"/>
              <a:gd name="connsiteY141" fmla="*/ 5238841 h 5238841"/>
              <a:gd name="connsiteX142" fmla="*/ 3895182 w 12192000"/>
              <a:gd name="connsiteY142" fmla="*/ 5030229 h 5238841"/>
              <a:gd name="connsiteX143" fmla="*/ 3870866 w 12192000"/>
              <a:gd name="connsiteY143" fmla="*/ 5023753 h 5238841"/>
              <a:gd name="connsiteX144" fmla="*/ 3865913 w 12192000"/>
              <a:gd name="connsiteY144" fmla="*/ 5025143 h 5238841"/>
              <a:gd name="connsiteX145" fmla="*/ 3828606 w 12192000"/>
              <a:gd name="connsiteY145" fmla="*/ 5019426 h 5238841"/>
              <a:gd name="connsiteX146" fmla="*/ 3827901 w 12192000"/>
              <a:gd name="connsiteY146" fmla="*/ 5020583 h 5238841"/>
              <a:gd name="connsiteX147" fmla="*/ 3816543 w 12192000"/>
              <a:gd name="connsiteY147" fmla="*/ 5024366 h 5238841"/>
              <a:gd name="connsiteX148" fmla="*/ 3795278 w 12192000"/>
              <a:gd name="connsiteY148" fmla="*/ 5028779 h 5238841"/>
              <a:gd name="connsiteX149" fmla="*/ 3743858 w 12192000"/>
              <a:gd name="connsiteY149" fmla="*/ 5054237 h 5238841"/>
              <a:gd name="connsiteX150" fmla="*/ 3704945 w 12192000"/>
              <a:gd name="connsiteY150" fmla="*/ 5048413 h 5238841"/>
              <a:gd name="connsiteX151" fmla="*/ 3696992 w 12192000"/>
              <a:gd name="connsiteY151" fmla="*/ 5047914 h 5238841"/>
              <a:gd name="connsiteX152" fmla="*/ 3696780 w 12192000"/>
              <a:gd name="connsiteY152" fmla="*/ 5048181 h 5238841"/>
              <a:gd name="connsiteX153" fmla="*/ 3688290 w 12192000"/>
              <a:gd name="connsiteY153" fmla="*/ 5048204 h 5238841"/>
              <a:gd name="connsiteX154" fmla="*/ 3682486 w 12192000"/>
              <a:gd name="connsiteY154" fmla="*/ 5047000 h 5238841"/>
              <a:gd name="connsiteX155" fmla="*/ 3667056 w 12192000"/>
              <a:gd name="connsiteY155" fmla="*/ 5046030 h 5238841"/>
              <a:gd name="connsiteX156" fmla="*/ 3661403 w 12192000"/>
              <a:gd name="connsiteY156" fmla="*/ 5047537 h 5238841"/>
              <a:gd name="connsiteX157" fmla="*/ 3658673 w 12192000"/>
              <a:gd name="connsiteY157" fmla="*/ 5050790 h 5238841"/>
              <a:gd name="connsiteX158" fmla="*/ 3657333 w 12192000"/>
              <a:gd name="connsiteY158" fmla="*/ 5050325 h 5238841"/>
              <a:gd name="connsiteX159" fmla="*/ 3626778 w 12192000"/>
              <a:gd name="connsiteY159" fmla="*/ 5057882 h 5238841"/>
              <a:gd name="connsiteX160" fmla="*/ 3560067 w 12192000"/>
              <a:gd name="connsiteY160" fmla="*/ 5064266 h 5238841"/>
              <a:gd name="connsiteX161" fmla="*/ 3522641 w 12192000"/>
              <a:gd name="connsiteY161" fmla="*/ 5063654 h 5238841"/>
              <a:gd name="connsiteX162" fmla="*/ 3419275 w 12192000"/>
              <a:gd name="connsiteY162" fmla="*/ 5066646 h 5238841"/>
              <a:gd name="connsiteX163" fmla="*/ 3314869 w 12192000"/>
              <a:gd name="connsiteY163" fmla="*/ 5073197 h 5238841"/>
              <a:gd name="connsiteX164" fmla="*/ 3259088 w 12192000"/>
              <a:gd name="connsiteY164" fmla="*/ 5096363 h 5238841"/>
              <a:gd name="connsiteX165" fmla="*/ 3253104 w 12192000"/>
              <a:gd name="connsiteY165" fmla="*/ 5096785 h 5238841"/>
              <a:gd name="connsiteX166" fmla="*/ 3238751 w 12192000"/>
              <a:gd name="connsiteY166" fmla="*/ 5092996 h 5238841"/>
              <a:gd name="connsiteX167" fmla="*/ 3233681 w 12192000"/>
              <a:gd name="connsiteY167" fmla="*/ 5090758 h 5238841"/>
              <a:gd name="connsiteX168" fmla="*/ 3225562 w 12192000"/>
              <a:gd name="connsiteY168" fmla="*/ 5089215 h 5238841"/>
              <a:gd name="connsiteX169" fmla="*/ 3225260 w 12192000"/>
              <a:gd name="connsiteY169" fmla="*/ 5089437 h 5238841"/>
              <a:gd name="connsiteX170" fmla="*/ 3217859 w 12192000"/>
              <a:gd name="connsiteY170" fmla="*/ 5087484 h 5238841"/>
              <a:gd name="connsiteX171" fmla="*/ 3182980 w 12192000"/>
              <a:gd name="connsiteY171" fmla="*/ 5074650 h 5238841"/>
              <a:gd name="connsiteX172" fmla="*/ 3055081 w 12192000"/>
              <a:gd name="connsiteY172" fmla="*/ 5080424 h 5238841"/>
              <a:gd name="connsiteX173" fmla="*/ 3049807 w 12192000"/>
              <a:gd name="connsiteY173" fmla="*/ 5080860 h 5238841"/>
              <a:gd name="connsiteX174" fmla="*/ 3029122 w 12192000"/>
              <a:gd name="connsiteY174" fmla="*/ 5070085 h 5238841"/>
              <a:gd name="connsiteX175" fmla="*/ 3017862 w 12192000"/>
              <a:gd name="connsiteY175" fmla="*/ 5065942 h 5238841"/>
              <a:gd name="connsiteX176" fmla="*/ 3015868 w 12192000"/>
              <a:gd name="connsiteY176" fmla="*/ 5061832 h 5238841"/>
              <a:gd name="connsiteX177" fmla="*/ 2998644 w 12192000"/>
              <a:gd name="connsiteY177" fmla="*/ 5057210 h 5238841"/>
              <a:gd name="connsiteX178" fmla="*/ 2996219 w 12192000"/>
              <a:gd name="connsiteY178" fmla="*/ 5057788 h 5238841"/>
              <a:gd name="connsiteX179" fmla="*/ 2983676 w 12192000"/>
              <a:gd name="connsiteY179" fmla="*/ 5049852 h 5238841"/>
              <a:gd name="connsiteX180" fmla="*/ 2903609 w 12192000"/>
              <a:gd name="connsiteY180" fmla="*/ 4998457 h 5238841"/>
              <a:gd name="connsiteX181" fmla="*/ 2758830 w 12192000"/>
              <a:gd name="connsiteY181" fmla="*/ 4974760 h 5238841"/>
              <a:gd name="connsiteX182" fmla="*/ 2532669 w 12192000"/>
              <a:gd name="connsiteY182" fmla="*/ 4940573 h 5238841"/>
              <a:gd name="connsiteX183" fmla="*/ 2389931 w 12192000"/>
              <a:gd name="connsiteY183" fmla="*/ 4905785 h 5238841"/>
              <a:gd name="connsiteX184" fmla="*/ 2335186 w 12192000"/>
              <a:gd name="connsiteY184" fmla="*/ 4902957 h 5238841"/>
              <a:gd name="connsiteX185" fmla="*/ 2273393 w 12192000"/>
              <a:gd name="connsiteY185" fmla="*/ 4883565 h 5238841"/>
              <a:gd name="connsiteX186" fmla="*/ 2269523 w 12192000"/>
              <a:gd name="connsiteY186" fmla="*/ 4884442 h 5238841"/>
              <a:gd name="connsiteX187" fmla="*/ 2256015 w 12192000"/>
              <a:gd name="connsiteY187" fmla="*/ 4883014 h 5238841"/>
              <a:gd name="connsiteX188" fmla="*/ 2249731 w 12192000"/>
              <a:gd name="connsiteY188" fmla="*/ 4888778 h 5238841"/>
              <a:gd name="connsiteX189" fmla="*/ 2227629 w 12192000"/>
              <a:gd name="connsiteY189" fmla="*/ 4891047 h 5238841"/>
              <a:gd name="connsiteX190" fmla="*/ 2203460 w 12192000"/>
              <a:gd name="connsiteY190" fmla="*/ 4886696 h 5238841"/>
              <a:gd name="connsiteX191" fmla="*/ 2091528 w 12192000"/>
              <a:gd name="connsiteY191" fmla="*/ 4859155 h 5238841"/>
              <a:gd name="connsiteX192" fmla="*/ 2022901 w 12192000"/>
              <a:gd name="connsiteY192" fmla="*/ 4846594 h 5238841"/>
              <a:gd name="connsiteX193" fmla="*/ 1994227 w 12192000"/>
              <a:gd name="connsiteY193" fmla="*/ 4847973 h 5238841"/>
              <a:gd name="connsiteX194" fmla="*/ 1955936 w 12192000"/>
              <a:gd name="connsiteY194" fmla="*/ 4845765 h 5238841"/>
              <a:gd name="connsiteX195" fmla="*/ 1741924 w 12192000"/>
              <a:gd name="connsiteY195" fmla="*/ 4808054 h 5238841"/>
              <a:gd name="connsiteX196" fmla="*/ 1734410 w 12192000"/>
              <a:gd name="connsiteY196" fmla="*/ 4811675 h 5238841"/>
              <a:gd name="connsiteX197" fmla="*/ 1691423 w 12192000"/>
              <a:gd name="connsiteY197" fmla="*/ 4802777 h 5238841"/>
              <a:gd name="connsiteX198" fmla="*/ 1554504 w 12192000"/>
              <a:gd name="connsiteY198" fmla="*/ 4739985 h 5238841"/>
              <a:gd name="connsiteX199" fmla="*/ 1470119 w 12192000"/>
              <a:gd name="connsiteY199" fmla="*/ 4723470 h 5238841"/>
              <a:gd name="connsiteX200" fmla="*/ 1437967 w 12192000"/>
              <a:gd name="connsiteY200" fmla="*/ 4722710 h 5238841"/>
              <a:gd name="connsiteX201" fmla="*/ 1295869 w 12192000"/>
              <a:gd name="connsiteY201" fmla="*/ 4726175 h 5238841"/>
              <a:gd name="connsiteX202" fmla="*/ 1292949 w 12192000"/>
              <a:gd name="connsiteY202" fmla="*/ 4684615 h 5238841"/>
              <a:gd name="connsiteX203" fmla="*/ 1244908 w 12192000"/>
              <a:gd name="connsiteY203" fmla="*/ 4706993 h 5238841"/>
              <a:gd name="connsiteX204" fmla="*/ 1171266 w 12192000"/>
              <a:gd name="connsiteY204" fmla="*/ 4706535 h 5238841"/>
              <a:gd name="connsiteX205" fmla="*/ 1160868 w 12192000"/>
              <a:gd name="connsiteY205" fmla="*/ 4701936 h 5238841"/>
              <a:gd name="connsiteX206" fmla="*/ 1147599 w 12192000"/>
              <a:gd name="connsiteY206" fmla="*/ 4714833 h 5238841"/>
              <a:gd name="connsiteX207" fmla="*/ 1119603 w 12192000"/>
              <a:gd name="connsiteY207" fmla="*/ 4721303 h 5238841"/>
              <a:gd name="connsiteX208" fmla="*/ 997851 w 12192000"/>
              <a:gd name="connsiteY208" fmla="*/ 4722336 h 5238841"/>
              <a:gd name="connsiteX209" fmla="*/ 976455 w 12192000"/>
              <a:gd name="connsiteY209" fmla="*/ 4726407 h 5238841"/>
              <a:gd name="connsiteX210" fmla="*/ 949939 w 12192000"/>
              <a:gd name="connsiteY210" fmla="*/ 4719699 h 5238841"/>
              <a:gd name="connsiteX211" fmla="*/ 894148 w 12192000"/>
              <a:gd name="connsiteY211" fmla="*/ 4710406 h 5238841"/>
              <a:gd name="connsiteX212" fmla="*/ 857990 w 12192000"/>
              <a:gd name="connsiteY212" fmla="*/ 4696844 h 5238841"/>
              <a:gd name="connsiteX213" fmla="*/ 848649 w 12192000"/>
              <a:gd name="connsiteY213" fmla="*/ 4704021 h 5238841"/>
              <a:gd name="connsiteX214" fmla="*/ 826436 w 12192000"/>
              <a:gd name="connsiteY214" fmla="*/ 4707421 h 5238841"/>
              <a:gd name="connsiteX215" fmla="*/ 733052 w 12192000"/>
              <a:gd name="connsiteY215" fmla="*/ 4701884 h 5238841"/>
              <a:gd name="connsiteX216" fmla="*/ 716185 w 12192000"/>
              <a:gd name="connsiteY216" fmla="*/ 4648168 h 5238841"/>
              <a:gd name="connsiteX217" fmla="*/ 582722 w 12192000"/>
              <a:gd name="connsiteY217" fmla="*/ 4658637 h 5238841"/>
              <a:gd name="connsiteX218" fmla="*/ 581118 w 12192000"/>
              <a:gd name="connsiteY218" fmla="*/ 4654120 h 5238841"/>
              <a:gd name="connsiteX219" fmla="*/ 546453 w 12192000"/>
              <a:gd name="connsiteY219" fmla="*/ 4652542 h 5238841"/>
              <a:gd name="connsiteX220" fmla="*/ 536773 w 12192000"/>
              <a:gd name="connsiteY220" fmla="*/ 4644609 h 5238841"/>
              <a:gd name="connsiteX221" fmla="*/ 388896 w 12192000"/>
              <a:gd name="connsiteY221" fmla="*/ 4619173 h 5238841"/>
              <a:gd name="connsiteX222" fmla="*/ 366479 w 12192000"/>
              <a:gd name="connsiteY222" fmla="*/ 4618896 h 5238841"/>
              <a:gd name="connsiteX223" fmla="*/ 342781 w 12192000"/>
              <a:gd name="connsiteY223" fmla="*/ 4601239 h 5238841"/>
              <a:gd name="connsiteX224" fmla="*/ 255925 w 12192000"/>
              <a:gd name="connsiteY224" fmla="*/ 4598685 h 5238841"/>
              <a:gd name="connsiteX225" fmla="*/ 226919 w 12192000"/>
              <a:gd name="connsiteY225" fmla="*/ 4598460 h 5238841"/>
              <a:gd name="connsiteX226" fmla="*/ 213925 w 12192000"/>
              <a:gd name="connsiteY226" fmla="*/ 4597783 h 5238841"/>
              <a:gd name="connsiteX227" fmla="*/ 215196 w 12192000"/>
              <a:gd name="connsiteY227" fmla="*/ 4588576 h 5238841"/>
              <a:gd name="connsiteX228" fmla="*/ 180214 w 12192000"/>
              <a:gd name="connsiteY228" fmla="*/ 4583701 h 5238841"/>
              <a:gd name="connsiteX229" fmla="*/ 83203 w 12192000"/>
              <a:gd name="connsiteY229" fmla="*/ 4531664 h 5238841"/>
              <a:gd name="connsiteX230" fmla="*/ 4106 w 12192000"/>
              <a:gd name="connsiteY230" fmla="*/ 4517202 h 5238841"/>
              <a:gd name="connsiteX231" fmla="*/ 0 w 12192000"/>
              <a:gd name="connsiteY231" fmla="*/ 4516084 h 5238841"/>
              <a:gd name="connsiteX232" fmla="*/ 0 w 12192000"/>
              <a:gd name="connsiteY232" fmla="*/ 0 h 5238841"/>
              <a:gd name="connsiteX0" fmla="*/ 0 w 12192000"/>
              <a:gd name="connsiteY0" fmla="*/ 0 h 5238841"/>
              <a:gd name="connsiteX1" fmla="*/ 12192000 w 12192000"/>
              <a:gd name="connsiteY1" fmla="*/ 0 h 5238841"/>
              <a:gd name="connsiteX2" fmla="*/ 12192000 w 12192000"/>
              <a:gd name="connsiteY2" fmla="*/ 3809005 h 5238841"/>
              <a:gd name="connsiteX3" fmla="*/ 12142543 w 12192000"/>
              <a:gd name="connsiteY3" fmla="*/ 3817043 h 5238841"/>
              <a:gd name="connsiteX4" fmla="*/ 12109241 w 12192000"/>
              <a:gd name="connsiteY4" fmla="*/ 3824228 h 5238841"/>
              <a:gd name="connsiteX5" fmla="*/ 11668991 w 12192000"/>
              <a:gd name="connsiteY5" fmla="*/ 3788038 h 5238841"/>
              <a:gd name="connsiteX6" fmla="*/ 11476952 w 12192000"/>
              <a:gd name="connsiteY6" fmla="*/ 3866786 h 5238841"/>
              <a:gd name="connsiteX7" fmla="*/ 11336487 w 12192000"/>
              <a:gd name="connsiteY7" fmla="*/ 3971513 h 5238841"/>
              <a:gd name="connsiteX8" fmla="*/ 11214181 w 12192000"/>
              <a:gd name="connsiteY8" fmla="*/ 4004215 h 5238841"/>
              <a:gd name="connsiteX9" fmla="*/ 11042540 w 12192000"/>
              <a:gd name="connsiteY9" fmla="*/ 4002613 h 5238841"/>
              <a:gd name="connsiteX10" fmla="*/ 10833086 w 12192000"/>
              <a:gd name="connsiteY10" fmla="*/ 3997707 h 5238841"/>
              <a:gd name="connsiteX11" fmla="*/ 10599680 w 12192000"/>
              <a:gd name="connsiteY11" fmla="*/ 3982661 h 5238841"/>
              <a:gd name="connsiteX12" fmla="*/ 10519971 w 12192000"/>
              <a:gd name="connsiteY12" fmla="*/ 3975018 h 5238841"/>
              <a:gd name="connsiteX13" fmla="*/ 10217282 w 12192000"/>
              <a:gd name="connsiteY13" fmla="*/ 4020809 h 5238841"/>
              <a:gd name="connsiteX14" fmla="*/ 9936427 w 12192000"/>
              <a:gd name="connsiteY14" fmla="*/ 4137843 h 5238841"/>
              <a:gd name="connsiteX15" fmla="*/ 9800299 w 12192000"/>
              <a:gd name="connsiteY15" fmla="*/ 4186098 h 5238841"/>
              <a:gd name="connsiteX16" fmla="*/ 9707822 w 12192000"/>
              <a:gd name="connsiteY16" fmla="*/ 4189102 h 5238841"/>
              <a:gd name="connsiteX17" fmla="*/ 9543973 w 12192000"/>
              <a:gd name="connsiteY17" fmla="*/ 4245802 h 5238841"/>
              <a:gd name="connsiteX18" fmla="*/ 9528747 w 12192000"/>
              <a:gd name="connsiteY18" fmla="*/ 4251724 h 5238841"/>
              <a:gd name="connsiteX19" fmla="*/ 9436976 w 12192000"/>
              <a:gd name="connsiteY19" fmla="*/ 4269351 h 5238841"/>
              <a:gd name="connsiteX20" fmla="*/ 9371827 w 12192000"/>
              <a:gd name="connsiteY20" fmla="*/ 4303912 h 5238841"/>
              <a:gd name="connsiteX21" fmla="*/ 9260304 w 12192000"/>
              <a:gd name="connsiteY21" fmla="*/ 4328021 h 5238841"/>
              <a:gd name="connsiteX22" fmla="*/ 9148799 w 12192000"/>
              <a:gd name="connsiteY22" fmla="*/ 4348506 h 5238841"/>
              <a:gd name="connsiteX23" fmla="*/ 9107898 w 12192000"/>
              <a:gd name="connsiteY23" fmla="*/ 4354282 h 5238841"/>
              <a:gd name="connsiteX24" fmla="*/ 8990743 w 12192000"/>
              <a:gd name="connsiteY24" fmla="*/ 4382161 h 5238841"/>
              <a:gd name="connsiteX25" fmla="*/ 8979819 w 12192000"/>
              <a:gd name="connsiteY25" fmla="*/ 4366419 h 5238841"/>
              <a:gd name="connsiteX26" fmla="*/ 8936044 w 12192000"/>
              <a:gd name="connsiteY26" fmla="*/ 4370992 h 5238841"/>
              <a:gd name="connsiteX27" fmla="*/ 8897707 w 12192000"/>
              <a:gd name="connsiteY27" fmla="*/ 4392673 h 5238841"/>
              <a:gd name="connsiteX28" fmla="*/ 8845635 w 12192000"/>
              <a:gd name="connsiteY28" fmla="*/ 4404300 h 5238841"/>
              <a:gd name="connsiteX29" fmla="*/ 8814562 w 12192000"/>
              <a:gd name="connsiteY29" fmla="*/ 4411434 h 5238841"/>
              <a:gd name="connsiteX30" fmla="*/ 8726349 w 12192000"/>
              <a:gd name="connsiteY30" fmla="*/ 4416668 h 5238841"/>
              <a:gd name="connsiteX31" fmla="*/ 8566678 w 12192000"/>
              <a:gd name="connsiteY31" fmla="*/ 4391711 h 5238841"/>
              <a:gd name="connsiteX32" fmla="*/ 8521516 w 12192000"/>
              <a:gd name="connsiteY32" fmla="*/ 4393927 h 5238841"/>
              <a:gd name="connsiteX33" fmla="*/ 8515998 w 12192000"/>
              <a:gd name="connsiteY33" fmla="*/ 4399124 h 5238841"/>
              <a:gd name="connsiteX34" fmla="*/ 8449547 w 12192000"/>
              <a:gd name="connsiteY34" fmla="*/ 4383170 h 5238841"/>
              <a:gd name="connsiteX35" fmla="*/ 8360285 w 12192000"/>
              <a:gd name="connsiteY35" fmla="*/ 4398502 h 5238841"/>
              <a:gd name="connsiteX36" fmla="*/ 8256584 w 12192000"/>
              <a:gd name="connsiteY36" fmla="*/ 4423564 h 5238841"/>
              <a:gd name="connsiteX37" fmla="*/ 8229821 w 12192000"/>
              <a:gd name="connsiteY37" fmla="*/ 4431840 h 5238841"/>
              <a:gd name="connsiteX38" fmla="*/ 8158476 w 12192000"/>
              <a:gd name="connsiteY38" fmla="*/ 4436904 h 5238841"/>
              <a:gd name="connsiteX39" fmla="*/ 7993707 w 12192000"/>
              <a:gd name="connsiteY39" fmla="*/ 4447962 h 5238841"/>
              <a:gd name="connsiteX40" fmla="*/ 7990346 w 12192000"/>
              <a:gd name="connsiteY40" fmla="*/ 4454853 h 5238841"/>
              <a:gd name="connsiteX41" fmla="*/ 7976786 w 12192000"/>
              <a:gd name="connsiteY41" fmla="*/ 4456820 h 5238841"/>
              <a:gd name="connsiteX42" fmla="*/ 7973491 w 12192000"/>
              <a:gd name="connsiteY42" fmla="*/ 4458577 h 5238841"/>
              <a:gd name="connsiteX43" fmla="*/ 7954281 w 12192000"/>
              <a:gd name="connsiteY43" fmla="*/ 4467421 h 5238841"/>
              <a:gd name="connsiteX44" fmla="*/ 7905540 w 12192000"/>
              <a:gd name="connsiteY44" fmla="*/ 4455628 h 5238841"/>
              <a:gd name="connsiteX45" fmla="*/ 7851932 w 12192000"/>
              <a:gd name="connsiteY45" fmla="*/ 4466353 h 5238841"/>
              <a:gd name="connsiteX46" fmla="*/ 7639078 w 12192000"/>
              <a:gd name="connsiteY46" fmla="*/ 4467635 h 5238841"/>
              <a:gd name="connsiteX47" fmla="*/ 7612359 w 12192000"/>
              <a:gd name="connsiteY47" fmla="*/ 4492789 h 5238841"/>
              <a:gd name="connsiteX48" fmla="*/ 7527328 w 12192000"/>
              <a:gd name="connsiteY48" fmla="*/ 4502199 h 5238841"/>
              <a:gd name="connsiteX49" fmla="*/ 7388717 w 12192000"/>
              <a:gd name="connsiteY49" fmla="*/ 4470799 h 5238841"/>
              <a:gd name="connsiteX50" fmla="*/ 7231898 w 12192000"/>
              <a:gd name="connsiteY50" fmla="*/ 4486028 h 5238841"/>
              <a:gd name="connsiteX51" fmla="*/ 7218425 w 12192000"/>
              <a:gd name="connsiteY51" fmla="*/ 4477288 h 5238841"/>
              <a:gd name="connsiteX52" fmla="*/ 7202795 w 12192000"/>
              <a:gd name="connsiteY52" fmla="*/ 4472972 h 5238841"/>
              <a:gd name="connsiteX53" fmla="*/ 7200744 w 12192000"/>
              <a:gd name="connsiteY53" fmla="*/ 4474099 h 5238841"/>
              <a:gd name="connsiteX54" fmla="*/ 7182163 w 12192000"/>
              <a:gd name="connsiteY54" fmla="*/ 4474005 h 5238841"/>
              <a:gd name="connsiteX55" fmla="*/ 7178368 w 12192000"/>
              <a:gd name="connsiteY55" fmla="*/ 4470673 h 5238841"/>
              <a:gd name="connsiteX56" fmla="*/ 7165705 w 12192000"/>
              <a:gd name="connsiteY56" fmla="*/ 4469569 h 5238841"/>
              <a:gd name="connsiteX57" fmla="*/ 7140991 w 12192000"/>
              <a:gd name="connsiteY57" fmla="*/ 4464599 h 5238841"/>
              <a:gd name="connsiteX58" fmla="*/ 7136152 w 12192000"/>
              <a:gd name="connsiteY58" fmla="*/ 4466292 h 5238841"/>
              <a:gd name="connsiteX59" fmla="*/ 7098544 w 12192000"/>
              <a:gd name="connsiteY59" fmla="*/ 4462879 h 5238841"/>
              <a:gd name="connsiteX60" fmla="*/ 7097922 w 12192000"/>
              <a:gd name="connsiteY60" fmla="*/ 4464077 h 5238841"/>
              <a:gd name="connsiteX61" fmla="*/ 7086877 w 12192000"/>
              <a:gd name="connsiteY61" fmla="*/ 4468554 h 5238841"/>
              <a:gd name="connsiteX62" fmla="*/ 7065999 w 12192000"/>
              <a:gd name="connsiteY62" fmla="*/ 4474270 h 5238841"/>
              <a:gd name="connsiteX63" fmla="*/ 7016598 w 12192000"/>
              <a:gd name="connsiteY63" fmla="*/ 4502855 h 5238841"/>
              <a:gd name="connsiteX64" fmla="*/ 6977375 w 12192000"/>
              <a:gd name="connsiteY64" fmla="*/ 4499434 h 5238841"/>
              <a:gd name="connsiteX65" fmla="*/ 6969409 w 12192000"/>
              <a:gd name="connsiteY65" fmla="*/ 4499424 h 5238841"/>
              <a:gd name="connsiteX66" fmla="*/ 6969218 w 12192000"/>
              <a:gd name="connsiteY66" fmla="*/ 4499704 h 5238841"/>
              <a:gd name="connsiteX67" fmla="*/ 6960755 w 12192000"/>
              <a:gd name="connsiteY67" fmla="*/ 4500249 h 5238841"/>
              <a:gd name="connsiteX68" fmla="*/ 6954882 w 12192000"/>
              <a:gd name="connsiteY68" fmla="*/ 4499405 h 5238841"/>
              <a:gd name="connsiteX69" fmla="*/ 6939428 w 12192000"/>
              <a:gd name="connsiteY69" fmla="*/ 4499385 h 5238841"/>
              <a:gd name="connsiteX70" fmla="*/ 6933902 w 12192000"/>
              <a:gd name="connsiteY70" fmla="*/ 4501239 h 5238841"/>
              <a:gd name="connsiteX71" fmla="*/ 6891244 w 12192000"/>
              <a:gd name="connsiteY71" fmla="*/ 4536371 h 5238841"/>
              <a:gd name="connsiteX72" fmla="*/ 6794496 w 12192000"/>
              <a:gd name="connsiteY72" fmla="*/ 4567924 h 5238841"/>
              <a:gd name="connsiteX73" fmla="*/ 6574528 w 12192000"/>
              <a:gd name="connsiteY73" fmla="*/ 4641155 h 5238841"/>
              <a:gd name="connsiteX74" fmla="*/ 6573036 w 12192000"/>
              <a:gd name="connsiteY74" fmla="*/ 4641049 h 5238841"/>
              <a:gd name="connsiteX75" fmla="*/ 6571920 w 12192000"/>
              <a:gd name="connsiteY75" fmla="*/ 4644739 h 5238841"/>
              <a:gd name="connsiteX76" fmla="*/ 6552021 w 12192000"/>
              <a:gd name="connsiteY76" fmla="*/ 4650379 h 5238841"/>
              <a:gd name="connsiteX77" fmla="*/ 6545925 w 12192000"/>
              <a:gd name="connsiteY77" fmla="*/ 4650675 h 5238841"/>
              <a:gd name="connsiteX78" fmla="*/ 6537822 w 12192000"/>
              <a:gd name="connsiteY78" fmla="*/ 4652769 h 5238841"/>
              <a:gd name="connsiteX79" fmla="*/ 6537743 w 12192000"/>
              <a:gd name="connsiteY79" fmla="*/ 4653068 h 5238841"/>
              <a:gd name="connsiteX80" fmla="*/ 6490057 w 12192000"/>
              <a:gd name="connsiteY80" fmla="*/ 4658624 h 5238841"/>
              <a:gd name="connsiteX81" fmla="*/ 6386800 w 12192000"/>
              <a:gd name="connsiteY81" fmla="*/ 4715431 h 5238841"/>
              <a:gd name="connsiteX82" fmla="*/ 6382703 w 12192000"/>
              <a:gd name="connsiteY82" fmla="*/ 4717930 h 5238841"/>
              <a:gd name="connsiteX83" fmla="*/ 6356495 w 12192000"/>
              <a:gd name="connsiteY83" fmla="*/ 4717843 h 5238841"/>
              <a:gd name="connsiteX84" fmla="*/ 6343628 w 12192000"/>
              <a:gd name="connsiteY84" fmla="*/ 4719161 h 5238841"/>
              <a:gd name="connsiteX85" fmla="*/ 6338605 w 12192000"/>
              <a:gd name="connsiteY85" fmla="*/ 4716723 h 5238841"/>
              <a:gd name="connsiteX86" fmla="*/ 6320318 w 12192000"/>
              <a:gd name="connsiteY86" fmla="*/ 4720095 h 5238841"/>
              <a:gd name="connsiteX87" fmla="*/ 6318742 w 12192000"/>
              <a:gd name="connsiteY87" fmla="*/ 4721541 h 5238841"/>
              <a:gd name="connsiteX88" fmla="*/ 6301708 w 12192000"/>
              <a:gd name="connsiteY88" fmla="*/ 4720380 h 5238841"/>
              <a:gd name="connsiteX89" fmla="*/ 6285082 w 12192000"/>
              <a:gd name="connsiteY89" fmla="*/ 4714639 h 5238841"/>
              <a:gd name="connsiteX90" fmla="*/ 6136936 w 12192000"/>
              <a:gd name="connsiteY90" fmla="*/ 4758246 h 5238841"/>
              <a:gd name="connsiteX91" fmla="*/ 5988578 w 12192000"/>
              <a:gd name="connsiteY91" fmla="*/ 4754427 h 5238841"/>
              <a:gd name="connsiteX92" fmla="*/ 5908701 w 12192000"/>
              <a:gd name="connsiteY92" fmla="*/ 4779160 h 5238841"/>
              <a:gd name="connsiteX93" fmla="*/ 5892219 w 12192000"/>
              <a:gd name="connsiteY93" fmla="*/ 4807892 h 5238841"/>
              <a:gd name="connsiteX94" fmla="*/ 5683612 w 12192000"/>
              <a:gd name="connsiteY94" fmla="*/ 4848770 h 5238841"/>
              <a:gd name="connsiteX95" fmla="*/ 5635111 w 12192000"/>
              <a:gd name="connsiteY95" fmla="*/ 4868888 h 5238841"/>
              <a:gd name="connsiteX96" fmla="*/ 5582652 w 12192000"/>
              <a:gd name="connsiteY96" fmla="*/ 4866836 h 5238841"/>
              <a:gd name="connsiteX97" fmla="*/ 5567213 w 12192000"/>
              <a:gd name="connsiteY97" fmla="*/ 4878769 h 5238841"/>
              <a:gd name="connsiteX98" fmla="*/ 5564659 w 12192000"/>
              <a:gd name="connsiteY98" fmla="*/ 4881042 h 5238841"/>
              <a:gd name="connsiteX99" fmla="*/ 5552102 w 12192000"/>
              <a:gd name="connsiteY99" fmla="*/ 4885426 h 5238841"/>
              <a:gd name="connsiteX100" fmla="*/ 5551475 w 12192000"/>
              <a:gd name="connsiteY100" fmla="*/ 4892560 h 5238841"/>
              <a:gd name="connsiteX101" fmla="*/ 5534664 w 12192000"/>
              <a:gd name="connsiteY101" fmla="*/ 4903385 h 5238841"/>
              <a:gd name="connsiteX102" fmla="*/ 5510737 w 12192000"/>
              <a:gd name="connsiteY102" fmla="*/ 4909807 h 5238841"/>
              <a:gd name="connsiteX103" fmla="*/ 5393901 w 12192000"/>
              <a:gd name="connsiteY103" fmla="*/ 4933709 h 5238841"/>
              <a:gd name="connsiteX104" fmla="*/ 5325782 w 12192000"/>
              <a:gd name="connsiteY104" fmla="*/ 4951789 h 5238841"/>
              <a:gd name="connsiteX105" fmla="*/ 5302703 w 12192000"/>
              <a:gd name="connsiteY105" fmla="*/ 4964590 h 5238841"/>
              <a:gd name="connsiteX106" fmla="*/ 5268591 w 12192000"/>
              <a:gd name="connsiteY106" fmla="*/ 4978479 h 5238841"/>
              <a:gd name="connsiteX107" fmla="*/ 5210559 w 12192000"/>
              <a:gd name="connsiteY107" fmla="*/ 5007585 h 5238841"/>
              <a:gd name="connsiteX108" fmla="*/ 5177597 w 12192000"/>
              <a:gd name="connsiteY108" fmla="*/ 5015926 h 5238841"/>
              <a:gd name="connsiteX109" fmla="*/ 5160569 w 12192000"/>
              <a:gd name="connsiteY109" fmla="*/ 5025681 h 5238841"/>
              <a:gd name="connsiteX110" fmla="*/ 5152748 w 12192000"/>
              <a:gd name="connsiteY110" fmla="*/ 5026569 h 5238841"/>
              <a:gd name="connsiteX111" fmla="*/ 5127678 w 12192000"/>
              <a:gd name="connsiteY111" fmla="*/ 5032947 h 5238841"/>
              <a:gd name="connsiteX112" fmla="*/ 5113147 w 12192000"/>
              <a:gd name="connsiteY112" fmla="*/ 5035818 h 5238841"/>
              <a:gd name="connsiteX113" fmla="*/ 5107301 w 12192000"/>
              <a:gd name="connsiteY113" fmla="*/ 5036672 h 5238841"/>
              <a:gd name="connsiteX114" fmla="*/ 5093215 w 12192000"/>
              <a:gd name="connsiteY114" fmla="*/ 5032880 h 5238841"/>
              <a:gd name="connsiteX115" fmla="*/ 5077058 w 12192000"/>
              <a:gd name="connsiteY115" fmla="*/ 5038681 h 5238841"/>
              <a:gd name="connsiteX116" fmla="*/ 5057349 w 12192000"/>
              <a:gd name="connsiteY116" fmla="*/ 5036015 h 5238841"/>
              <a:gd name="connsiteX117" fmla="*/ 5053945 w 12192000"/>
              <a:gd name="connsiteY117" fmla="*/ 5041952 h 5238841"/>
              <a:gd name="connsiteX118" fmla="*/ 5040021 w 12192000"/>
              <a:gd name="connsiteY118" fmla="*/ 5050052 h 5238841"/>
              <a:gd name="connsiteX119" fmla="*/ 5025913 w 12192000"/>
              <a:gd name="connsiteY119" fmla="*/ 5046535 h 5238841"/>
              <a:gd name="connsiteX120" fmla="*/ 4998218 w 12192000"/>
              <a:gd name="connsiteY120" fmla="*/ 5048065 h 5238841"/>
              <a:gd name="connsiteX121" fmla="*/ 4991008 w 12192000"/>
              <a:gd name="connsiteY121" fmla="*/ 5050439 h 5238841"/>
              <a:gd name="connsiteX122" fmla="*/ 4963503 w 12192000"/>
              <a:gd name="connsiteY122" fmla="*/ 5047575 h 5238841"/>
              <a:gd name="connsiteX123" fmla="*/ 4921053 w 12192000"/>
              <a:gd name="connsiteY123" fmla="*/ 5048925 h 5238841"/>
              <a:gd name="connsiteX124" fmla="*/ 4873420 w 12192000"/>
              <a:gd name="connsiteY124" fmla="*/ 5054929 h 5238841"/>
              <a:gd name="connsiteX125" fmla="*/ 4858825 w 12192000"/>
              <a:gd name="connsiteY125" fmla="*/ 5051329 h 5238841"/>
              <a:gd name="connsiteX126" fmla="*/ 4769340 w 12192000"/>
              <a:gd name="connsiteY126" fmla="*/ 5053090 h 5238841"/>
              <a:gd name="connsiteX127" fmla="*/ 4744152 w 12192000"/>
              <a:gd name="connsiteY127" fmla="*/ 5053391 h 5238841"/>
              <a:gd name="connsiteX128" fmla="*/ 4723556 w 12192000"/>
              <a:gd name="connsiteY128" fmla="*/ 5059633 h 5238841"/>
              <a:gd name="connsiteX129" fmla="*/ 4719699 w 12192000"/>
              <a:gd name="connsiteY129" fmla="*/ 5066298 h 5238841"/>
              <a:gd name="connsiteX130" fmla="*/ 4706016 w 12192000"/>
              <a:gd name="connsiteY130" fmla="*/ 5067422 h 5238841"/>
              <a:gd name="connsiteX131" fmla="*/ 4702593 w 12192000"/>
              <a:gd name="connsiteY131" fmla="*/ 5068973 h 5238841"/>
              <a:gd name="connsiteX132" fmla="*/ 4682766 w 12192000"/>
              <a:gd name="connsiteY132" fmla="*/ 5076609 h 5238841"/>
              <a:gd name="connsiteX133" fmla="*/ 4634960 w 12192000"/>
              <a:gd name="connsiteY133" fmla="*/ 5061852 h 5238841"/>
              <a:gd name="connsiteX134" fmla="*/ 4580645 w 12192000"/>
              <a:gd name="connsiteY134" fmla="*/ 5069246 h 5238841"/>
              <a:gd name="connsiteX135" fmla="*/ 4368005 w 12192000"/>
              <a:gd name="connsiteY135" fmla="*/ 5057426 h 5238841"/>
              <a:gd name="connsiteX136" fmla="*/ 4339489 w 12192000"/>
              <a:gd name="connsiteY136" fmla="*/ 5080858 h 5238841"/>
              <a:gd name="connsiteX137" fmla="*/ 4253895 w 12192000"/>
              <a:gd name="connsiteY137" fmla="*/ 5085008 h 5238841"/>
              <a:gd name="connsiteX138" fmla="*/ 3947260 w 12192000"/>
              <a:gd name="connsiteY138" fmla="*/ 5041167 h 5238841"/>
              <a:gd name="connsiteX139" fmla="*/ 3911296 w 12192000"/>
              <a:gd name="connsiteY139" fmla="*/ 5035663 h 5238841"/>
              <a:gd name="connsiteX140" fmla="*/ 3955454 w 12192000"/>
              <a:gd name="connsiteY140" fmla="*/ 5238841 h 5238841"/>
              <a:gd name="connsiteX141" fmla="*/ 3895182 w 12192000"/>
              <a:gd name="connsiteY141" fmla="*/ 5030229 h 5238841"/>
              <a:gd name="connsiteX142" fmla="*/ 3870866 w 12192000"/>
              <a:gd name="connsiteY142" fmla="*/ 5023753 h 5238841"/>
              <a:gd name="connsiteX143" fmla="*/ 3865913 w 12192000"/>
              <a:gd name="connsiteY143" fmla="*/ 5025143 h 5238841"/>
              <a:gd name="connsiteX144" fmla="*/ 3828606 w 12192000"/>
              <a:gd name="connsiteY144" fmla="*/ 5019426 h 5238841"/>
              <a:gd name="connsiteX145" fmla="*/ 3827901 w 12192000"/>
              <a:gd name="connsiteY145" fmla="*/ 5020583 h 5238841"/>
              <a:gd name="connsiteX146" fmla="*/ 3816543 w 12192000"/>
              <a:gd name="connsiteY146" fmla="*/ 5024366 h 5238841"/>
              <a:gd name="connsiteX147" fmla="*/ 3795278 w 12192000"/>
              <a:gd name="connsiteY147" fmla="*/ 5028779 h 5238841"/>
              <a:gd name="connsiteX148" fmla="*/ 3743858 w 12192000"/>
              <a:gd name="connsiteY148" fmla="*/ 5054237 h 5238841"/>
              <a:gd name="connsiteX149" fmla="*/ 3704945 w 12192000"/>
              <a:gd name="connsiteY149" fmla="*/ 5048413 h 5238841"/>
              <a:gd name="connsiteX150" fmla="*/ 3696992 w 12192000"/>
              <a:gd name="connsiteY150" fmla="*/ 5047914 h 5238841"/>
              <a:gd name="connsiteX151" fmla="*/ 3696780 w 12192000"/>
              <a:gd name="connsiteY151" fmla="*/ 5048181 h 5238841"/>
              <a:gd name="connsiteX152" fmla="*/ 3688290 w 12192000"/>
              <a:gd name="connsiteY152" fmla="*/ 5048204 h 5238841"/>
              <a:gd name="connsiteX153" fmla="*/ 3682486 w 12192000"/>
              <a:gd name="connsiteY153" fmla="*/ 5047000 h 5238841"/>
              <a:gd name="connsiteX154" fmla="*/ 3667056 w 12192000"/>
              <a:gd name="connsiteY154" fmla="*/ 5046030 h 5238841"/>
              <a:gd name="connsiteX155" fmla="*/ 3661403 w 12192000"/>
              <a:gd name="connsiteY155" fmla="*/ 5047537 h 5238841"/>
              <a:gd name="connsiteX156" fmla="*/ 3658673 w 12192000"/>
              <a:gd name="connsiteY156" fmla="*/ 5050790 h 5238841"/>
              <a:gd name="connsiteX157" fmla="*/ 3657333 w 12192000"/>
              <a:gd name="connsiteY157" fmla="*/ 5050325 h 5238841"/>
              <a:gd name="connsiteX158" fmla="*/ 3626778 w 12192000"/>
              <a:gd name="connsiteY158" fmla="*/ 5057882 h 5238841"/>
              <a:gd name="connsiteX159" fmla="*/ 3560067 w 12192000"/>
              <a:gd name="connsiteY159" fmla="*/ 5064266 h 5238841"/>
              <a:gd name="connsiteX160" fmla="*/ 3522641 w 12192000"/>
              <a:gd name="connsiteY160" fmla="*/ 5063654 h 5238841"/>
              <a:gd name="connsiteX161" fmla="*/ 3419275 w 12192000"/>
              <a:gd name="connsiteY161" fmla="*/ 5066646 h 5238841"/>
              <a:gd name="connsiteX162" fmla="*/ 3314869 w 12192000"/>
              <a:gd name="connsiteY162" fmla="*/ 5073197 h 5238841"/>
              <a:gd name="connsiteX163" fmla="*/ 3259088 w 12192000"/>
              <a:gd name="connsiteY163" fmla="*/ 5096363 h 5238841"/>
              <a:gd name="connsiteX164" fmla="*/ 3253104 w 12192000"/>
              <a:gd name="connsiteY164" fmla="*/ 5096785 h 5238841"/>
              <a:gd name="connsiteX165" fmla="*/ 3238751 w 12192000"/>
              <a:gd name="connsiteY165" fmla="*/ 5092996 h 5238841"/>
              <a:gd name="connsiteX166" fmla="*/ 3233681 w 12192000"/>
              <a:gd name="connsiteY166" fmla="*/ 5090758 h 5238841"/>
              <a:gd name="connsiteX167" fmla="*/ 3225562 w 12192000"/>
              <a:gd name="connsiteY167" fmla="*/ 5089215 h 5238841"/>
              <a:gd name="connsiteX168" fmla="*/ 3225260 w 12192000"/>
              <a:gd name="connsiteY168" fmla="*/ 5089437 h 5238841"/>
              <a:gd name="connsiteX169" fmla="*/ 3217859 w 12192000"/>
              <a:gd name="connsiteY169" fmla="*/ 5087484 h 5238841"/>
              <a:gd name="connsiteX170" fmla="*/ 3182980 w 12192000"/>
              <a:gd name="connsiteY170" fmla="*/ 5074650 h 5238841"/>
              <a:gd name="connsiteX171" fmla="*/ 3055081 w 12192000"/>
              <a:gd name="connsiteY171" fmla="*/ 5080424 h 5238841"/>
              <a:gd name="connsiteX172" fmla="*/ 3049807 w 12192000"/>
              <a:gd name="connsiteY172" fmla="*/ 5080860 h 5238841"/>
              <a:gd name="connsiteX173" fmla="*/ 3029122 w 12192000"/>
              <a:gd name="connsiteY173" fmla="*/ 5070085 h 5238841"/>
              <a:gd name="connsiteX174" fmla="*/ 3017862 w 12192000"/>
              <a:gd name="connsiteY174" fmla="*/ 5065942 h 5238841"/>
              <a:gd name="connsiteX175" fmla="*/ 3015868 w 12192000"/>
              <a:gd name="connsiteY175" fmla="*/ 5061832 h 5238841"/>
              <a:gd name="connsiteX176" fmla="*/ 2998644 w 12192000"/>
              <a:gd name="connsiteY176" fmla="*/ 5057210 h 5238841"/>
              <a:gd name="connsiteX177" fmla="*/ 2996219 w 12192000"/>
              <a:gd name="connsiteY177" fmla="*/ 5057788 h 5238841"/>
              <a:gd name="connsiteX178" fmla="*/ 2983676 w 12192000"/>
              <a:gd name="connsiteY178" fmla="*/ 5049852 h 5238841"/>
              <a:gd name="connsiteX179" fmla="*/ 2903609 w 12192000"/>
              <a:gd name="connsiteY179" fmla="*/ 4998457 h 5238841"/>
              <a:gd name="connsiteX180" fmla="*/ 2758830 w 12192000"/>
              <a:gd name="connsiteY180" fmla="*/ 4974760 h 5238841"/>
              <a:gd name="connsiteX181" fmla="*/ 2532669 w 12192000"/>
              <a:gd name="connsiteY181" fmla="*/ 4940573 h 5238841"/>
              <a:gd name="connsiteX182" fmla="*/ 2389931 w 12192000"/>
              <a:gd name="connsiteY182" fmla="*/ 4905785 h 5238841"/>
              <a:gd name="connsiteX183" fmla="*/ 2335186 w 12192000"/>
              <a:gd name="connsiteY183" fmla="*/ 4902957 h 5238841"/>
              <a:gd name="connsiteX184" fmla="*/ 2273393 w 12192000"/>
              <a:gd name="connsiteY184" fmla="*/ 4883565 h 5238841"/>
              <a:gd name="connsiteX185" fmla="*/ 2269523 w 12192000"/>
              <a:gd name="connsiteY185" fmla="*/ 4884442 h 5238841"/>
              <a:gd name="connsiteX186" fmla="*/ 2256015 w 12192000"/>
              <a:gd name="connsiteY186" fmla="*/ 4883014 h 5238841"/>
              <a:gd name="connsiteX187" fmla="*/ 2249731 w 12192000"/>
              <a:gd name="connsiteY187" fmla="*/ 4888778 h 5238841"/>
              <a:gd name="connsiteX188" fmla="*/ 2227629 w 12192000"/>
              <a:gd name="connsiteY188" fmla="*/ 4891047 h 5238841"/>
              <a:gd name="connsiteX189" fmla="*/ 2203460 w 12192000"/>
              <a:gd name="connsiteY189" fmla="*/ 4886696 h 5238841"/>
              <a:gd name="connsiteX190" fmla="*/ 2091528 w 12192000"/>
              <a:gd name="connsiteY190" fmla="*/ 4859155 h 5238841"/>
              <a:gd name="connsiteX191" fmla="*/ 2022901 w 12192000"/>
              <a:gd name="connsiteY191" fmla="*/ 4846594 h 5238841"/>
              <a:gd name="connsiteX192" fmla="*/ 1994227 w 12192000"/>
              <a:gd name="connsiteY192" fmla="*/ 4847973 h 5238841"/>
              <a:gd name="connsiteX193" fmla="*/ 1955936 w 12192000"/>
              <a:gd name="connsiteY193" fmla="*/ 4845765 h 5238841"/>
              <a:gd name="connsiteX194" fmla="*/ 1741924 w 12192000"/>
              <a:gd name="connsiteY194" fmla="*/ 4808054 h 5238841"/>
              <a:gd name="connsiteX195" fmla="*/ 1734410 w 12192000"/>
              <a:gd name="connsiteY195" fmla="*/ 4811675 h 5238841"/>
              <a:gd name="connsiteX196" fmla="*/ 1691423 w 12192000"/>
              <a:gd name="connsiteY196" fmla="*/ 4802777 h 5238841"/>
              <a:gd name="connsiteX197" fmla="*/ 1554504 w 12192000"/>
              <a:gd name="connsiteY197" fmla="*/ 4739985 h 5238841"/>
              <a:gd name="connsiteX198" fmla="*/ 1470119 w 12192000"/>
              <a:gd name="connsiteY198" fmla="*/ 4723470 h 5238841"/>
              <a:gd name="connsiteX199" fmla="*/ 1437967 w 12192000"/>
              <a:gd name="connsiteY199" fmla="*/ 4722710 h 5238841"/>
              <a:gd name="connsiteX200" fmla="*/ 1295869 w 12192000"/>
              <a:gd name="connsiteY200" fmla="*/ 4726175 h 5238841"/>
              <a:gd name="connsiteX201" fmla="*/ 1292949 w 12192000"/>
              <a:gd name="connsiteY201" fmla="*/ 4684615 h 5238841"/>
              <a:gd name="connsiteX202" fmla="*/ 1244908 w 12192000"/>
              <a:gd name="connsiteY202" fmla="*/ 4706993 h 5238841"/>
              <a:gd name="connsiteX203" fmla="*/ 1171266 w 12192000"/>
              <a:gd name="connsiteY203" fmla="*/ 4706535 h 5238841"/>
              <a:gd name="connsiteX204" fmla="*/ 1160868 w 12192000"/>
              <a:gd name="connsiteY204" fmla="*/ 4701936 h 5238841"/>
              <a:gd name="connsiteX205" fmla="*/ 1147599 w 12192000"/>
              <a:gd name="connsiteY205" fmla="*/ 4714833 h 5238841"/>
              <a:gd name="connsiteX206" fmla="*/ 1119603 w 12192000"/>
              <a:gd name="connsiteY206" fmla="*/ 4721303 h 5238841"/>
              <a:gd name="connsiteX207" fmla="*/ 997851 w 12192000"/>
              <a:gd name="connsiteY207" fmla="*/ 4722336 h 5238841"/>
              <a:gd name="connsiteX208" fmla="*/ 976455 w 12192000"/>
              <a:gd name="connsiteY208" fmla="*/ 4726407 h 5238841"/>
              <a:gd name="connsiteX209" fmla="*/ 949939 w 12192000"/>
              <a:gd name="connsiteY209" fmla="*/ 4719699 h 5238841"/>
              <a:gd name="connsiteX210" fmla="*/ 894148 w 12192000"/>
              <a:gd name="connsiteY210" fmla="*/ 4710406 h 5238841"/>
              <a:gd name="connsiteX211" fmla="*/ 857990 w 12192000"/>
              <a:gd name="connsiteY211" fmla="*/ 4696844 h 5238841"/>
              <a:gd name="connsiteX212" fmla="*/ 848649 w 12192000"/>
              <a:gd name="connsiteY212" fmla="*/ 4704021 h 5238841"/>
              <a:gd name="connsiteX213" fmla="*/ 826436 w 12192000"/>
              <a:gd name="connsiteY213" fmla="*/ 4707421 h 5238841"/>
              <a:gd name="connsiteX214" fmla="*/ 733052 w 12192000"/>
              <a:gd name="connsiteY214" fmla="*/ 4701884 h 5238841"/>
              <a:gd name="connsiteX215" fmla="*/ 716185 w 12192000"/>
              <a:gd name="connsiteY215" fmla="*/ 4648168 h 5238841"/>
              <a:gd name="connsiteX216" fmla="*/ 582722 w 12192000"/>
              <a:gd name="connsiteY216" fmla="*/ 4658637 h 5238841"/>
              <a:gd name="connsiteX217" fmla="*/ 581118 w 12192000"/>
              <a:gd name="connsiteY217" fmla="*/ 4654120 h 5238841"/>
              <a:gd name="connsiteX218" fmla="*/ 546453 w 12192000"/>
              <a:gd name="connsiteY218" fmla="*/ 4652542 h 5238841"/>
              <a:gd name="connsiteX219" fmla="*/ 536773 w 12192000"/>
              <a:gd name="connsiteY219" fmla="*/ 4644609 h 5238841"/>
              <a:gd name="connsiteX220" fmla="*/ 388896 w 12192000"/>
              <a:gd name="connsiteY220" fmla="*/ 4619173 h 5238841"/>
              <a:gd name="connsiteX221" fmla="*/ 366479 w 12192000"/>
              <a:gd name="connsiteY221" fmla="*/ 4618896 h 5238841"/>
              <a:gd name="connsiteX222" fmla="*/ 342781 w 12192000"/>
              <a:gd name="connsiteY222" fmla="*/ 4601239 h 5238841"/>
              <a:gd name="connsiteX223" fmla="*/ 255925 w 12192000"/>
              <a:gd name="connsiteY223" fmla="*/ 4598685 h 5238841"/>
              <a:gd name="connsiteX224" fmla="*/ 226919 w 12192000"/>
              <a:gd name="connsiteY224" fmla="*/ 4598460 h 5238841"/>
              <a:gd name="connsiteX225" fmla="*/ 213925 w 12192000"/>
              <a:gd name="connsiteY225" fmla="*/ 4597783 h 5238841"/>
              <a:gd name="connsiteX226" fmla="*/ 215196 w 12192000"/>
              <a:gd name="connsiteY226" fmla="*/ 4588576 h 5238841"/>
              <a:gd name="connsiteX227" fmla="*/ 180214 w 12192000"/>
              <a:gd name="connsiteY227" fmla="*/ 4583701 h 5238841"/>
              <a:gd name="connsiteX228" fmla="*/ 83203 w 12192000"/>
              <a:gd name="connsiteY228" fmla="*/ 4531664 h 5238841"/>
              <a:gd name="connsiteX229" fmla="*/ 4106 w 12192000"/>
              <a:gd name="connsiteY229" fmla="*/ 4517202 h 5238841"/>
              <a:gd name="connsiteX230" fmla="*/ 0 w 12192000"/>
              <a:gd name="connsiteY230" fmla="*/ 4516084 h 5238841"/>
              <a:gd name="connsiteX231" fmla="*/ 0 w 12192000"/>
              <a:gd name="connsiteY231" fmla="*/ 0 h 5238841"/>
              <a:gd name="connsiteX0" fmla="*/ 0 w 12192000"/>
              <a:gd name="connsiteY0" fmla="*/ 0 h 5238841"/>
              <a:gd name="connsiteX1" fmla="*/ 12192000 w 12192000"/>
              <a:gd name="connsiteY1" fmla="*/ 0 h 5238841"/>
              <a:gd name="connsiteX2" fmla="*/ 12192000 w 12192000"/>
              <a:gd name="connsiteY2" fmla="*/ 3809005 h 5238841"/>
              <a:gd name="connsiteX3" fmla="*/ 12142543 w 12192000"/>
              <a:gd name="connsiteY3" fmla="*/ 3817043 h 5238841"/>
              <a:gd name="connsiteX4" fmla="*/ 12109241 w 12192000"/>
              <a:gd name="connsiteY4" fmla="*/ 3824228 h 5238841"/>
              <a:gd name="connsiteX5" fmla="*/ 11668991 w 12192000"/>
              <a:gd name="connsiteY5" fmla="*/ 3788038 h 5238841"/>
              <a:gd name="connsiteX6" fmla="*/ 11476952 w 12192000"/>
              <a:gd name="connsiteY6" fmla="*/ 3866786 h 5238841"/>
              <a:gd name="connsiteX7" fmla="*/ 11336487 w 12192000"/>
              <a:gd name="connsiteY7" fmla="*/ 3971513 h 5238841"/>
              <a:gd name="connsiteX8" fmla="*/ 11214181 w 12192000"/>
              <a:gd name="connsiteY8" fmla="*/ 4004215 h 5238841"/>
              <a:gd name="connsiteX9" fmla="*/ 11042540 w 12192000"/>
              <a:gd name="connsiteY9" fmla="*/ 4002613 h 5238841"/>
              <a:gd name="connsiteX10" fmla="*/ 10833086 w 12192000"/>
              <a:gd name="connsiteY10" fmla="*/ 3997707 h 5238841"/>
              <a:gd name="connsiteX11" fmla="*/ 10599680 w 12192000"/>
              <a:gd name="connsiteY11" fmla="*/ 3982661 h 5238841"/>
              <a:gd name="connsiteX12" fmla="*/ 10519971 w 12192000"/>
              <a:gd name="connsiteY12" fmla="*/ 3975018 h 5238841"/>
              <a:gd name="connsiteX13" fmla="*/ 10217282 w 12192000"/>
              <a:gd name="connsiteY13" fmla="*/ 4020809 h 5238841"/>
              <a:gd name="connsiteX14" fmla="*/ 9936427 w 12192000"/>
              <a:gd name="connsiteY14" fmla="*/ 4137843 h 5238841"/>
              <a:gd name="connsiteX15" fmla="*/ 9800299 w 12192000"/>
              <a:gd name="connsiteY15" fmla="*/ 4186098 h 5238841"/>
              <a:gd name="connsiteX16" fmla="*/ 9707822 w 12192000"/>
              <a:gd name="connsiteY16" fmla="*/ 4189102 h 5238841"/>
              <a:gd name="connsiteX17" fmla="*/ 9543973 w 12192000"/>
              <a:gd name="connsiteY17" fmla="*/ 4245802 h 5238841"/>
              <a:gd name="connsiteX18" fmla="*/ 9528747 w 12192000"/>
              <a:gd name="connsiteY18" fmla="*/ 4251724 h 5238841"/>
              <a:gd name="connsiteX19" fmla="*/ 9436976 w 12192000"/>
              <a:gd name="connsiteY19" fmla="*/ 4269351 h 5238841"/>
              <a:gd name="connsiteX20" fmla="*/ 9371827 w 12192000"/>
              <a:gd name="connsiteY20" fmla="*/ 4303912 h 5238841"/>
              <a:gd name="connsiteX21" fmla="*/ 9260304 w 12192000"/>
              <a:gd name="connsiteY21" fmla="*/ 4328021 h 5238841"/>
              <a:gd name="connsiteX22" fmla="*/ 9148799 w 12192000"/>
              <a:gd name="connsiteY22" fmla="*/ 4348506 h 5238841"/>
              <a:gd name="connsiteX23" fmla="*/ 9107898 w 12192000"/>
              <a:gd name="connsiteY23" fmla="*/ 4354282 h 5238841"/>
              <a:gd name="connsiteX24" fmla="*/ 8990743 w 12192000"/>
              <a:gd name="connsiteY24" fmla="*/ 4382161 h 5238841"/>
              <a:gd name="connsiteX25" fmla="*/ 8979819 w 12192000"/>
              <a:gd name="connsiteY25" fmla="*/ 4366419 h 5238841"/>
              <a:gd name="connsiteX26" fmla="*/ 8936044 w 12192000"/>
              <a:gd name="connsiteY26" fmla="*/ 4370992 h 5238841"/>
              <a:gd name="connsiteX27" fmla="*/ 8897707 w 12192000"/>
              <a:gd name="connsiteY27" fmla="*/ 4392673 h 5238841"/>
              <a:gd name="connsiteX28" fmla="*/ 8845635 w 12192000"/>
              <a:gd name="connsiteY28" fmla="*/ 4404300 h 5238841"/>
              <a:gd name="connsiteX29" fmla="*/ 8814562 w 12192000"/>
              <a:gd name="connsiteY29" fmla="*/ 4411434 h 5238841"/>
              <a:gd name="connsiteX30" fmla="*/ 8726349 w 12192000"/>
              <a:gd name="connsiteY30" fmla="*/ 4416668 h 5238841"/>
              <a:gd name="connsiteX31" fmla="*/ 8566678 w 12192000"/>
              <a:gd name="connsiteY31" fmla="*/ 4391711 h 5238841"/>
              <a:gd name="connsiteX32" fmla="*/ 8521516 w 12192000"/>
              <a:gd name="connsiteY32" fmla="*/ 4393927 h 5238841"/>
              <a:gd name="connsiteX33" fmla="*/ 8515998 w 12192000"/>
              <a:gd name="connsiteY33" fmla="*/ 4399124 h 5238841"/>
              <a:gd name="connsiteX34" fmla="*/ 8449547 w 12192000"/>
              <a:gd name="connsiteY34" fmla="*/ 4383170 h 5238841"/>
              <a:gd name="connsiteX35" fmla="*/ 8360285 w 12192000"/>
              <a:gd name="connsiteY35" fmla="*/ 4398502 h 5238841"/>
              <a:gd name="connsiteX36" fmla="*/ 8256584 w 12192000"/>
              <a:gd name="connsiteY36" fmla="*/ 4423564 h 5238841"/>
              <a:gd name="connsiteX37" fmla="*/ 8229821 w 12192000"/>
              <a:gd name="connsiteY37" fmla="*/ 4431840 h 5238841"/>
              <a:gd name="connsiteX38" fmla="*/ 8158476 w 12192000"/>
              <a:gd name="connsiteY38" fmla="*/ 4436904 h 5238841"/>
              <a:gd name="connsiteX39" fmla="*/ 7993707 w 12192000"/>
              <a:gd name="connsiteY39" fmla="*/ 4447962 h 5238841"/>
              <a:gd name="connsiteX40" fmla="*/ 7990346 w 12192000"/>
              <a:gd name="connsiteY40" fmla="*/ 4454853 h 5238841"/>
              <a:gd name="connsiteX41" fmla="*/ 7976786 w 12192000"/>
              <a:gd name="connsiteY41" fmla="*/ 4456820 h 5238841"/>
              <a:gd name="connsiteX42" fmla="*/ 7973491 w 12192000"/>
              <a:gd name="connsiteY42" fmla="*/ 4458577 h 5238841"/>
              <a:gd name="connsiteX43" fmla="*/ 7954281 w 12192000"/>
              <a:gd name="connsiteY43" fmla="*/ 4467421 h 5238841"/>
              <a:gd name="connsiteX44" fmla="*/ 7905540 w 12192000"/>
              <a:gd name="connsiteY44" fmla="*/ 4455628 h 5238841"/>
              <a:gd name="connsiteX45" fmla="*/ 7851932 w 12192000"/>
              <a:gd name="connsiteY45" fmla="*/ 4466353 h 5238841"/>
              <a:gd name="connsiteX46" fmla="*/ 7639078 w 12192000"/>
              <a:gd name="connsiteY46" fmla="*/ 4467635 h 5238841"/>
              <a:gd name="connsiteX47" fmla="*/ 7612359 w 12192000"/>
              <a:gd name="connsiteY47" fmla="*/ 4492789 h 5238841"/>
              <a:gd name="connsiteX48" fmla="*/ 7527328 w 12192000"/>
              <a:gd name="connsiteY48" fmla="*/ 4502199 h 5238841"/>
              <a:gd name="connsiteX49" fmla="*/ 7388717 w 12192000"/>
              <a:gd name="connsiteY49" fmla="*/ 4470799 h 5238841"/>
              <a:gd name="connsiteX50" fmla="*/ 7231898 w 12192000"/>
              <a:gd name="connsiteY50" fmla="*/ 4486028 h 5238841"/>
              <a:gd name="connsiteX51" fmla="*/ 7218425 w 12192000"/>
              <a:gd name="connsiteY51" fmla="*/ 4477288 h 5238841"/>
              <a:gd name="connsiteX52" fmla="*/ 7202795 w 12192000"/>
              <a:gd name="connsiteY52" fmla="*/ 4472972 h 5238841"/>
              <a:gd name="connsiteX53" fmla="*/ 7200744 w 12192000"/>
              <a:gd name="connsiteY53" fmla="*/ 4474099 h 5238841"/>
              <a:gd name="connsiteX54" fmla="*/ 7182163 w 12192000"/>
              <a:gd name="connsiteY54" fmla="*/ 4474005 h 5238841"/>
              <a:gd name="connsiteX55" fmla="*/ 7178368 w 12192000"/>
              <a:gd name="connsiteY55" fmla="*/ 4470673 h 5238841"/>
              <a:gd name="connsiteX56" fmla="*/ 7165705 w 12192000"/>
              <a:gd name="connsiteY56" fmla="*/ 4469569 h 5238841"/>
              <a:gd name="connsiteX57" fmla="*/ 7140991 w 12192000"/>
              <a:gd name="connsiteY57" fmla="*/ 4464599 h 5238841"/>
              <a:gd name="connsiteX58" fmla="*/ 7136152 w 12192000"/>
              <a:gd name="connsiteY58" fmla="*/ 4466292 h 5238841"/>
              <a:gd name="connsiteX59" fmla="*/ 7098544 w 12192000"/>
              <a:gd name="connsiteY59" fmla="*/ 4462879 h 5238841"/>
              <a:gd name="connsiteX60" fmla="*/ 7097922 w 12192000"/>
              <a:gd name="connsiteY60" fmla="*/ 4464077 h 5238841"/>
              <a:gd name="connsiteX61" fmla="*/ 7086877 w 12192000"/>
              <a:gd name="connsiteY61" fmla="*/ 4468554 h 5238841"/>
              <a:gd name="connsiteX62" fmla="*/ 7065999 w 12192000"/>
              <a:gd name="connsiteY62" fmla="*/ 4474270 h 5238841"/>
              <a:gd name="connsiteX63" fmla="*/ 7016598 w 12192000"/>
              <a:gd name="connsiteY63" fmla="*/ 4502855 h 5238841"/>
              <a:gd name="connsiteX64" fmla="*/ 6977375 w 12192000"/>
              <a:gd name="connsiteY64" fmla="*/ 4499434 h 5238841"/>
              <a:gd name="connsiteX65" fmla="*/ 6969409 w 12192000"/>
              <a:gd name="connsiteY65" fmla="*/ 4499424 h 5238841"/>
              <a:gd name="connsiteX66" fmla="*/ 6969218 w 12192000"/>
              <a:gd name="connsiteY66" fmla="*/ 4499704 h 5238841"/>
              <a:gd name="connsiteX67" fmla="*/ 6960755 w 12192000"/>
              <a:gd name="connsiteY67" fmla="*/ 4500249 h 5238841"/>
              <a:gd name="connsiteX68" fmla="*/ 6954882 w 12192000"/>
              <a:gd name="connsiteY68" fmla="*/ 4499405 h 5238841"/>
              <a:gd name="connsiteX69" fmla="*/ 6939428 w 12192000"/>
              <a:gd name="connsiteY69" fmla="*/ 4499385 h 5238841"/>
              <a:gd name="connsiteX70" fmla="*/ 6933902 w 12192000"/>
              <a:gd name="connsiteY70" fmla="*/ 4501239 h 5238841"/>
              <a:gd name="connsiteX71" fmla="*/ 6891244 w 12192000"/>
              <a:gd name="connsiteY71" fmla="*/ 4536371 h 5238841"/>
              <a:gd name="connsiteX72" fmla="*/ 6794496 w 12192000"/>
              <a:gd name="connsiteY72" fmla="*/ 4567924 h 5238841"/>
              <a:gd name="connsiteX73" fmla="*/ 6574528 w 12192000"/>
              <a:gd name="connsiteY73" fmla="*/ 4641155 h 5238841"/>
              <a:gd name="connsiteX74" fmla="*/ 6573036 w 12192000"/>
              <a:gd name="connsiteY74" fmla="*/ 4641049 h 5238841"/>
              <a:gd name="connsiteX75" fmla="*/ 6571920 w 12192000"/>
              <a:gd name="connsiteY75" fmla="*/ 4644739 h 5238841"/>
              <a:gd name="connsiteX76" fmla="*/ 6552021 w 12192000"/>
              <a:gd name="connsiteY76" fmla="*/ 4650379 h 5238841"/>
              <a:gd name="connsiteX77" fmla="*/ 6545925 w 12192000"/>
              <a:gd name="connsiteY77" fmla="*/ 4650675 h 5238841"/>
              <a:gd name="connsiteX78" fmla="*/ 6537822 w 12192000"/>
              <a:gd name="connsiteY78" fmla="*/ 4652769 h 5238841"/>
              <a:gd name="connsiteX79" fmla="*/ 6537743 w 12192000"/>
              <a:gd name="connsiteY79" fmla="*/ 4653068 h 5238841"/>
              <a:gd name="connsiteX80" fmla="*/ 6490057 w 12192000"/>
              <a:gd name="connsiteY80" fmla="*/ 4658624 h 5238841"/>
              <a:gd name="connsiteX81" fmla="*/ 6386800 w 12192000"/>
              <a:gd name="connsiteY81" fmla="*/ 4715431 h 5238841"/>
              <a:gd name="connsiteX82" fmla="*/ 6382703 w 12192000"/>
              <a:gd name="connsiteY82" fmla="*/ 4717930 h 5238841"/>
              <a:gd name="connsiteX83" fmla="*/ 6356495 w 12192000"/>
              <a:gd name="connsiteY83" fmla="*/ 4717843 h 5238841"/>
              <a:gd name="connsiteX84" fmla="*/ 6343628 w 12192000"/>
              <a:gd name="connsiteY84" fmla="*/ 4719161 h 5238841"/>
              <a:gd name="connsiteX85" fmla="*/ 6338605 w 12192000"/>
              <a:gd name="connsiteY85" fmla="*/ 4716723 h 5238841"/>
              <a:gd name="connsiteX86" fmla="*/ 6320318 w 12192000"/>
              <a:gd name="connsiteY86" fmla="*/ 4720095 h 5238841"/>
              <a:gd name="connsiteX87" fmla="*/ 6318742 w 12192000"/>
              <a:gd name="connsiteY87" fmla="*/ 4721541 h 5238841"/>
              <a:gd name="connsiteX88" fmla="*/ 6301708 w 12192000"/>
              <a:gd name="connsiteY88" fmla="*/ 4720380 h 5238841"/>
              <a:gd name="connsiteX89" fmla="*/ 6285082 w 12192000"/>
              <a:gd name="connsiteY89" fmla="*/ 4714639 h 5238841"/>
              <a:gd name="connsiteX90" fmla="*/ 6136936 w 12192000"/>
              <a:gd name="connsiteY90" fmla="*/ 4758246 h 5238841"/>
              <a:gd name="connsiteX91" fmla="*/ 5988578 w 12192000"/>
              <a:gd name="connsiteY91" fmla="*/ 4754427 h 5238841"/>
              <a:gd name="connsiteX92" fmla="*/ 5908701 w 12192000"/>
              <a:gd name="connsiteY92" fmla="*/ 4779160 h 5238841"/>
              <a:gd name="connsiteX93" fmla="*/ 5892219 w 12192000"/>
              <a:gd name="connsiteY93" fmla="*/ 4807892 h 5238841"/>
              <a:gd name="connsiteX94" fmla="*/ 5683612 w 12192000"/>
              <a:gd name="connsiteY94" fmla="*/ 4848770 h 5238841"/>
              <a:gd name="connsiteX95" fmla="*/ 5635111 w 12192000"/>
              <a:gd name="connsiteY95" fmla="*/ 4868888 h 5238841"/>
              <a:gd name="connsiteX96" fmla="*/ 5582652 w 12192000"/>
              <a:gd name="connsiteY96" fmla="*/ 4866836 h 5238841"/>
              <a:gd name="connsiteX97" fmla="*/ 5567213 w 12192000"/>
              <a:gd name="connsiteY97" fmla="*/ 4878769 h 5238841"/>
              <a:gd name="connsiteX98" fmla="*/ 5564659 w 12192000"/>
              <a:gd name="connsiteY98" fmla="*/ 4881042 h 5238841"/>
              <a:gd name="connsiteX99" fmla="*/ 5552102 w 12192000"/>
              <a:gd name="connsiteY99" fmla="*/ 4885426 h 5238841"/>
              <a:gd name="connsiteX100" fmla="*/ 5551475 w 12192000"/>
              <a:gd name="connsiteY100" fmla="*/ 4892560 h 5238841"/>
              <a:gd name="connsiteX101" fmla="*/ 5534664 w 12192000"/>
              <a:gd name="connsiteY101" fmla="*/ 4903385 h 5238841"/>
              <a:gd name="connsiteX102" fmla="*/ 5510737 w 12192000"/>
              <a:gd name="connsiteY102" fmla="*/ 4909807 h 5238841"/>
              <a:gd name="connsiteX103" fmla="*/ 5393901 w 12192000"/>
              <a:gd name="connsiteY103" fmla="*/ 4933709 h 5238841"/>
              <a:gd name="connsiteX104" fmla="*/ 5325782 w 12192000"/>
              <a:gd name="connsiteY104" fmla="*/ 4951789 h 5238841"/>
              <a:gd name="connsiteX105" fmla="*/ 5302703 w 12192000"/>
              <a:gd name="connsiteY105" fmla="*/ 4964590 h 5238841"/>
              <a:gd name="connsiteX106" fmla="*/ 5268591 w 12192000"/>
              <a:gd name="connsiteY106" fmla="*/ 4978479 h 5238841"/>
              <a:gd name="connsiteX107" fmla="*/ 5210559 w 12192000"/>
              <a:gd name="connsiteY107" fmla="*/ 5007585 h 5238841"/>
              <a:gd name="connsiteX108" fmla="*/ 5177597 w 12192000"/>
              <a:gd name="connsiteY108" fmla="*/ 5015926 h 5238841"/>
              <a:gd name="connsiteX109" fmla="*/ 5160569 w 12192000"/>
              <a:gd name="connsiteY109" fmla="*/ 5025681 h 5238841"/>
              <a:gd name="connsiteX110" fmla="*/ 5152748 w 12192000"/>
              <a:gd name="connsiteY110" fmla="*/ 5026569 h 5238841"/>
              <a:gd name="connsiteX111" fmla="*/ 5127678 w 12192000"/>
              <a:gd name="connsiteY111" fmla="*/ 5032947 h 5238841"/>
              <a:gd name="connsiteX112" fmla="*/ 5113147 w 12192000"/>
              <a:gd name="connsiteY112" fmla="*/ 5035818 h 5238841"/>
              <a:gd name="connsiteX113" fmla="*/ 5107301 w 12192000"/>
              <a:gd name="connsiteY113" fmla="*/ 5036672 h 5238841"/>
              <a:gd name="connsiteX114" fmla="*/ 5093215 w 12192000"/>
              <a:gd name="connsiteY114" fmla="*/ 5032880 h 5238841"/>
              <a:gd name="connsiteX115" fmla="*/ 5077058 w 12192000"/>
              <a:gd name="connsiteY115" fmla="*/ 5038681 h 5238841"/>
              <a:gd name="connsiteX116" fmla="*/ 5057349 w 12192000"/>
              <a:gd name="connsiteY116" fmla="*/ 5036015 h 5238841"/>
              <a:gd name="connsiteX117" fmla="*/ 5053945 w 12192000"/>
              <a:gd name="connsiteY117" fmla="*/ 5041952 h 5238841"/>
              <a:gd name="connsiteX118" fmla="*/ 5040021 w 12192000"/>
              <a:gd name="connsiteY118" fmla="*/ 5050052 h 5238841"/>
              <a:gd name="connsiteX119" fmla="*/ 5025913 w 12192000"/>
              <a:gd name="connsiteY119" fmla="*/ 5046535 h 5238841"/>
              <a:gd name="connsiteX120" fmla="*/ 4998218 w 12192000"/>
              <a:gd name="connsiteY120" fmla="*/ 5048065 h 5238841"/>
              <a:gd name="connsiteX121" fmla="*/ 4991008 w 12192000"/>
              <a:gd name="connsiteY121" fmla="*/ 5050439 h 5238841"/>
              <a:gd name="connsiteX122" fmla="*/ 4963503 w 12192000"/>
              <a:gd name="connsiteY122" fmla="*/ 5047575 h 5238841"/>
              <a:gd name="connsiteX123" fmla="*/ 4921053 w 12192000"/>
              <a:gd name="connsiteY123" fmla="*/ 5048925 h 5238841"/>
              <a:gd name="connsiteX124" fmla="*/ 4873420 w 12192000"/>
              <a:gd name="connsiteY124" fmla="*/ 5054929 h 5238841"/>
              <a:gd name="connsiteX125" fmla="*/ 4858825 w 12192000"/>
              <a:gd name="connsiteY125" fmla="*/ 5051329 h 5238841"/>
              <a:gd name="connsiteX126" fmla="*/ 4769340 w 12192000"/>
              <a:gd name="connsiteY126" fmla="*/ 5053090 h 5238841"/>
              <a:gd name="connsiteX127" fmla="*/ 4744152 w 12192000"/>
              <a:gd name="connsiteY127" fmla="*/ 5053391 h 5238841"/>
              <a:gd name="connsiteX128" fmla="*/ 4723556 w 12192000"/>
              <a:gd name="connsiteY128" fmla="*/ 5059633 h 5238841"/>
              <a:gd name="connsiteX129" fmla="*/ 4719699 w 12192000"/>
              <a:gd name="connsiteY129" fmla="*/ 5066298 h 5238841"/>
              <a:gd name="connsiteX130" fmla="*/ 4706016 w 12192000"/>
              <a:gd name="connsiteY130" fmla="*/ 5067422 h 5238841"/>
              <a:gd name="connsiteX131" fmla="*/ 4702593 w 12192000"/>
              <a:gd name="connsiteY131" fmla="*/ 5068973 h 5238841"/>
              <a:gd name="connsiteX132" fmla="*/ 4682766 w 12192000"/>
              <a:gd name="connsiteY132" fmla="*/ 5076609 h 5238841"/>
              <a:gd name="connsiteX133" fmla="*/ 4634960 w 12192000"/>
              <a:gd name="connsiteY133" fmla="*/ 5061852 h 5238841"/>
              <a:gd name="connsiteX134" fmla="*/ 4580645 w 12192000"/>
              <a:gd name="connsiteY134" fmla="*/ 5069246 h 5238841"/>
              <a:gd name="connsiteX135" fmla="*/ 4368005 w 12192000"/>
              <a:gd name="connsiteY135" fmla="*/ 5057426 h 5238841"/>
              <a:gd name="connsiteX136" fmla="*/ 4339489 w 12192000"/>
              <a:gd name="connsiteY136" fmla="*/ 5080858 h 5238841"/>
              <a:gd name="connsiteX137" fmla="*/ 4253895 w 12192000"/>
              <a:gd name="connsiteY137" fmla="*/ 5085008 h 5238841"/>
              <a:gd name="connsiteX138" fmla="*/ 4082432 w 12192000"/>
              <a:gd name="connsiteY138" fmla="*/ 5176339 h 5238841"/>
              <a:gd name="connsiteX139" fmla="*/ 3911296 w 12192000"/>
              <a:gd name="connsiteY139" fmla="*/ 5035663 h 5238841"/>
              <a:gd name="connsiteX140" fmla="*/ 3955454 w 12192000"/>
              <a:gd name="connsiteY140" fmla="*/ 5238841 h 5238841"/>
              <a:gd name="connsiteX141" fmla="*/ 3895182 w 12192000"/>
              <a:gd name="connsiteY141" fmla="*/ 5030229 h 5238841"/>
              <a:gd name="connsiteX142" fmla="*/ 3870866 w 12192000"/>
              <a:gd name="connsiteY142" fmla="*/ 5023753 h 5238841"/>
              <a:gd name="connsiteX143" fmla="*/ 3865913 w 12192000"/>
              <a:gd name="connsiteY143" fmla="*/ 5025143 h 5238841"/>
              <a:gd name="connsiteX144" fmla="*/ 3828606 w 12192000"/>
              <a:gd name="connsiteY144" fmla="*/ 5019426 h 5238841"/>
              <a:gd name="connsiteX145" fmla="*/ 3827901 w 12192000"/>
              <a:gd name="connsiteY145" fmla="*/ 5020583 h 5238841"/>
              <a:gd name="connsiteX146" fmla="*/ 3816543 w 12192000"/>
              <a:gd name="connsiteY146" fmla="*/ 5024366 h 5238841"/>
              <a:gd name="connsiteX147" fmla="*/ 3795278 w 12192000"/>
              <a:gd name="connsiteY147" fmla="*/ 5028779 h 5238841"/>
              <a:gd name="connsiteX148" fmla="*/ 3743858 w 12192000"/>
              <a:gd name="connsiteY148" fmla="*/ 5054237 h 5238841"/>
              <a:gd name="connsiteX149" fmla="*/ 3704945 w 12192000"/>
              <a:gd name="connsiteY149" fmla="*/ 5048413 h 5238841"/>
              <a:gd name="connsiteX150" fmla="*/ 3696992 w 12192000"/>
              <a:gd name="connsiteY150" fmla="*/ 5047914 h 5238841"/>
              <a:gd name="connsiteX151" fmla="*/ 3696780 w 12192000"/>
              <a:gd name="connsiteY151" fmla="*/ 5048181 h 5238841"/>
              <a:gd name="connsiteX152" fmla="*/ 3688290 w 12192000"/>
              <a:gd name="connsiteY152" fmla="*/ 5048204 h 5238841"/>
              <a:gd name="connsiteX153" fmla="*/ 3682486 w 12192000"/>
              <a:gd name="connsiteY153" fmla="*/ 5047000 h 5238841"/>
              <a:gd name="connsiteX154" fmla="*/ 3667056 w 12192000"/>
              <a:gd name="connsiteY154" fmla="*/ 5046030 h 5238841"/>
              <a:gd name="connsiteX155" fmla="*/ 3661403 w 12192000"/>
              <a:gd name="connsiteY155" fmla="*/ 5047537 h 5238841"/>
              <a:gd name="connsiteX156" fmla="*/ 3658673 w 12192000"/>
              <a:gd name="connsiteY156" fmla="*/ 5050790 h 5238841"/>
              <a:gd name="connsiteX157" fmla="*/ 3657333 w 12192000"/>
              <a:gd name="connsiteY157" fmla="*/ 5050325 h 5238841"/>
              <a:gd name="connsiteX158" fmla="*/ 3626778 w 12192000"/>
              <a:gd name="connsiteY158" fmla="*/ 5057882 h 5238841"/>
              <a:gd name="connsiteX159" fmla="*/ 3560067 w 12192000"/>
              <a:gd name="connsiteY159" fmla="*/ 5064266 h 5238841"/>
              <a:gd name="connsiteX160" fmla="*/ 3522641 w 12192000"/>
              <a:gd name="connsiteY160" fmla="*/ 5063654 h 5238841"/>
              <a:gd name="connsiteX161" fmla="*/ 3419275 w 12192000"/>
              <a:gd name="connsiteY161" fmla="*/ 5066646 h 5238841"/>
              <a:gd name="connsiteX162" fmla="*/ 3314869 w 12192000"/>
              <a:gd name="connsiteY162" fmla="*/ 5073197 h 5238841"/>
              <a:gd name="connsiteX163" fmla="*/ 3259088 w 12192000"/>
              <a:gd name="connsiteY163" fmla="*/ 5096363 h 5238841"/>
              <a:gd name="connsiteX164" fmla="*/ 3253104 w 12192000"/>
              <a:gd name="connsiteY164" fmla="*/ 5096785 h 5238841"/>
              <a:gd name="connsiteX165" fmla="*/ 3238751 w 12192000"/>
              <a:gd name="connsiteY165" fmla="*/ 5092996 h 5238841"/>
              <a:gd name="connsiteX166" fmla="*/ 3233681 w 12192000"/>
              <a:gd name="connsiteY166" fmla="*/ 5090758 h 5238841"/>
              <a:gd name="connsiteX167" fmla="*/ 3225562 w 12192000"/>
              <a:gd name="connsiteY167" fmla="*/ 5089215 h 5238841"/>
              <a:gd name="connsiteX168" fmla="*/ 3225260 w 12192000"/>
              <a:gd name="connsiteY168" fmla="*/ 5089437 h 5238841"/>
              <a:gd name="connsiteX169" fmla="*/ 3217859 w 12192000"/>
              <a:gd name="connsiteY169" fmla="*/ 5087484 h 5238841"/>
              <a:gd name="connsiteX170" fmla="*/ 3182980 w 12192000"/>
              <a:gd name="connsiteY170" fmla="*/ 5074650 h 5238841"/>
              <a:gd name="connsiteX171" fmla="*/ 3055081 w 12192000"/>
              <a:gd name="connsiteY171" fmla="*/ 5080424 h 5238841"/>
              <a:gd name="connsiteX172" fmla="*/ 3049807 w 12192000"/>
              <a:gd name="connsiteY172" fmla="*/ 5080860 h 5238841"/>
              <a:gd name="connsiteX173" fmla="*/ 3029122 w 12192000"/>
              <a:gd name="connsiteY173" fmla="*/ 5070085 h 5238841"/>
              <a:gd name="connsiteX174" fmla="*/ 3017862 w 12192000"/>
              <a:gd name="connsiteY174" fmla="*/ 5065942 h 5238841"/>
              <a:gd name="connsiteX175" fmla="*/ 3015868 w 12192000"/>
              <a:gd name="connsiteY175" fmla="*/ 5061832 h 5238841"/>
              <a:gd name="connsiteX176" fmla="*/ 2998644 w 12192000"/>
              <a:gd name="connsiteY176" fmla="*/ 5057210 h 5238841"/>
              <a:gd name="connsiteX177" fmla="*/ 2996219 w 12192000"/>
              <a:gd name="connsiteY177" fmla="*/ 5057788 h 5238841"/>
              <a:gd name="connsiteX178" fmla="*/ 2983676 w 12192000"/>
              <a:gd name="connsiteY178" fmla="*/ 5049852 h 5238841"/>
              <a:gd name="connsiteX179" fmla="*/ 2903609 w 12192000"/>
              <a:gd name="connsiteY179" fmla="*/ 4998457 h 5238841"/>
              <a:gd name="connsiteX180" fmla="*/ 2758830 w 12192000"/>
              <a:gd name="connsiteY180" fmla="*/ 4974760 h 5238841"/>
              <a:gd name="connsiteX181" fmla="*/ 2532669 w 12192000"/>
              <a:gd name="connsiteY181" fmla="*/ 4940573 h 5238841"/>
              <a:gd name="connsiteX182" fmla="*/ 2389931 w 12192000"/>
              <a:gd name="connsiteY182" fmla="*/ 4905785 h 5238841"/>
              <a:gd name="connsiteX183" fmla="*/ 2335186 w 12192000"/>
              <a:gd name="connsiteY183" fmla="*/ 4902957 h 5238841"/>
              <a:gd name="connsiteX184" fmla="*/ 2273393 w 12192000"/>
              <a:gd name="connsiteY184" fmla="*/ 4883565 h 5238841"/>
              <a:gd name="connsiteX185" fmla="*/ 2269523 w 12192000"/>
              <a:gd name="connsiteY185" fmla="*/ 4884442 h 5238841"/>
              <a:gd name="connsiteX186" fmla="*/ 2256015 w 12192000"/>
              <a:gd name="connsiteY186" fmla="*/ 4883014 h 5238841"/>
              <a:gd name="connsiteX187" fmla="*/ 2249731 w 12192000"/>
              <a:gd name="connsiteY187" fmla="*/ 4888778 h 5238841"/>
              <a:gd name="connsiteX188" fmla="*/ 2227629 w 12192000"/>
              <a:gd name="connsiteY188" fmla="*/ 4891047 h 5238841"/>
              <a:gd name="connsiteX189" fmla="*/ 2203460 w 12192000"/>
              <a:gd name="connsiteY189" fmla="*/ 4886696 h 5238841"/>
              <a:gd name="connsiteX190" fmla="*/ 2091528 w 12192000"/>
              <a:gd name="connsiteY190" fmla="*/ 4859155 h 5238841"/>
              <a:gd name="connsiteX191" fmla="*/ 2022901 w 12192000"/>
              <a:gd name="connsiteY191" fmla="*/ 4846594 h 5238841"/>
              <a:gd name="connsiteX192" fmla="*/ 1994227 w 12192000"/>
              <a:gd name="connsiteY192" fmla="*/ 4847973 h 5238841"/>
              <a:gd name="connsiteX193" fmla="*/ 1955936 w 12192000"/>
              <a:gd name="connsiteY193" fmla="*/ 4845765 h 5238841"/>
              <a:gd name="connsiteX194" fmla="*/ 1741924 w 12192000"/>
              <a:gd name="connsiteY194" fmla="*/ 4808054 h 5238841"/>
              <a:gd name="connsiteX195" fmla="*/ 1734410 w 12192000"/>
              <a:gd name="connsiteY195" fmla="*/ 4811675 h 5238841"/>
              <a:gd name="connsiteX196" fmla="*/ 1691423 w 12192000"/>
              <a:gd name="connsiteY196" fmla="*/ 4802777 h 5238841"/>
              <a:gd name="connsiteX197" fmla="*/ 1554504 w 12192000"/>
              <a:gd name="connsiteY197" fmla="*/ 4739985 h 5238841"/>
              <a:gd name="connsiteX198" fmla="*/ 1470119 w 12192000"/>
              <a:gd name="connsiteY198" fmla="*/ 4723470 h 5238841"/>
              <a:gd name="connsiteX199" fmla="*/ 1437967 w 12192000"/>
              <a:gd name="connsiteY199" fmla="*/ 4722710 h 5238841"/>
              <a:gd name="connsiteX200" fmla="*/ 1295869 w 12192000"/>
              <a:gd name="connsiteY200" fmla="*/ 4726175 h 5238841"/>
              <a:gd name="connsiteX201" fmla="*/ 1292949 w 12192000"/>
              <a:gd name="connsiteY201" fmla="*/ 4684615 h 5238841"/>
              <a:gd name="connsiteX202" fmla="*/ 1244908 w 12192000"/>
              <a:gd name="connsiteY202" fmla="*/ 4706993 h 5238841"/>
              <a:gd name="connsiteX203" fmla="*/ 1171266 w 12192000"/>
              <a:gd name="connsiteY203" fmla="*/ 4706535 h 5238841"/>
              <a:gd name="connsiteX204" fmla="*/ 1160868 w 12192000"/>
              <a:gd name="connsiteY204" fmla="*/ 4701936 h 5238841"/>
              <a:gd name="connsiteX205" fmla="*/ 1147599 w 12192000"/>
              <a:gd name="connsiteY205" fmla="*/ 4714833 h 5238841"/>
              <a:gd name="connsiteX206" fmla="*/ 1119603 w 12192000"/>
              <a:gd name="connsiteY206" fmla="*/ 4721303 h 5238841"/>
              <a:gd name="connsiteX207" fmla="*/ 997851 w 12192000"/>
              <a:gd name="connsiteY207" fmla="*/ 4722336 h 5238841"/>
              <a:gd name="connsiteX208" fmla="*/ 976455 w 12192000"/>
              <a:gd name="connsiteY208" fmla="*/ 4726407 h 5238841"/>
              <a:gd name="connsiteX209" fmla="*/ 949939 w 12192000"/>
              <a:gd name="connsiteY209" fmla="*/ 4719699 h 5238841"/>
              <a:gd name="connsiteX210" fmla="*/ 894148 w 12192000"/>
              <a:gd name="connsiteY210" fmla="*/ 4710406 h 5238841"/>
              <a:gd name="connsiteX211" fmla="*/ 857990 w 12192000"/>
              <a:gd name="connsiteY211" fmla="*/ 4696844 h 5238841"/>
              <a:gd name="connsiteX212" fmla="*/ 848649 w 12192000"/>
              <a:gd name="connsiteY212" fmla="*/ 4704021 h 5238841"/>
              <a:gd name="connsiteX213" fmla="*/ 826436 w 12192000"/>
              <a:gd name="connsiteY213" fmla="*/ 4707421 h 5238841"/>
              <a:gd name="connsiteX214" fmla="*/ 733052 w 12192000"/>
              <a:gd name="connsiteY214" fmla="*/ 4701884 h 5238841"/>
              <a:gd name="connsiteX215" fmla="*/ 716185 w 12192000"/>
              <a:gd name="connsiteY215" fmla="*/ 4648168 h 5238841"/>
              <a:gd name="connsiteX216" fmla="*/ 582722 w 12192000"/>
              <a:gd name="connsiteY216" fmla="*/ 4658637 h 5238841"/>
              <a:gd name="connsiteX217" fmla="*/ 581118 w 12192000"/>
              <a:gd name="connsiteY217" fmla="*/ 4654120 h 5238841"/>
              <a:gd name="connsiteX218" fmla="*/ 546453 w 12192000"/>
              <a:gd name="connsiteY218" fmla="*/ 4652542 h 5238841"/>
              <a:gd name="connsiteX219" fmla="*/ 536773 w 12192000"/>
              <a:gd name="connsiteY219" fmla="*/ 4644609 h 5238841"/>
              <a:gd name="connsiteX220" fmla="*/ 388896 w 12192000"/>
              <a:gd name="connsiteY220" fmla="*/ 4619173 h 5238841"/>
              <a:gd name="connsiteX221" fmla="*/ 366479 w 12192000"/>
              <a:gd name="connsiteY221" fmla="*/ 4618896 h 5238841"/>
              <a:gd name="connsiteX222" fmla="*/ 342781 w 12192000"/>
              <a:gd name="connsiteY222" fmla="*/ 4601239 h 5238841"/>
              <a:gd name="connsiteX223" fmla="*/ 255925 w 12192000"/>
              <a:gd name="connsiteY223" fmla="*/ 4598685 h 5238841"/>
              <a:gd name="connsiteX224" fmla="*/ 226919 w 12192000"/>
              <a:gd name="connsiteY224" fmla="*/ 4598460 h 5238841"/>
              <a:gd name="connsiteX225" fmla="*/ 213925 w 12192000"/>
              <a:gd name="connsiteY225" fmla="*/ 4597783 h 5238841"/>
              <a:gd name="connsiteX226" fmla="*/ 215196 w 12192000"/>
              <a:gd name="connsiteY226" fmla="*/ 4588576 h 5238841"/>
              <a:gd name="connsiteX227" fmla="*/ 180214 w 12192000"/>
              <a:gd name="connsiteY227" fmla="*/ 4583701 h 5238841"/>
              <a:gd name="connsiteX228" fmla="*/ 83203 w 12192000"/>
              <a:gd name="connsiteY228" fmla="*/ 4531664 h 5238841"/>
              <a:gd name="connsiteX229" fmla="*/ 4106 w 12192000"/>
              <a:gd name="connsiteY229" fmla="*/ 4517202 h 5238841"/>
              <a:gd name="connsiteX230" fmla="*/ 0 w 12192000"/>
              <a:gd name="connsiteY230" fmla="*/ 4516084 h 5238841"/>
              <a:gd name="connsiteX231" fmla="*/ 0 w 12192000"/>
              <a:gd name="connsiteY231" fmla="*/ 0 h 5238841"/>
              <a:gd name="connsiteX0" fmla="*/ 0 w 12192000"/>
              <a:gd name="connsiteY0" fmla="*/ 0 h 5176789"/>
              <a:gd name="connsiteX1" fmla="*/ 12192000 w 12192000"/>
              <a:gd name="connsiteY1" fmla="*/ 0 h 5176789"/>
              <a:gd name="connsiteX2" fmla="*/ 12192000 w 12192000"/>
              <a:gd name="connsiteY2" fmla="*/ 3809005 h 5176789"/>
              <a:gd name="connsiteX3" fmla="*/ 12142543 w 12192000"/>
              <a:gd name="connsiteY3" fmla="*/ 3817043 h 5176789"/>
              <a:gd name="connsiteX4" fmla="*/ 12109241 w 12192000"/>
              <a:gd name="connsiteY4" fmla="*/ 3824228 h 5176789"/>
              <a:gd name="connsiteX5" fmla="*/ 11668991 w 12192000"/>
              <a:gd name="connsiteY5" fmla="*/ 3788038 h 5176789"/>
              <a:gd name="connsiteX6" fmla="*/ 11476952 w 12192000"/>
              <a:gd name="connsiteY6" fmla="*/ 3866786 h 5176789"/>
              <a:gd name="connsiteX7" fmla="*/ 11336487 w 12192000"/>
              <a:gd name="connsiteY7" fmla="*/ 3971513 h 5176789"/>
              <a:gd name="connsiteX8" fmla="*/ 11214181 w 12192000"/>
              <a:gd name="connsiteY8" fmla="*/ 4004215 h 5176789"/>
              <a:gd name="connsiteX9" fmla="*/ 11042540 w 12192000"/>
              <a:gd name="connsiteY9" fmla="*/ 4002613 h 5176789"/>
              <a:gd name="connsiteX10" fmla="*/ 10833086 w 12192000"/>
              <a:gd name="connsiteY10" fmla="*/ 3997707 h 5176789"/>
              <a:gd name="connsiteX11" fmla="*/ 10599680 w 12192000"/>
              <a:gd name="connsiteY11" fmla="*/ 3982661 h 5176789"/>
              <a:gd name="connsiteX12" fmla="*/ 10519971 w 12192000"/>
              <a:gd name="connsiteY12" fmla="*/ 3975018 h 5176789"/>
              <a:gd name="connsiteX13" fmla="*/ 10217282 w 12192000"/>
              <a:gd name="connsiteY13" fmla="*/ 4020809 h 5176789"/>
              <a:gd name="connsiteX14" fmla="*/ 9936427 w 12192000"/>
              <a:gd name="connsiteY14" fmla="*/ 4137843 h 5176789"/>
              <a:gd name="connsiteX15" fmla="*/ 9800299 w 12192000"/>
              <a:gd name="connsiteY15" fmla="*/ 4186098 h 5176789"/>
              <a:gd name="connsiteX16" fmla="*/ 9707822 w 12192000"/>
              <a:gd name="connsiteY16" fmla="*/ 4189102 h 5176789"/>
              <a:gd name="connsiteX17" fmla="*/ 9543973 w 12192000"/>
              <a:gd name="connsiteY17" fmla="*/ 4245802 h 5176789"/>
              <a:gd name="connsiteX18" fmla="*/ 9528747 w 12192000"/>
              <a:gd name="connsiteY18" fmla="*/ 4251724 h 5176789"/>
              <a:gd name="connsiteX19" fmla="*/ 9436976 w 12192000"/>
              <a:gd name="connsiteY19" fmla="*/ 4269351 h 5176789"/>
              <a:gd name="connsiteX20" fmla="*/ 9371827 w 12192000"/>
              <a:gd name="connsiteY20" fmla="*/ 4303912 h 5176789"/>
              <a:gd name="connsiteX21" fmla="*/ 9260304 w 12192000"/>
              <a:gd name="connsiteY21" fmla="*/ 4328021 h 5176789"/>
              <a:gd name="connsiteX22" fmla="*/ 9148799 w 12192000"/>
              <a:gd name="connsiteY22" fmla="*/ 4348506 h 5176789"/>
              <a:gd name="connsiteX23" fmla="*/ 9107898 w 12192000"/>
              <a:gd name="connsiteY23" fmla="*/ 4354282 h 5176789"/>
              <a:gd name="connsiteX24" fmla="*/ 8990743 w 12192000"/>
              <a:gd name="connsiteY24" fmla="*/ 4382161 h 5176789"/>
              <a:gd name="connsiteX25" fmla="*/ 8979819 w 12192000"/>
              <a:gd name="connsiteY25" fmla="*/ 4366419 h 5176789"/>
              <a:gd name="connsiteX26" fmla="*/ 8936044 w 12192000"/>
              <a:gd name="connsiteY26" fmla="*/ 4370992 h 5176789"/>
              <a:gd name="connsiteX27" fmla="*/ 8897707 w 12192000"/>
              <a:gd name="connsiteY27" fmla="*/ 4392673 h 5176789"/>
              <a:gd name="connsiteX28" fmla="*/ 8845635 w 12192000"/>
              <a:gd name="connsiteY28" fmla="*/ 4404300 h 5176789"/>
              <a:gd name="connsiteX29" fmla="*/ 8814562 w 12192000"/>
              <a:gd name="connsiteY29" fmla="*/ 4411434 h 5176789"/>
              <a:gd name="connsiteX30" fmla="*/ 8726349 w 12192000"/>
              <a:gd name="connsiteY30" fmla="*/ 4416668 h 5176789"/>
              <a:gd name="connsiteX31" fmla="*/ 8566678 w 12192000"/>
              <a:gd name="connsiteY31" fmla="*/ 4391711 h 5176789"/>
              <a:gd name="connsiteX32" fmla="*/ 8521516 w 12192000"/>
              <a:gd name="connsiteY32" fmla="*/ 4393927 h 5176789"/>
              <a:gd name="connsiteX33" fmla="*/ 8515998 w 12192000"/>
              <a:gd name="connsiteY33" fmla="*/ 4399124 h 5176789"/>
              <a:gd name="connsiteX34" fmla="*/ 8449547 w 12192000"/>
              <a:gd name="connsiteY34" fmla="*/ 4383170 h 5176789"/>
              <a:gd name="connsiteX35" fmla="*/ 8360285 w 12192000"/>
              <a:gd name="connsiteY35" fmla="*/ 4398502 h 5176789"/>
              <a:gd name="connsiteX36" fmla="*/ 8256584 w 12192000"/>
              <a:gd name="connsiteY36" fmla="*/ 4423564 h 5176789"/>
              <a:gd name="connsiteX37" fmla="*/ 8229821 w 12192000"/>
              <a:gd name="connsiteY37" fmla="*/ 4431840 h 5176789"/>
              <a:gd name="connsiteX38" fmla="*/ 8158476 w 12192000"/>
              <a:gd name="connsiteY38" fmla="*/ 4436904 h 5176789"/>
              <a:gd name="connsiteX39" fmla="*/ 7993707 w 12192000"/>
              <a:gd name="connsiteY39" fmla="*/ 4447962 h 5176789"/>
              <a:gd name="connsiteX40" fmla="*/ 7990346 w 12192000"/>
              <a:gd name="connsiteY40" fmla="*/ 4454853 h 5176789"/>
              <a:gd name="connsiteX41" fmla="*/ 7976786 w 12192000"/>
              <a:gd name="connsiteY41" fmla="*/ 4456820 h 5176789"/>
              <a:gd name="connsiteX42" fmla="*/ 7973491 w 12192000"/>
              <a:gd name="connsiteY42" fmla="*/ 4458577 h 5176789"/>
              <a:gd name="connsiteX43" fmla="*/ 7954281 w 12192000"/>
              <a:gd name="connsiteY43" fmla="*/ 4467421 h 5176789"/>
              <a:gd name="connsiteX44" fmla="*/ 7905540 w 12192000"/>
              <a:gd name="connsiteY44" fmla="*/ 4455628 h 5176789"/>
              <a:gd name="connsiteX45" fmla="*/ 7851932 w 12192000"/>
              <a:gd name="connsiteY45" fmla="*/ 4466353 h 5176789"/>
              <a:gd name="connsiteX46" fmla="*/ 7639078 w 12192000"/>
              <a:gd name="connsiteY46" fmla="*/ 4467635 h 5176789"/>
              <a:gd name="connsiteX47" fmla="*/ 7612359 w 12192000"/>
              <a:gd name="connsiteY47" fmla="*/ 4492789 h 5176789"/>
              <a:gd name="connsiteX48" fmla="*/ 7527328 w 12192000"/>
              <a:gd name="connsiteY48" fmla="*/ 4502199 h 5176789"/>
              <a:gd name="connsiteX49" fmla="*/ 7388717 w 12192000"/>
              <a:gd name="connsiteY49" fmla="*/ 4470799 h 5176789"/>
              <a:gd name="connsiteX50" fmla="*/ 7231898 w 12192000"/>
              <a:gd name="connsiteY50" fmla="*/ 4486028 h 5176789"/>
              <a:gd name="connsiteX51" fmla="*/ 7218425 w 12192000"/>
              <a:gd name="connsiteY51" fmla="*/ 4477288 h 5176789"/>
              <a:gd name="connsiteX52" fmla="*/ 7202795 w 12192000"/>
              <a:gd name="connsiteY52" fmla="*/ 4472972 h 5176789"/>
              <a:gd name="connsiteX53" fmla="*/ 7200744 w 12192000"/>
              <a:gd name="connsiteY53" fmla="*/ 4474099 h 5176789"/>
              <a:gd name="connsiteX54" fmla="*/ 7182163 w 12192000"/>
              <a:gd name="connsiteY54" fmla="*/ 4474005 h 5176789"/>
              <a:gd name="connsiteX55" fmla="*/ 7178368 w 12192000"/>
              <a:gd name="connsiteY55" fmla="*/ 4470673 h 5176789"/>
              <a:gd name="connsiteX56" fmla="*/ 7165705 w 12192000"/>
              <a:gd name="connsiteY56" fmla="*/ 4469569 h 5176789"/>
              <a:gd name="connsiteX57" fmla="*/ 7140991 w 12192000"/>
              <a:gd name="connsiteY57" fmla="*/ 4464599 h 5176789"/>
              <a:gd name="connsiteX58" fmla="*/ 7136152 w 12192000"/>
              <a:gd name="connsiteY58" fmla="*/ 4466292 h 5176789"/>
              <a:gd name="connsiteX59" fmla="*/ 7098544 w 12192000"/>
              <a:gd name="connsiteY59" fmla="*/ 4462879 h 5176789"/>
              <a:gd name="connsiteX60" fmla="*/ 7097922 w 12192000"/>
              <a:gd name="connsiteY60" fmla="*/ 4464077 h 5176789"/>
              <a:gd name="connsiteX61" fmla="*/ 7086877 w 12192000"/>
              <a:gd name="connsiteY61" fmla="*/ 4468554 h 5176789"/>
              <a:gd name="connsiteX62" fmla="*/ 7065999 w 12192000"/>
              <a:gd name="connsiteY62" fmla="*/ 4474270 h 5176789"/>
              <a:gd name="connsiteX63" fmla="*/ 7016598 w 12192000"/>
              <a:gd name="connsiteY63" fmla="*/ 4502855 h 5176789"/>
              <a:gd name="connsiteX64" fmla="*/ 6977375 w 12192000"/>
              <a:gd name="connsiteY64" fmla="*/ 4499434 h 5176789"/>
              <a:gd name="connsiteX65" fmla="*/ 6969409 w 12192000"/>
              <a:gd name="connsiteY65" fmla="*/ 4499424 h 5176789"/>
              <a:gd name="connsiteX66" fmla="*/ 6969218 w 12192000"/>
              <a:gd name="connsiteY66" fmla="*/ 4499704 h 5176789"/>
              <a:gd name="connsiteX67" fmla="*/ 6960755 w 12192000"/>
              <a:gd name="connsiteY67" fmla="*/ 4500249 h 5176789"/>
              <a:gd name="connsiteX68" fmla="*/ 6954882 w 12192000"/>
              <a:gd name="connsiteY68" fmla="*/ 4499405 h 5176789"/>
              <a:gd name="connsiteX69" fmla="*/ 6939428 w 12192000"/>
              <a:gd name="connsiteY69" fmla="*/ 4499385 h 5176789"/>
              <a:gd name="connsiteX70" fmla="*/ 6933902 w 12192000"/>
              <a:gd name="connsiteY70" fmla="*/ 4501239 h 5176789"/>
              <a:gd name="connsiteX71" fmla="*/ 6891244 w 12192000"/>
              <a:gd name="connsiteY71" fmla="*/ 4536371 h 5176789"/>
              <a:gd name="connsiteX72" fmla="*/ 6794496 w 12192000"/>
              <a:gd name="connsiteY72" fmla="*/ 4567924 h 5176789"/>
              <a:gd name="connsiteX73" fmla="*/ 6574528 w 12192000"/>
              <a:gd name="connsiteY73" fmla="*/ 4641155 h 5176789"/>
              <a:gd name="connsiteX74" fmla="*/ 6573036 w 12192000"/>
              <a:gd name="connsiteY74" fmla="*/ 4641049 h 5176789"/>
              <a:gd name="connsiteX75" fmla="*/ 6571920 w 12192000"/>
              <a:gd name="connsiteY75" fmla="*/ 4644739 h 5176789"/>
              <a:gd name="connsiteX76" fmla="*/ 6552021 w 12192000"/>
              <a:gd name="connsiteY76" fmla="*/ 4650379 h 5176789"/>
              <a:gd name="connsiteX77" fmla="*/ 6545925 w 12192000"/>
              <a:gd name="connsiteY77" fmla="*/ 4650675 h 5176789"/>
              <a:gd name="connsiteX78" fmla="*/ 6537822 w 12192000"/>
              <a:gd name="connsiteY78" fmla="*/ 4652769 h 5176789"/>
              <a:gd name="connsiteX79" fmla="*/ 6537743 w 12192000"/>
              <a:gd name="connsiteY79" fmla="*/ 4653068 h 5176789"/>
              <a:gd name="connsiteX80" fmla="*/ 6490057 w 12192000"/>
              <a:gd name="connsiteY80" fmla="*/ 4658624 h 5176789"/>
              <a:gd name="connsiteX81" fmla="*/ 6386800 w 12192000"/>
              <a:gd name="connsiteY81" fmla="*/ 4715431 h 5176789"/>
              <a:gd name="connsiteX82" fmla="*/ 6382703 w 12192000"/>
              <a:gd name="connsiteY82" fmla="*/ 4717930 h 5176789"/>
              <a:gd name="connsiteX83" fmla="*/ 6356495 w 12192000"/>
              <a:gd name="connsiteY83" fmla="*/ 4717843 h 5176789"/>
              <a:gd name="connsiteX84" fmla="*/ 6343628 w 12192000"/>
              <a:gd name="connsiteY84" fmla="*/ 4719161 h 5176789"/>
              <a:gd name="connsiteX85" fmla="*/ 6338605 w 12192000"/>
              <a:gd name="connsiteY85" fmla="*/ 4716723 h 5176789"/>
              <a:gd name="connsiteX86" fmla="*/ 6320318 w 12192000"/>
              <a:gd name="connsiteY86" fmla="*/ 4720095 h 5176789"/>
              <a:gd name="connsiteX87" fmla="*/ 6318742 w 12192000"/>
              <a:gd name="connsiteY87" fmla="*/ 4721541 h 5176789"/>
              <a:gd name="connsiteX88" fmla="*/ 6301708 w 12192000"/>
              <a:gd name="connsiteY88" fmla="*/ 4720380 h 5176789"/>
              <a:gd name="connsiteX89" fmla="*/ 6285082 w 12192000"/>
              <a:gd name="connsiteY89" fmla="*/ 4714639 h 5176789"/>
              <a:gd name="connsiteX90" fmla="*/ 6136936 w 12192000"/>
              <a:gd name="connsiteY90" fmla="*/ 4758246 h 5176789"/>
              <a:gd name="connsiteX91" fmla="*/ 5988578 w 12192000"/>
              <a:gd name="connsiteY91" fmla="*/ 4754427 h 5176789"/>
              <a:gd name="connsiteX92" fmla="*/ 5908701 w 12192000"/>
              <a:gd name="connsiteY92" fmla="*/ 4779160 h 5176789"/>
              <a:gd name="connsiteX93" fmla="*/ 5892219 w 12192000"/>
              <a:gd name="connsiteY93" fmla="*/ 4807892 h 5176789"/>
              <a:gd name="connsiteX94" fmla="*/ 5683612 w 12192000"/>
              <a:gd name="connsiteY94" fmla="*/ 4848770 h 5176789"/>
              <a:gd name="connsiteX95" fmla="*/ 5635111 w 12192000"/>
              <a:gd name="connsiteY95" fmla="*/ 4868888 h 5176789"/>
              <a:gd name="connsiteX96" fmla="*/ 5582652 w 12192000"/>
              <a:gd name="connsiteY96" fmla="*/ 4866836 h 5176789"/>
              <a:gd name="connsiteX97" fmla="*/ 5567213 w 12192000"/>
              <a:gd name="connsiteY97" fmla="*/ 4878769 h 5176789"/>
              <a:gd name="connsiteX98" fmla="*/ 5564659 w 12192000"/>
              <a:gd name="connsiteY98" fmla="*/ 4881042 h 5176789"/>
              <a:gd name="connsiteX99" fmla="*/ 5552102 w 12192000"/>
              <a:gd name="connsiteY99" fmla="*/ 4885426 h 5176789"/>
              <a:gd name="connsiteX100" fmla="*/ 5551475 w 12192000"/>
              <a:gd name="connsiteY100" fmla="*/ 4892560 h 5176789"/>
              <a:gd name="connsiteX101" fmla="*/ 5534664 w 12192000"/>
              <a:gd name="connsiteY101" fmla="*/ 4903385 h 5176789"/>
              <a:gd name="connsiteX102" fmla="*/ 5510737 w 12192000"/>
              <a:gd name="connsiteY102" fmla="*/ 4909807 h 5176789"/>
              <a:gd name="connsiteX103" fmla="*/ 5393901 w 12192000"/>
              <a:gd name="connsiteY103" fmla="*/ 4933709 h 5176789"/>
              <a:gd name="connsiteX104" fmla="*/ 5325782 w 12192000"/>
              <a:gd name="connsiteY104" fmla="*/ 4951789 h 5176789"/>
              <a:gd name="connsiteX105" fmla="*/ 5302703 w 12192000"/>
              <a:gd name="connsiteY105" fmla="*/ 4964590 h 5176789"/>
              <a:gd name="connsiteX106" fmla="*/ 5268591 w 12192000"/>
              <a:gd name="connsiteY106" fmla="*/ 4978479 h 5176789"/>
              <a:gd name="connsiteX107" fmla="*/ 5210559 w 12192000"/>
              <a:gd name="connsiteY107" fmla="*/ 5007585 h 5176789"/>
              <a:gd name="connsiteX108" fmla="*/ 5177597 w 12192000"/>
              <a:gd name="connsiteY108" fmla="*/ 5015926 h 5176789"/>
              <a:gd name="connsiteX109" fmla="*/ 5160569 w 12192000"/>
              <a:gd name="connsiteY109" fmla="*/ 5025681 h 5176789"/>
              <a:gd name="connsiteX110" fmla="*/ 5152748 w 12192000"/>
              <a:gd name="connsiteY110" fmla="*/ 5026569 h 5176789"/>
              <a:gd name="connsiteX111" fmla="*/ 5127678 w 12192000"/>
              <a:gd name="connsiteY111" fmla="*/ 5032947 h 5176789"/>
              <a:gd name="connsiteX112" fmla="*/ 5113147 w 12192000"/>
              <a:gd name="connsiteY112" fmla="*/ 5035818 h 5176789"/>
              <a:gd name="connsiteX113" fmla="*/ 5107301 w 12192000"/>
              <a:gd name="connsiteY113" fmla="*/ 5036672 h 5176789"/>
              <a:gd name="connsiteX114" fmla="*/ 5093215 w 12192000"/>
              <a:gd name="connsiteY114" fmla="*/ 5032880 h 5176789"/>
              <a:gd name="connsiteX115" fmla="*/ 5077058 w 12192000"/>
              <a:gd name="connsiteY115" fmla="*/ 5038681 h 5176789"/>
              <a:gd name="connsiteX116" fmla="*/ 5057349 w 12192000"/>
              <a:gd name="connsiteY116" fmla="*/ 5036015 h 5176789"/>
              <a:gd name="connsiteX117" fmla="*/ 5053945 w 12192000"/>
              <a:gd name="connsiteY117" fmla="*/ 5041952 h 5176789"/>
              <a:gd name="connsiteX118" fmla="*/ 5040021 w 12192000"/>
              <a:gd name="connsiteY118" fmla="*/ 5050052 h 5176789"/>
              <a:gd name="connsiteX119" fmla="*/ 5025913 w 12192000"/>
              <a:gd name="connsiteY119" fmla="*/ 5046535 h 5176789"/>
              <a:gd name="connsiteX120" fmla="*/ 4998218 w 12192000"/>
              <a:gd name="connsiteY120" fmla="*/ 5048065 h 5176789"/>
              <a:gd name="connsiteX121" fmla="*/ 4991008 w 12192000"/>
              <a:gd name="connsiteY121" fmla="*/ 5050439 h 5176789"/>
              <a:gd name="connsiteX122" fmla="*/ 4963503 w 12192000"/>
              <a:gd name="connsiteY122" fmla="*/ 5047575 h 5176789"/>
              <a:gd name="connsiteX123" fmla="*/ 4921053 w 12192000"/>
              <a:gd name="connsiteY123" fmla="*/ 5048925 h 5176789"/>
              <a:gd name="connsiteX124" fmla="*/ 4873420 w 12192000"/>
              <a:gd name="connsiteY124" fmla="*/ 5054929 h 5176789"/>
              <a:gd name="connsiteX125" fmla="*/ 4858825 w 12192000"/>
              <a:gd name="connsiteY125" fmla="*/ 5051329 h 5176789"/>
              <a:gd name="connsiteX126" fmla="*/ 4769340 w 12192000"/>
              <a:gd name="connsiteY126" fmla="*/ 5053090 h 5176789"/>
              <a:gd name="connsiteX127" fmla="*/ 4744152 w 12192000"/>
              <a:gd name="connsiteY127" fmla="*/ 5053391 h 5176789"/>
              <a:gd name="connsiteX128" fmla="*/ 4723556 w 12192000"/>
              <a:gd name="connsiteY128" fmla="*/ 5059633 h 5176789"/>
              <a:gd name="connsiteX129" fmla="*/ 4719699 w 12192000"/>
              <a:gd name="connsiteY129" fmla="*/ 5066298 h 5176789"/>
              <a:gd name="connsiteX130" fmla="*/ 4706016 w 12192000"/>
              <a:gd name="connsiteY130" fmla="*/ 5067422 h 5176789"/>
              <a:gd name="connsiteX131" fmla="*/ 4702593 w 12192000"/>
              <a:gd name="connsiteY131" fmla="*/ 5068973 h 5176789"/>
              <a:gd name="connsiteX132" fmla="*/ 4682766 w 12192000"/>
              <a:gd name="connsiteY132" fmla="*/ 5076609 h 5176789"/>
              <a:gd name="connsiteX133" fmla="*/ 4634960 w 12192000"/>
              <a:gd name="connsiteY133" fmla="*/ 5061852 h 5176789"/>
              <a:gd name="connsiteX134" fmla="*/ 4580645 w 12192000"/>
              <a:gd name="connsiteY134" fmla="*/ 5069246 h 5176789"/>
              <a:gd name="connsiteX135" fmla="*/ 4368005 w 12192000"/>
              <a:gd name="connsiteY135" fmla="*/ 5057426 h 5176789"/>
              <a:gd name="connsiteX136" fmla="*/ 4339489 w 12192000"/>
              <a:gd name="connsiteY136" fmla="*/ 5080858 h 5176789"/>
              <a:gd name="connsiteX137" fmla="*/ 4253895 w 12192000"/>
              <a:gd name="connsiteY137" fmla="*/ 5085008 h 5176789"/>
              <a:gd name="connsiteX138" fmla="*/ 4082432 w 12192000"/>
              <a:gd name="connsiteY138" fmla="*/ 5176339 h 5176789"/>
              <a:gd name="connsiteX139" fmla="*/ 3911296 w 12192000"/>
              <a:gd name="connsiteY139" fmla="*/ 5035663 h 5176789"/>
              <a:gd name="connsiteX140" fmla="*/ 3895182 w 12192000"/>
              <a:gd name="connsiteY140" fmla="*/ 5030229 h 5176789"/>
              <a:gd name="connsiteX141" fmla="*/ 3870866 w 12192000"/>
              <a:gd name="connsiteY141" fmla="*/ 5023753 h 5176789"/>
              <a:gd name="connsiteX142" fmla="*/ 3865913 w 12192000"/>
              <a:gd name="connsiteY142" fmla="*/ 5025143 h 5176789"/>
              <a:gd name="connsiteX143" fmla="*/ 3828606 w 12192000"/>
              <a:gd name="connsiteY143" fmla="*/ 5019426 h 5176789"/>
              <a:gd name="connsiteX144" fmla="*/ 3827901 w 12192000"/>
              <a:gd name="connsiteY144" fmla="*/ 5020583 h 5176789"/>
              <a:gd name="connsiteX145" fmla="*/ 3816543 w 12192000"/>
              <a:gd name="connsiteY145" fmla="*/ 5024366 h 5176789"/>
              <a:gd name="connsiteX146" fmla="*/ 3795278 w 12192000"/>
              <a:gd name="connsiteY146" fmla="*/ 5028779 h 5176789"/>
              <a:gd name="connsiteX147" fmla="*/ 3743858 w 12192000"/>
              <a:gd name="connsiteY147" fmla="*/ 5054237 h 5176789"/>
              <a:gd name="connsiteX148" fmla="*/ 3704945 w 12192000"/>
              <a:gd name="connsiteY148" fmla="*/ 5048413 h 5176789"/>
              <a:gd name="connsiteX149" fmla="*/ 3696992 w 12192000"/>
              <a:gd name="connsiteY149" fmla="*/ 5047914 h 5176789"/>
              <a:gd name="connsiteX150" fmla="*/ 3696780 w 12192000"/>
              <a:gd name="connsiteY150" fmla="*/ 5048181 h 5176789"/>
              <a:gd name="connsiteX151" fmla="*/ 3688290 w 12192000"/>
              <a:gd name="connsiteY151" fmla="*/ 5048204 h 5176789"/>
              <a:gd name="connsiteX152" fmla="*/ 3682486 w 12192000"/>
              <a:gd name="connsiteY152" fmla="*/ 5047000 h 5176789"/>
              <a:gd name="connsiteX153" fmla="*/ 3667056 w 12192000"/>
              <a:gd name="connsiteY153" fmla="*/ 5046030 h 5176789"/>
              <a:gd name="connsiteX154" fmla="*/ 3661403 w 12192000"/>
              <a:gd name="connsiteY154" fmla="*/ 5047537 h 5176789"/>
              <a:gd name="connsiteX155" fmla="*/ 3658673 w 12192000"/>
              <a:gd name="connsiteY155" fmla="*/ 5050790 h 5176789"/>
              <a:gd name="connsiteX156" fmla="*/ 3657333 w 12192000"/>
              <a:gd name="connsiteY156" fmla="*/ 5050325 h 5176789"/>
              <a:gd name="connsiteX157" fmla="*/ 3626778 w 12192000"/>
              <a:gd name="connsiteY157" fmla="*/ 5057882 h 5176789"/>
              <a:gd name="connsiteX158" fmla="*/ 3560067 w 12192000"/>
              <a:gd name="connsiteY158" fmla="*/ 5064266 h 5176789"/>
              <a:gd name="connsiteX159" fmla="*/ 3522641 w 12192000"/>
              <a:gd name="connsiteY159" fmla="*/ 5063654 h 5176789"/>
              <a:gd name="connsiteX160" fmla="*/ 3419275 w 12192000"/>
              <a:gd name="connsiteY160" fmla="*/ 5066646 h 5176789"/>
              <a:gd name="connsiteX161" fmla="*/ 3314869 w 12192000"/>
              <a:gd name="connsiteY161" fmla="*/ 5073197 h 5176789"/>
              <a:gd name="connsiteX162" fmla="*/ 3259088 w 12192000"/>
              <a:gd name="connsiteY162" fmla="*/ 5096363 h 5176789"/>
              <a:gd name="connsiteX163" fmla="*/ 3253104 w 12192000"/>
              <a:gd name="connsiteY163" fmla="*/ 5096785 h 5176789"/>
              <a:gd name="connsiteX164" fmla="*/ 3238751 w 12192000"/>
              <a:gd name="connsiteY164" fmla="*/ 5092996 h 5176789"/>
              <a:gd name="connsiteX165" fmla="*/ 3233681 w 12192000"/>
              <a:gd name="connsiteY165" fmla="*/ 5090758 h 5176789"/>
              <a:gd name="connsiteX166" fmla="*/ 3225562 w 12192000"/>
              <a:gd name="connsiteY166" fmla="*/ 5089215 h 5176789"/>
              <a:gd name="connsiteX167" fmla="*/ 3225260 w 12192000"/>
              <a:gd name="connsiteY167" fmla="*/ 5089437 h 5176789"/>
              <a:gd name="connsiteX168" fmla="*/ 3217859 w 12192000"/>
              <a:gd name="connsiteY168" fmla="*/ 5087484 h 5176789"/>
              <a:gd name="connsiteX169" fmla="*/ 3182980 w 12192000"/>
              <a:gd name="connsiteY169" fmla="*/ 5074650 h 5176789"/>
              <a:gd name="connsiteX170" fmla="*/ 3055081 w 12192000"/>
              <a:gd name="connsiteY170" fmla="*/ 5080424 h 5176789"/>
              <a:gd name="connsiteX171" fmla="*/ 3049807 w 12192000"/>
              <a:gd name="connsiteY171" fmla="*/ 5080860 h 5176789"/>
              <a:gd name="connsiteX172" fmla="*/ 3029122 w 12192000"/>
              <a:gd name="connsiteY172" fmla="*/ 5070085 h 5176789"/>
              <a:gd name="connsiteX173" fmla="*/ 3017862 w 12192000"/>
              <a:gd name="connsiteY173" fmla="*/ 5065942 h 5176789"/>
              <a:gd name="connsiteX174" fmla="*/ 3015868 w 12192000"/>
              <a:gd name="connsiteY174" fmla="*/ 5061832 h 5176789"/>
              <a:gd name="connsiteX175" fmla="*/ 2998644 w 12192000"/>
              <a:gd name="connsiteY175" fmla="*/ 5057210 h 5176789"/>
              <a:gd name="connsiteX176" fmla="*/ 2996219 w 12192000"/>
              <a:gd name="connsiteY176" fmla="*/ 5057788 h 5176789"/>
              <a:gd name="connsiteX177" fmla="*/ 2983676 w 12192000"/>
              <a:gd name="connsiteY177" fmla="*/ 5049852 h 5176789"/>
              <a:gd name="connsiteX178" fmla="*/ 2903609 w 12192000"/>
              <a:gd name="connsiteY178" fmla="*/ 4998457 h 5176789"/>
              <a:gd name="connsiteX179" fmla="*/ 2758830 w 12192000"/>
              <a:gd name="connsiteY179" fmla="*/ 4974760 h 5176789"/>
              <a:gd name="connsiteX180" fmla="*/ 2532669 w 12192000"/>
              <a:gd name="connsiteY180" fmla="*/ 4940573 h 5176789"/>
              <a:gd name="connsiteX181" fmla="*/ 2389931 w 12192000"/>
              <a:gd name="connsiteY181" fmla="*/ 4905785 h 5176789"/>
              <a:gd name="connsiteX182" fmla="*/ 2335186 w 12192000"/>
              <a:gd name="connsiteY182" fmla="*/ 4902957 h 5176789"/>
              <a:gd name="connsiteX183" fmla="*/ 2273393 w 12192000"/>
              <a:gd name="connsiteY183" fmla="*/ 4883565 h 5176789"/>
              <a:gd name="connsiteX184" fmla="*/ 2269523 w 12192000"/>
              <a:gd name="connsiteY184" fmla="*/ 4884442 h 5176789"/>
              <a:gd name="connsiteX185" fmla="*/ 2256015 w 12192000"/>
              <a:gd name="connsiteY185" fmla="*/ 4883014 h 5176789"/>
              <a:gd name="connsiteX186" fmla="*/ 2249731 w 12192000"/>
              <a:gd name="connsiteY186" fmla="*/ 4888778 h 5176789"/>
              <a:gd name="connsiteX187" fmla="*/ 2227629 w 12192000"/>
              <a:gd name="connsiteY187" fmla="*/ 4891047 h 5176789"/>
              <a:gd name="connsiteX188" fmla="*/ 2203460 w 12192000"/>
              <a:gd name="connsiteY188" fmla="*/ 4886696 h 5176789"/>
              <a:gd name="connsiteX189" fmla="*/ 2091528 w 12192000"/>
              <a:gd name="connsiteY189" fmla="*/ 4859155 h 5176789"/>
              <a:gd name="connsiteX190" fmla="*/ 2022901 w 12192000"/>
              <a:gd name="connsiteY190" fmla="*/ 4846594 h 5176789"/>
              <a:gd name="connsiteX191" fmla="*/ 1994227 w 12192000"/>
              <a:gd name="connsiteY191" fmla="*/ 4847973 h 5176789"/>
              <a:gd name="connsiteX192" fmla="*/ 1955936 w 12192000"/>
              <a:gd name="connsiteY192" fmla="*/ 4845765 h 5176789"/>
              <a:gd name="connsiteX193" fmla="*/ 1741924 w 12192000"/>
              <a:gd name="connsiteY193" fmla="*/ 4808054 h 5176789"/>
              <a:gd name="connsiteX194" fmla="*/ 1734410 w 12192000"/>
              <a:gd name="connsiteY194" fmla="*/ 4811675 h 5176789"/>
              <a:gd name="connsiteX195" fmla="*/ 1691423 w 12192000"/>
              <a:gd name="connsiteY195" fmla="*/ 4802777 h 5176789"/>
              <a:gd name="connsiteX196" fmla="*/ 1554504 w 12192000"/>
              <a:gd name="connsiteY196" fmla="*/ 4739985 h 5176789"/>
              <a:gd name="connsiteX197" fmla="*/ 1470119 w 12192000"/>
              <a:gd name="connsiteY197" fmla="*/ 4723470 h 5176789"/>
              <a:gd name="connsiteX198" fmla="*/ 1437967 w 12192000"/>
              <a:gd name="connsiteY198" fmla="*/ 4722710 h 5176789"/>
              <a:gd name="connsiteX199" fmla="*/ 1295869 w 12192000"/>
              <a:gd name="connsiteY199" fmla="*/ 4726175 h 5176789"/>
              <a:gd name="connsiteX200" fmla="*/ 1292949 w 12192000"/>
              <a:gd name="connsiteY200" fmla="*/ 4684615 h 5176789"/>
              <a:gd name="connsiteX201" fmla="*/ 1244908 w 12192000"/>
              <a:gd name="connsiteY201" fmla="*/ 4706993 h 5176789"/>
              <a:gd name="connsiteX202" fmla="*/ 1171266 w 12192000"/>
              <a:gd name="connsiteY202" fmla="*/ 4706535 h 5176789"/>
              <a:gd name="connsiteX203" fmla="*/ 1160868 w 12192000"/>
              <a:gd name="connsiteY203" fmla="*/ 4701936 h 5176789"/>
              <a:gd name="connsiteX204" fmla="*/ 1147599 w 12192000"/>
              <a:gd name="connsiteY204" fmla="*/ 4714833 h 5176789"/>
              <a:gd name="connsiteX205" fmla="*/ 1119603 w 12192000"/>
              <a:gd name="connsiteY205" fmla="*/ 4721303 h 5176789"/>
              <a:gd name="connsiteX206" fmla="*/ 997851 w 12192000"/>
              <a:gd name="connsiteY206" fmla="*/ 4722336 h 5176789"/>
              <a:gd name="connsiteX207" fmla="*/ 976455 w 12192000"/>
              <a:gd name="connsiteY207" fmla="*/ 4726407 h 5176789"/>
              <a:gd name="connsiteX208" fmla="*/ 949939 w 12192000"/>
              <a:gd name="connsiteY208" fmla="*/ 4719699 h 5176789"/>
              <a:gd name="connsiteX209" fmla="*/ 894148 w 12192000"/>
              <a:gd name="connsiteY209" fmla="*/ 4710406 h 5176789"/>
              <a:gd name="connsiteX210" fmla="*/ 857990 w 12192000"/>
              <a:gd name="connsiteY210" fmla="*/ 4696844 h 5176789"/>
              <a:gd name="connsiteX211" fmla="*/ 848649 w 12192000"/>
              <a:gd name="connsiteY211" fmla="*/ 4704021 h 5176789"/>
              <a:gd name="connsiteX212" fmla="*/ 826436 w 12192000"/>
              <a:gd name="connsiteY212" fmla="*/ 4707421 h 5176789"/>
              <a:gd name="connsiteX213" fmla="*/ 733052 w 12192000"/>
              <a:gd name="connsiteY213" fmla="*/ 4701884 h 5176789"/>
              <a:gd name="connsiteX214" fmla="*/ 716185 w 12192000"/>
              <a:gd name="connsiteY214" fmla="*/ 4648168 h 5176789"/>
              <a:gd name="connsiteX215" fmla="*/ 582722 w 12192000"/>
              <a:gd name="connsiteY215" fmla="*/ 4658637 h 5176789"/>
              <a:gd name="connsiteX216" fmla="*/ 581118 w 12192000"/>
              <a:gd name="connsiteY216" fmla="*/ 4654120 h 5176789"/>
              <a:gd name="connsiteX217" fmla="*/ 546453 w 12192000"/>
              <a:gd name="connsiteY217" fmla="*/ 4652542 h 5176789"/>
              <a:gd name="connsiteX218" fmla="*/ 536773 w 12192000"/>
              <a:gd name="connsiteY218" fmla="*/ 4644609 h 5176789"/>
              <a:gd name="connsiteX219" fmla="*/ 388896 w 12192000"/>
              <a:gd name="connsiteY219" fmla="*/ 4619173 h 5176789"/>
              <a:gd name="connsiteX220" fmla="*/ 366479 w 12192000"/>
              <a:gd name="connsiteY220" fmla="*/ 4618896 h 5176789"/>
              <a:gd name="connsiteX221" fmla="*/ 342781 w 12192000"/>
              <a:gd name="connsiteY221" fmla="*/ 4601239 h 5176789"/>
              <a:gd name="connsiteX222" fmla="*/ 255925 w 12192000"/>
              <a:gd name="connsiteY222" fmla="*/ 4598685 h 5176789"/>
              <a:gd name="connsiteX223" fmla="*/ 226919 w 12192000"/>
              <a:gd name="connsiteY223" fmla="*/ 4598460 h 5176789"/>
              <a:gd name="connsiteX224" fmla="*/ 213925 w 12192000"/>
              <a:gd name="connsiteY224" fmla="*/ 4597783 h 5176789"/>
              <a:gd name="connsiteX225" fmla="*/ 215196 w 12192000"/>
              <a:gd name="connsiteY225" fmla="*/ 4588576 h 5176789"/>
              <a:gd name="connsiteX226" fmla="*/ 180214 w 12192000"/>
              <a:gd name="connsiteY226" fmla="*/ 4583701 h 5176789"/>
              <a:gd name="connsiteX227" fmla="*/ 83203 w 12192000"/>
              <a:gd name="connsiteY227" fmla="*/ 4531664 h 5176789"/>
              <a:gd name="connsiteX228" fmla="*/ 4106 w 12192000"/>
              <a:gd name="connsiteY228" fmla="*/ 4517202 h 5176789"/>
              <a:gd name="connsiteX229" fmla="*/ 0 w 12192000"/>
              <a:gd name="connsiteY229" fmla="*/ 4516084 h 5176789"/>
              <a:gd name="connsiteX230" fmla="*/ 0 w 12192000"/>
              <a:gd name="connsiteY230" fmla="*/ 0 h 5176789"/>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6136936 w 12192000"/>
              <a:gd name="connsiteY90" fmla="*/ 4758246 h 5096785"/>
              <a:gd name="connsiteX91" fmla="*/ 5988578 w 12192000"/>
              <a:gd name="connsiteY91" fmla="*/ 4754427 h 5096785"/>
              <a:gd name="connsiteX92" fmla="*/ 5908701 w 12192000"/>
              <a:gd name="connsiteY92" fmla="*/ 4779160 h 5096785"/>
              <a:gd name="connsiteX93" fmla="*/ 5892219 w 12192000"/>
              <a:gd name="connsiteY93" fmla="*/ 4807892 h 5096785"/>
              <a:gd name="connsiteX94" fmla="*/ 5683612 w 12192000"/>
              <a:gd name="connsiteY94" fmla="*/ 4848770 h 5096785"/>
              <a:gd name="connsiteX95" fmla="*/ 5635111 w 12192000"/>
              <a:gd name="connsiteY95" fmla="*/ 4868888 h 5096785"/>
              <a:gd name="connsiteX96" fmla="*/ 5582652 w 12192000"/>
              <a:gd name="connsiteY96" fmla="*/ 4866836 h 5096785"/>
              <a:gd name="connsiteX97" fmla="*/ 5567213 w 12192000"/>
              <a:gd name="connsiteY97" fmla="*/ 4878769 h 5096785"/>
              <a:gd name="connsiteX98" fmla="*/ 5564659 w 12192000"/>
              <a:gd name="connsiteY98" fmla="*/ 4881042 h 5096785"/>
              <a:gd name="connsiteX99" fmla="*/ 5552102 w 12192000"/>
              <a:gd name="connsiteY99" fmla="*/ 4885426 h 5096785"/>
              <a:gd name="connsiteX100" fmla="*/ 5551475 w 12192000"/>
              <a:gd name="connsiteY100" fmla="*/ 4892560 h 5096785"/>
              <a:gd name="connsiteX101" fmla="*/ 5534664 w 12192000"/>
              <a:gd name="connsiteY101" fmla="*/ 4903385 h 5096785"/>
              <a:gd name="connsiteX102" fmla="*/ 5510737 w 12192000"/>
              <a:gd name="connsiteY102" fmla="*/ 4909807 h 5096785"/>
              <a:gd name="connsiteX103" fmla="*/ 5393901 w 12192000"/>
              <a:gd name="connsiteY103" fmla="*/ 4933709 h 5096785"/>
              <a:gd name="connsiteX104" fmla="*/ 5325782 w 12192000"/>
              <a:gd name="connsiteY104" fmla="*/ 4951789 h 5096785"/>
              <a:gd name="connsiteX105" fmla="*/ 5302703 w 12192000"/>
              <a:gd name="connsiteY105" fmla="*/ 4964590 h 5096785"/>
              <a:gd name="connsiteX106" fmla="*/ 5268591 w 12192000"/>
              <a:gd name="connsiteY106" fmla="*/ 4978479 h 5096785"/>
              <a:gd name="connsiteX107" fmla="*/ 5210559 w 12192000"/>
              <a:gd name="connsiteY107" fmla="*/ 5007585 h 5096785"/>
              <a:gd name="connsiteX108" fmla="*/ 5177597 w 12192000"/>
              <a:gd name="connsiteY108" fmla="*/ 5015926 h 5096785"/>
              <a:gd name="connsiteX109" fmla="*/ 5160569 w 12192000"/>
              <a:gd name="connsiteY109" fmla="*/ 5025681 h 5096785"/>
              <a:gd name="connsiteX110" fmla="*/ 5152748 w 12192000"/>
              <a:gd name="connsiteY110" fmla="*/ 5026569 h 5096785"/>
              <a:gd name="connsiteX111" fmla="*/ 5127678 w 12192000"/>
              <a:gd name="connsiteY111" fmla="*/ 5032947 h 5096785"/>
              <a:gd name="connsiteX112" fmla="*/ 5113147 w 12192000"/>
              <a:gd name="connsiteY112" fmla="*/ 5035818 h 5096785"/>
              <a:gd name="connsiteX113" fmla="*/ 5107301 w 12192000"/>
              <a:gd name="connsiteY113" fmla="*/ 5036672 h 5096785"/>
              <a:gd name="connsiteX114" fmla="*/ 5093215 w 12192000"/>
              <a:gd name="connsiteY114" fmla="*/ 5032880 h 5096785"/>
              <a:gd name="connsiteX115" fmla="*/ 5077058 w 12192000"/>
              <a:gd name="connsiteY115" fmla="*/ 5038681 h 5096785"/>
              <a:gd name="connsiteX116" fmla="*/ 5057349 w 12192000"/>
              <a:gd name="connsiteY116" fmla="*/ 5036015 h 5096785"/>
              <a:gd name="connsiteX117" fmla="*/ 5053945 w 12192000"/>
              <a:gd name="connsiteY117" fmla="*/ 5041952 h 5096785"/>
              <a:gd name="connsiteX118" fmla="*/ 5040021 w 12192000"/>
              <a:gd name="connsiteY118" fmla="*/ 5050052 h 5096785"/>
              <a:gd name="connsiteX119" fmla="*/ 5025913 w 12192000"/>
              <a:gd name="connsiteY119" fmla="*/ 5046535 h 5096785"/>
              <a:gd name="connsiteX120" fmla="*/ 4998218 w 12192000"/>
              <a:gd name="connsiteY120" fmla="*/ 5048065 h 5096785"/>
              <a:gd name="connsiteX121" fmla="*/ 4991008 w 12192000"/>
              <a:gd name="connsiteY121" fmla="*/ 5050439 h 5096785"/>
              <a:gd name="connsiteX122" fmla="*/ 4963503 w 12192000"/>
              <a:gd name="connsiteY122" fmla="*/ 5047575 h 5096785"/>
              <a:gd name="connsiteX123" fmla="*/ 4921053 w 12192000"/>
              <a:gd name="connsiteY123" fmla="*/ 5048925 h 5096785"/>
              <a:gd name="connsiteX124" fmla="*/ 4873420 w 12192000"/>
              <a:gd name="connsiteY124" fmla="*/ 5054929 h 5096785"/>
              <a:gd name="connsiteX125" fmla="*/ 4858825 w 12192000"/>
              <a:gd name="connsiteY125" fmla="*/ 5051329 h 5096785"/>
              <a:gd name="connsiteX126" fmla="*/ 4769340 w 12192000"/>
              <a:gd name="connsiteY126" fmla="*/ 5053090 h 5096785"/>
              <a:gd name="connsiteX127" fmla="*/ 4744152 w 12192000"/>
              <a:gd name="connsiteY127" fmla="*/ 5053391 h 5096785"/>
              <a:gd name="connsiteX128" fmla="*/ 4723556 w 12192000"/>
              <a:gd name="connsiteY128" fmla="*/ 5059633 h 5096785"/>
              <a:gd name="connsiteX129" fmla="*/ 4719699 w 12192000"/>
              <a:gd name="connsiteY129" fmla="*/ 5066298 h 5096785"/>
              <a:gd name="connsiteX130" fmla="*/ 4706016 w 12192000"/>
              <a:gd name="connsiteY130" fmla="*/ 5067422 h 5096785"/>
              <a:gd name="connsiteX131" fmla="*/ 4702593 w 12192000"/>
              <a:gd name="connsiteY131" fmla="*/ 5068973 h 5096785"/>
              <a:gd name="connsiteX132" fmla="*/ 4682766 w 12192000"/>
              <a:gd name="connsiteY132" fmla="*/ 5076609 h 5096785"/>
              <a:gd name="connsiteX133" fmla="*/ 4634960 w 12192000"/>
              <a:gd name="connsiteY133" fmla="*/ 5061852 h 5096785"/>
              <a:gd name="connsiteX134" fmla="*/ 4580645 w 12192000"/>
              <a:gd name="connsiteY134" fmla="*/ 5069246 h 5096785"/>
              <a:gd name="connsiteX135" fmla="*/ 4368005 w 12192000"/>
              <a:gd name="connsiteY135" fmla="*/ 5057426 h 5096785"/>
              <a:gd name="connsiteX136" fmla="*/ 4339489 w 12192000"/>
              <a:gd name="connsiteY136" fmla="*/ 5080858 h 5096785"/>
              <a:gd name="connsiteX137" fmla="*/ 4253895 w 12192000"/>
              <a:gd name="connsiteY137" fmla="*/ 5085008 h 5096785"/>
              <a:gd name="connsiteX138" fmla="*/ 4130140 w 12192000"/>
              <a:gd name="connsiteY138" fmla="*/ 5057070 h 5096785"/>
              <a:gd name="connsiteX139" fmla="*/ 3911296 w 12192000"/>
              <a:gd name="connsiteY139" fmla="*/ 5035663 h 5096785"/>
              <a:gd name="connsiteX140" fmla="*/ 3895182 w 12192000"/>
              <a:gd name="connsiteY140" fmla="*/ 5030229 h 5096785"/>
              <a:gd name="connsiteX141" fmla="*/ 3870866 w 12192000"/>
              <a:gd name="connsiteY141" fmla="*/ 5023753 h 5096785"/>
              <a:gd name="connsiteX142" fmla="*/ 3865913 w 12192000"/>
              <a:gd name="connsiteY142" fmla="*/ 5025143 h 5096785"/>
              <a:gd name="connsiteX143" fmla="*/ 3828606 w 12192000"/>
              <a:gd name="connsiteY143" fmla="*/ 5019426 h 5096785"/>
              <a:gd name="connsiteX144" fmla="*/ 3827901 w 12192000"/>
              <a:gd name="connsiteY144" fmla="*/ 5020583 h 5096785"/>
              <a:gd name="connsiteX145" fmla="*/ 3816543 w 12192000"/>
              <a:gd name="connsiteY145" fmla="*/ 5024366 h 5096785"/>
              <a:gd name="connsiteX146" fmla="*/ 3795278 w 12192000"/>
              <a:gd name="connsiteY146" fmla="*/ 5028779 h 5096785"/>
              <a:gd name="connsiteX147" fmla="*/ 3743858 w 12192000"/>
              <a:gd name="connsiteY147" fmla="*/ 5054237 h 5096785"/>
              <a:gd name="connsiteX148" fmla="*/ 3704945 w 12192000"/>
              <a:gd name="connsiteY148" fmla="*/ 5048413 h 5096785"/>
              <a:gd name="connsiteX149" fmla="*/ 3696992 w 12192000"/>
              <a:gd name="connsiteY149" fmla="*/ 5047914 h 5096785"/>
              <a:gd name="connsiteX150" fmla="*/ 3696780 w 12192000"/>
              <a:gd name="connsiteY150" fmla="*/ 5048181 h 5096785"/>
              <a:gd name="connsiteX151" fmla="*/ 3688290 w 12192000"/>
              <a:gd name="connsiteY151" fmla="*/ 5048204 h 5096785"/>
              <a:gd name="connsiteX152" fmla="*/ 3682486 w 12192000"/>
              <a:gd name="connsiteY152" fmla="*/ 5047000 h 5096785"/>
              <a:gd name="connsiteX153" fmla="*/ 3667056 w 12192000"/>
              <a:gd name="connsiteY153" fmla="*/ 5046030 h 5096785"/>
              <a:gd name="connsiteX154" fmla="*/ 3661403 w 12192000"/>
              <a:gd name="connsiteY154" fmla="*/ 5047537 h 5096785"/>
              <a:gd name="connsiteX155" fmla="*/ 3658673 w 12192000"/>
              <a:gd name="connsiteY155" fmla="*/ 5050790 h 5096785"/>
              <a:gd name="connsiteX156" fmla="*/ 3657333 w 12192000"/>
              <a:gd name="connsiteY156" fmla="*/ 5050325 h 5096785"/>
              <a:gd name="connsiteX157" fmla="*/ 3626778 w 12192000"/>
              <a:gd name="connsiteY157" fmla="*/ 5057882 h 5096785"/>
              <a:gd name="connsiteX158" fmla="*/ 3560067 w 12192000"/>
              <a:gd name="connsiteY158" fmla="*/ 5064266 h 5096785"/>
              <a:gd name="connsiteX159" fmla="*/ 3522641 w 12192000"/>
              <a:gd name="connsiteY159" fmla="*/ 5063654 h 5096785"/>
              <a:gd name="connsiteX160" fmla="*/ 3419275 w 12192000"/>
              <a:gd name="connsiteY160" fmla="*/ 5066646 h 5096785"/>
              <a:gd name="connsiteX161" fmla="*/ 3314869 w 12192000"/>
              <a:gd name="connsiteY161" fmla="*/ 5073197 h 5096785"/>
              <a:gd name="connsiteX162" fmla="*/ 3259088 w 12192000"/>
              <a:gd name="connsiteY162" fmla="*/ 5096363 h 5096785"/>
              <a:gd name="connsiteX163" fmla="*/ 3253104 w 12192000"/>
              <a:gd name="connsiteY163" fmla="*/ 5096785 h 5096785"/>
              <a:gd name="connsiteX164" fmla="*/ 3238751 w 12192000"/>
              <a:gd name="connsiteY164" fmla="*/ 5092996 h 5096785"/>
              <a:gd name="connsiteX165" fmla="*/ 3233681 w 12192000"/>
              <a:gd name="connsiteY165" fmla="*/ 5090758 h 5096785"/>
              <a:gd name="connsiteX166" fmla="*/ 3225562 w 12192000"/>
              <a:gd name="connsiteY166" fmla="*/ 5089215 h 5096785"/>
              <a:gd name="connsiteX167" fmla="*/ 3225260 w 12192000"/>
              <a:gd name="connsiteY167" fmla="*/ 5089437 h 5096785"/>
              <a:gd name="connsiteX168" fmla="*/ 3217859 w 12192000"/>
              <a:gd name="connsiteY168" fmla="*/ 5087484 h 5096785"/>
              <a:gd name="connsiteX169" fmla="*/ 3182980 w 12192000"/>
              <a:gd name="connsiteY169" fmla="*/ 5074650 h 5096785"/>
              <a:gd name="connsiteX170" fmla="*/ 3055081 w 12192000"/>
              <a:gd name="connsiteY170" fmla="*/ 5080424 h 5096785"/>
              <a:gd name="connsiteX171" fmla="*/ 3049807 w 12192000"/>
              <a:gd name="connsiteY171" fmla="*/ 5080860 h 5096785"/>
              <a:gd name="connsiteX172" fmla="*/ 3029122 w 12192000"/>
              <a:gd name="connsiteY172" fmla="*/ 5070085 h 5096785"/>
              <a:gd name="connsiteX173" fmla="*/ 3017862 w 12192000"/>
              <a:gd name="connsiteY173" fmla="*/ 5065942 h 5096785"/>
              <a:gd name="connsiteX174" fmla="*/ 3015868 w 12192000"/>
              <a:gd name="connsiteY174" fmla="*/ 5061832 h 5096785"/>
              <a:gd name="connsiteX175" fmla="*/ 2998644 w 12192000"/>
              <a:gd name="connsiteY175" fmla="*/ 5057210 h 5096785"/>
              <a:gd name="connsiteX176" fmla="*/ 2996219 w 12192000"/>
              <a:gd name="connsiteY176" fmla="*/ 5057788 h 5096785"/>
              <a:gd name="connsiteX177" fmla="*/ 2983676 w 12192000"/>
              <a:gd name="connsiteY177" fmla="*/ 5049852 h 5096785"/>
              <a:gd name="connsiteX178" fmla="*/ 2903609 w 12192000"/>
              <a:gd name="connsiteY178" fmla="*/ 4998457 h 5096785"/>
              <a:gd name="connsiteX179" fmla="*/ 2758830 w 12192000"/>
              <a:gd name="connsiteY179" fmla="*/ 4974760 h 5096785"/>
              <a:gd name="connsiteX180" fmla="*/ 2532669 w 12192000"/>
              <a:gd name="connsiteY180" fmla="*/ 4940573 h 5096785"/>
              <a:gd name="connsiteX181" fmla="*/ 2389931 w 12192000"/>
              <a:gd name="connsiteY181" fmla="*/ 4905785 h 5096785"/>
              <a:gd name="connsiteX182" fmla="*/ 2335186 w 12192000"/>
              <a:gd name="connsiteY182" fmla="*/ 4902957 h 5096785"/>
              <a:gd name="connsiteX183" fmla="*/ 2273393 w 12192000"/>
              <a:gd name="connsiteY183" fmla="*/ 4883565 h 5096785"/>
              <a:gd name="connsiteX184" fmla="*/ 2269523 w 12192000"/>
              <a:gd name="connsiteY184" fmla="*/ 4884442 h 5096785"/>
              <a:gd name="connsiteX185" fmla="*/ 2256015 w 12192000"/>
              <a:gd name="connsiteY185" fmla="*/ 4883014 h 5096785"/>
              <a:gd name="connsiteX186" fmla="*/ 2249731 w 12192000"/>
              <a:gd name="connsiteY186" fmla="*/ 4888778 h 5096785"/>
              <a:gd name="connsiteX187" fmla="*/ 2227629 w 12192000"/>
              <a:gd name="connsiteY187" fmla="*/ 4891047 h 5096785"/>
              <a:gd name="connsiteX188" fmla="*/ 2203460 w 12192000"/>
              <a:gd name="connsiteY188" fmla="*/ 4886696 h 5096785"/>
              <a:gd name="connsiteX189" fmla="*/ 2091528 w 12192000"/>
              <a:gd name="connsiteY189" fmla="*/ 4859155 h 5096785"/>
              <a:gd name="connsiteX190" fmla="*/ 2022901 w 12192000"/>
              <a:gd name="connsiteY190" fmla="*/ 4846594 h 5096785"/>
              <a:gd name="connsiteX191" fmla="*/ 1994227 w 12192000"/>
              <a:gd name="connsiteY191" fmla="*/ 4847973 h 5096785"/>
              <a:gd name="connsiteX192" fmla="*/ 1955936 w 12192000"/>
              <a:gd name="connsiteY192" fmla="*/ 4845765 h 5096785"/>
              <a:gd name="connsiteX193" fmla="*/ 1741924 w 12192000"/>
              <a:gd name="connsiteY193" fmla="*/ 4808054 h 5096785"/>
              <a:gd name="connsiteX194" fmla="*/ 1734410 w 12192000"/>
              <a:gd name="connsiteY194" fmla="*/ 4811675 h 5096785"/>
              <a:gd name="connsiteX195" fmla="*/ 1691423 w 12192000"/>
              <a:gd name="connsiteY195" fmla="*/ 4802777 h 5096785"/>
              <a:gd name="connsiteX196" fmla="*/ 1554504 w 12192000"/>
              <a:gd name="connsiteY196" fmla="*/ 4739985 h 5096785"/>
              <a:gd name="connsiteX197" fmla="*/ 1470119 w 12192000"/>
              <a:gd name="connsiteY197" fmla="*/ 4723470 h 5096785"/>
              <a:gd name="connsiteX198" fmla="*/ 1437967 w 12192000"/>
              <a:gd name="connsiteY198" fmla="*/ 4722710 h 5096785"/>
              <a:gd name="connsiteX199" fmla="*/ 1295869 w 12192000"/>
              <a:gd name="connsiteY199" fmla="*/ 4726175 h 5096785"/>
              <a:gd name="connsiteX200" fmla="*/ 1292949 w 12192000"/>
              <a:gd name="connsiteY200" fmla="*/ 4684615 h 5096785"/>
              <a:gd name="connsiteX201" fmla="*/ 1244908 w 12192000"/>
              <a:gd name="connsiteY201" fmla="*/ 4706993 h 5096785"/>
              <a:gd name="connsiteX202" fmla="*/ 1171266 w 12192000"/>
              <a:gd name="connsiteY202" fmla="*/ 4706535 h 5096785"/>
              <a:gd name="connsiteX203" fmla="*/ 1160868 w 12192000"/>
              <a:gd name="connsiteY203" fmla="*/ 4701936 h 5096785"/>
              <a:gd name="connsiteX204" fmla="*/ 1147599 w 12192000"/>
              <a:gd name="connsiteY204" fmla="*/ 4714833 h 5096785"/>
              <a:gd name="connsiteX205" fmla="*/ 1119603 w 12192000"/>
              <a:gd name="connsiteY205" fmla="*/ 4721303 h 5096785"/>
              <a:gd name="connsiteX206" fmla="*/ 997851 w 12192000"/>
              <a:gd name="connsiteY206" fmla="*/ 4722336 h 5096785"/>
              <a:gd name="connsiteX207" fmla="*/ 976455 w 12192000"/>
              <a:gd name="connsiteY207" fmla="*/ 4726407 h 5096785"/>
              <a:gd name="connsiteX208" fmla="*/ 949939 w 12192000"/>
              <a:gd name="connsiteY208" fmla="*/ 4719699 h 5096785"/>
              <a:gd name="connsiteX209" fmla="*/ 894148 w 12192000"/>
              <a:gd name="connsiteY209" fmla="*/ 4710406 h 5096785"/>
              <a:gd name="connsiteX210" fmla="*/ 857990 w 12192000"/>
              <a:gd name="connsiteY210" fmla="*/ 4696844 h 5096785"/>
              <a:gd name="connsiteX211" fmla="*/ 848649 w 12192000"/>
              <a:gd name="connsiteY211" fmla="*/ 4704021 h 5096785"/>
              <a:gd name="connsiteX212" fmla="*/ 826436 w 12192000"/>
              <a:gd name="connsiteY212" fmla="*/ 4707421 h 5096785"/>
              <a:gd name="connsiteX213" fmla="*/ 733052 w 12192000"/>
              <a:gd name="connsiteY213" fmla="*/ 4701884 h 5096785"/>
              <a:gd name="connsiteX214" fmla="*/ 716185 w 12192000"/>
              <a:gd name="connsiteY214" fmla="*/ 4648168 h 5096785"/>
              <a:gd name="connsiteX215" fmla="*/ 582722 w 12192000"/>
              <a:gd name="connsiteY215" fmla="*/ 4658637 h 5096785"/>
              <a:gd name="connsiteX216" fmla="*/ 581118 w 12192000"/>
              <a:gd name="connsiteY216" fmla="*/ 4654120 h 5096785"/>
              <a:gd name="connsiteX217" fmla="*/ 546453 w 12192000"/>
              <a:gd name="connsiteY217" fmla="*/ 4652542 h 5096785"/>
              <a:gd name="connsiteX218" fmla="*/ 536773 w 12192000"/>
              <a:gd name="connsiteY218" fmla="*/ 4644609 h 5096785"/>
              <a:gd name="connsiteX219" fmla="*/ 388896 w 12192000"/>
              <a:gd name="connsiteY219" fmla="*/ 4619173 h 5096785"/>
              <a:gd name="connsiteX220" fmla="*/ 366479 w 12192000"/>
              <a:gd name="connsiteY220" fmla="*/ 4618896 h 5096785"/>
              <a:gd name="connsiteX221" fmla="*/ 342781 w 12192000"/>
              <a:gd name="connsiteY221" fmla="*/ 4601239 h 5096785"/>
              <a:gd name="connsiteX222" fmla="*/ 255925 w 12192000"/>
              <a:gd name="connsiteY222" fmla="*/ 4598685 h 5096785"/>
              <a:gd name="connsiteX223" fmla="*/ 226919 w 12192000"/>
              <a:gd name="connsiteY223" fmla="*/ 4598460 h 5096785"/>
              <a:gd name="connsiteX224" fmla="*/ 213925 w 12192000"/>
              <a:gd name="connsiteY224" fmla="*/ 4597783 h 5096785"/>
              <a:gd name="connsiteX225" fmla="*/ 215196 w 12192000"/>
              <a:gd name="connsiteY225" fmla="*/ 4588576 h 5096785"/>
              <a:gd name="connsiteX226" fmla="*/ 180214 w 12192000"/>
              <a:gd name="connsiteY226" fmla="*/ 4583701 h 5096785"/>
              <a:gd name="connsiteX227" fmla="*/ 83203 w 12192000"/>
              <a:gd name="connsiteY227" fmla="*/ 4531664 h 5096785"/>
              <a:gd name="connsiteX228" fmla="*/ 4106 w 12192000"/>
              <a:gd name="connsiteY228" fmla="*/ 4517202 h 5096785"/>
              <a:gd name="connsiteX229" fmla="*/ 0 w 12192000"/>
              <a:gd name="connsiteY229" fmla="*/ 4516084 h 5096785"/>
              <a:gd name="connsiteX230" fmla="*/ 0 w 12192000"/>
              <a:gd name="connsiteY230"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5988578 w 12192000"/>
              <a:gd name="connsiteY90" fmla="*/ 4754427 h 5096785"/>
              <a:gd name="connsiteX91" fmla="*/ 5908701 w 12192000"/>
              <a:gd name="connsiteY91" fmla="*/ 4779160 h 5096785"/>
              <a:gd name="connsiteX92" fmla="*/ 5892219 w 12192000"/>
              <a:gd name="connsiteY92" fmla="*/ 4807892 h 5096785"/>
              <a:gd name="connsiteX93" fmla="*/ 5683612 w 12192000"/>
              <a:gd name="connsiteY93" fmla="*/ 4848770 h 5096785"/>
              <a:gd name="connsiteX94" fmla="*/ 5635111 w 12192000"/>
              <a:gd name="connsiteY94" fmla="*/ 4868888 h 5096785"/>
              <a:gd name="connsiteX95" fmla="*/ 5582652 w 12192000"/>
              <a:gd name="connsiteY95" fmla="*/ 4866836 h 5096785"/>
              <a:gd name="connsiteX96" fmla="*/ 5567213 w 12192000"/>
              <a:gd name="connsiteY96" fmla="*/ 4878769 h 5096785"/>
              <a:gd name="connsiteX97" fmla="*/ 5564659 w 12192000"/>
              <a:gd name="connsiteY97" fmla="*/ 4881042 h 5096785"/>
              <a:gd name="connsiteX98" fmla="*/ 5552102 w 12192000"/>
              <a:gd name="connsiteY98" fmla="*/ 4885426 h 5096785"/>
              <a:gd name="connsiteX99" fmla="*/ 5551475 w 12192000"/>
              <a:gd name="connsiteY99" fmla="*/ 4892560 h 5096785"/>
              <a:gd name="connsiteX100" fmla="*/ 5534664 w 12192000"/>
              <a:gd name="connsiteY100" fmla="*/ 4903385 h 5096785"/>
              <a:gd name="connsiteX101" fmla="*/ 5510737 w 12192000"/>
              <a:gd name="connsiteY101" fmla="*/ 4909807 h 5096785"/>
              <a:gd name="connsiteX102" fmla="*/ 5393901 w 12192000"/>
              <a:gd name="connsiteY102" fmla="*/ 4933709 h 5096785"/>
              <a:gd name="connsiteX103" fmla="*/ 5325782 w 12192000"/>
              <a:gd name="connsiteY103" fmla="*/ 4951789 h 5096785"/>
              <a:gd name="connsiteX104" fmla="*/ 5302703 w 12192000"/>
              <a:gd name="connsiteY104" fmla="*/ 4964590 h 5096785"/>
              <a:gd name="connsiteX105" fmla="*/ 5268591 w 12192000"/>
              <a:gd name="connsiteY105" fmla="*/ 4978479 h 5096785"/>
              <a:gd name="connsiteX106" fmla="*/ 5210559 w 12192000"/>
              <a:gd name="connsiteY106" fmla="*/ 5007585 h 5096785"/>
              <a:gd name="connsiteX107" fmla="*/ 5177597 w 12192000"/>
              <a:gd name="connsiteY107" fmla="*/ 5015926 h 5096785"/>
              <a:gd name="connsiteX108" fmla="*/ 5160569 w 12192000"/>
              <a:gd name="connsiteY108" fmla="*/ 5025681 h 5096785"/>
              <a:gd name="connsiteX109" fmla="*/ 5152748 w 12192000"/>
              <a:gd name="connsiteY109" fmla="*/ 5026569 h 5096785"/>
              <a:gd name="connsiteX110" fmla="*/ 5127678 w 12192000"/>
              <a:gd name="connsiteY110" fmla="*/ 5032947 h 5096785"/>
              <a:gd name="connsiteX111" fmla="*/ 5113147 w 12192000"/>
              <a:gd name="connsiteY111" fmla="*/ 5035818 h 5096785"/>
              <a:gd name="connsiteX112" fmla="*/ 5107301 w 12192000"/>
              <a:gd name="connsiteY112" fmla="*/ 5036672 h 5096785"/>
              <a:gd name="connsiteX113" fmla="*/ 5093215 w 12192000"/>
              <a:gd name="connsiteY113" fmla="*/ 5032880 h 5096785"/>
              <a:gd name="connsiteX114" fmla="*/ 5077058 w 12192000"/>
              <a:gd name="connsiteY114" fmla="*/ 5038681 h 5096785"/>
              <a:gd name="connsiteX115" fmla="*/ 5057349 w 12192000"/>
              <a:gd name="connsiteY115" fmla="*/ 5036015 h 5096785"/>
              <a:gd name="connsiteX116" fmla="*/ 5053945 w 12192000"/>
              <a:gd name="connsiteY116" fmla="*/ 5041952 h 5096785"/>
              <a:gd name="connsiteX117" fmla="*/ 5040021 w 12192000"/>
              <a:gd name="connsiteY117" fmla="*/ 5050052 h 5096785"/>
              <a:gd name="connsiteX118" fmla="*/ 5025913 w 12192000"/>
              <a:gd name="connsiteY118" fmla="*/ 5046535 h 5096785"/>
              <a:gd name="connsiteX119" fmla="*/ 4998218 w 12192000"/>
              <a:gd name="connsiteY119" fmla="*/ 5048065 h 5096785"/>
              <a:gd name="connsiteX120" fmla="*/ 4991008 w 12192000"/>
              <a:gd name="connsiteY120" fmla="*/ 5050439 h 5096785"/>
              <a:gd name="connsiteX121" fmla="*/ 4963503 w 12192000"/>
              <a:gd name="connsiteY121" fmla="*/ 5047575 h 5096785"/>
              <a:gd name="connsiteX122" fmla="*/ 4921053 w 12192000"/>
              <a:gd name="connsiteY122" fmla="*/ 5048925 h 5096785"/>
              <a:gd name="connsiteX123" fmla="*/ 4873420 w 12192000"/>
              <a:gd name="connsiteY123" fmla="*/ 5054929 h 5096785"/>
              <a:gd name="connsiteX124" fmla="*/ 4858825 w 12192000"/>
              <a:gd name="connsiteY124" fmla="*/ 5051329 h 5096785"/>
              <a:gd name="connsiteX125" fmla="*/ 4769340 w 12192000"/>
              <a:gd name="connsiteY125" fmla="*/ 5053090 h 5096785"/>
              <a:gd name="connsiteX126" fmla="*/ 4744152 w 12192000"/>
              <a:gd name="connsiteY126" fmla="*/ 5053391 h 5096785"/>
              <a:gd name="connsiteX127" fmla="*/ 4723556 w 12192000"/>
              <a:gd name="connsiteY127" fmla="*/ 5059633 h 5096785"/>
              <a:gd name="connsiteX128" fmla="*/ 4719699 w 12192000"/>
              <a:gd name="connsiteY128" fmla="*/ 5066298 h 5096785"/>
              <a:gd name="connsiteX129" fmla="*/ 4706016 w 12192000"/>
              <a:gd name="connsiteY129" fmla="*/ 5067422 h 5096785"/>
              <a:gd name="connsiteX130" fmla="*/ 4702593 w 12192000"/>
              <a:gd name="connsiteY130" fmla="*/ 5068973 h 5096785"/>
              <a:gd name="connsiteX131" fmla="*/ 4682766 w 12192000"/>
              <a:gd name="connsiteY131" fmla="*/ 5076609 h 5096785"/>
              <a:gd name="connsiteX132" fmla="*/ 4634960 w 12192000"/>
              <a:gd name="connsiteY132" fmla="*/ 5061852 h 5096785"/>
              <a:gd name="connsiteX133" fmla="*/ 4580645 w 12192000"/>
              <a:gd name="connsiteY133" fmla="*/ 5069246 h 5096785"/>
              <a:gd name="connsiteX134" fmla="*/ 4368005 w 12192000"/>
              <a:gd name="connsiteY134" fmla="*/ 5057426 h 5096785"/>
              <a:gd name="connsiteX135" fmla="*/ 4339489 w 12192000"/>
              <a:gd name="connsiteY135" fmla="*/ 5080858 h 5096785"/>
              <a:gd name="connsiteX136" fmla="*/ 4253895 w 12192000"/>
              <a:gd name="connsiteY136" fmla="*/ 5085008 h 5096785"/>
              <a:gd name="connsiteX137" fmla="*/ 4130140 w 12192000"/>
              <a:gd name="connsiteY137" fmla="*/ 5057070 h 5096785"/>
              <a:gd name="connsiteX138" fmla="*/ 3911296 w 12192000"/>
              <a:gd name="connsiteY138" fmla="*/ 5035663 h 5096785"/>
              <a:gd name="connsiteX139" fmla="*/ 3895182 w 12192000"/>
              <a:gd name="connsiteY139" fmla="*/ 5030229 h 5096785"/>
              <a:gd name="connsiteX140" fmla="*/ 3870866 w 12192000"/>
              <a:gd name="connsiteY140" fmla="*/ 5023753 h 5096785"/>
              <a:gd name="connsiteX141" fmla="*/ 3865913 w 12192000"/>
              <a:gd name="connsiteY141" fmla="*/ 5025143 h 5096785"/>
              <a:gd name="connsiteX142" fmla="*/ 3828606 w 12192000"/>
              <a:gd name="connsiteY142" fmla="*/ 5019426 h 5096785"/>
              <a:gd name="connsiteX143" fmla="*/ 3827901 w 12192000"/>
              <a:gd name="connsiteY143" fmla="*/ 5020583 h 5096785"/>
              <a:gd name="connsiteX144" fmla="*/ 3816543 w 12192000"/>
              <a:gd name="connsiteY144" fmla="*/ 5024366 h 5096785"/>
              <a:gd name="connsiteX145" fmla="*/ 3795278 w 12192000"/>
              <a:gd name="connsiteY145" fmla="*/ 5028779 h 5096785"/>
              <a:gd name="connsiteX146" fmla="*/ 3743858 w 12192000"/>
              <a:gd name="connsiteY146" fmla="*/ 5054237 h 5096785"/>
              <a:gd name="connsiteX147" fmla="*/ 3704945 w 12192000"/>
              <a:gd name="connsiteY147" fmla="*/ 5048413 h 5096785"/>
              <a:gd name="connsiteX148" fmla="*/ 3696992 w 12192000"/>
              <a:gd name="connsiteY148" fmla="*/ 5047914 h 5096785"/>
              <a:gd name="connsiteX149" fmla="*/ 3696780 w 12192000"/>
              <a:gd name="connsiteY149" fmla="*/ 5048181 h 5096785"/>
              <a:gd name="connsiteX150" fmla="*/ 3688290 w 12192000"/>
              <a:gd name="connsiteY150" fmla="*/ 5048204 h 5096785"/>
              <a:gd name="connsiteX151" fmla="*/ 3682486 w 12192000"/>
              <a:gd name="connsiteY151" fmla="*/ 5047000 h 5096785"/>
              <a:gd name="connsiteX152" fmla="*/ 3667056 w 12192000"/>
              <a:gd name="connsiteY152" fmla="*/ 5046030 h 5096785"/>
              <a:gd name="connsiteX153" fmla="*/ 3661403 w 12192000"/>
              <a:gd name="connsiteY153" fmla="*/ 5047537 h 5096785"/>
              <a:gd name="connsiteX154" fmla="*/ 3658673 w 12192000"/>
              <a:gd name="connsiteY154" fmla="*/ 5050790 h 5096785"/>
              <a:gd name="connsiteX155" fmla="*/ 3657333 w 12192000"/>
              <a:gd name="connsiteY155" fmla="*/ 5050325 h 5096785"/>
              <a:gd name="connsiteX156" fmla="*/ 3626778 w 12192000"/>
              <a:gd name="connsiteY156" fmla="*/ 5057882 h 5096785"/>
              <a:gd name="connsiteX157" fmla="*/ 3560067 w 12192000"/>
              <a:gd name="connsiteY157" fmla="*/ 5064266 h 5096785"/>
              <a:gd name="connsiteX158" fmla="*/ 3522641 w 12192000"/>
              <a:gd name="connsiteY158" fmla="*/ 5063654 h 5096785"/>
              <a:gd name="connsiteX159" fmla="*/ 3419275 w 12192000"/>
              <a:gd name="connsiteY159" fmla="*/ 5066646 h 5096785"/>
              <a:gd name="connsiteX160" fmla="*/ 3314869 w 12192000"/>
              <a:gd name="connsiteY160" fmla="*/ 5073197 h 5096785"/>
              <a:gd name="connsiteX161" fmla="*/ 3259088 w 12192000"/>
              <a:gd name="connsiteY161" fmla="*/ 5096363 h 5096785"/>
              <a:gd name="connsiteX162" fmla="*/ 3253104 w 12192000"/>
              <a:gd name="connsiteY162" fmla="*/ 5096785 h 5096785"/>
              <a:gd name="connsiteX163" fmla="*/ 3238751 w 12192000"/>
              <a:gd name="connsiteY163" fmla="*/ 5092996 h 5096785"/>
              <a:gd name="connsiteX164" fmla="*/ 3233681 w 12192000"/>
              <a:gd name="connsiteY164" fmla="*/ 5090758 h 5096785"/>
              <a:gd name="connsiteX165" fmla="*/ 3225562 w 12192000"/>
              <a:gd name="connsiteY165" fmla="*/ 5089215 h 5096785"/>
              <a:gd name="connsiteX166" fmla="*/ 3225260 w 12192000"/>
              <a:gd name="connsiteY166" fmla="*/ 5089437 h 5096785"/>
              <a:gd name="connsiteX167" fmla="*/ 3217859 w 12192000"/>
              <a:gd name="connsiteY167" fmla="*/ 5087484 h 5096785"/>
              <a:gd name="connsiteX168" fmla="*/ 3182980 w 12192000"/>
              <a:gd name="connsiteY168" fmla="*/ 5074650 h 5096785"/>
              <a:gd name="connsiteX169" fmla="*/ 3055081 w 12192000"/>
              <a:gd name="connsiteY169" fmla="*/ 5080424 h 5096785"/>
              <a:gd name="connsiteX170" fmla="*/ 3049807 w 12192000"/>
              <a:gd name="connsiteY170" fmla="*/ 5080860 h 5096785"/>
              <a:gd name="connsiteX171" fmla="*/ 3029122 w 12192000"/>
              <a:gd name="connsiteY171" fmla="*/ 5070085 h 5096785"/>
              <a:gd name="connsiteX172" fmla="*/ 3017862 w 12192000"/>
              <a:gd name="connsiteY172" fmla="*/ 5065942 h 5096785"/>
              <a:gd name="connsiteX173" fmla="*/ 3015868 w 12192000"/>
              <a:gd name="connsiteY173" fmla="*/ 5061832 h 5096785"/>
              <a:gd name="connsiteX174" fmla="*/ 2998644 w 12192000"/>
              <a:gd name="connsiteY174" fmla="*/ 5057210 h 5096785"/>
              <a:gd name="connsiteX175" fmla="*/ 2996219 w 12192000"/>
              <a:gd name="connsiteY175" fmla="*/ 5057788 h 5096785"/>
              <a:gd name="connsiteX176" fmla="*/ 2983676 w 12192000"/>
              <a:gd name="connsiteY176" fmla="*/ 5049852 h 5096785"/>
              <a:gd name="connsiteX177" fmla="*/ 2903609 w 12192000"/>
              <a:gd name="connsiteY177" fmla="*/ 4998457 h 5096785"/>
              <a:gd name="connsiteX178" fmla="*/ 2758830 w 12192000"/>
              <a:gd name="connsiteY178" fmla="*/ 4974760 h 5096785"/>
              <a:gd name="connsiteX179" fmla="*/ 2532669 w 12192000"/>
              <a:gd name="connsiteY179" fmla="*/ 4940573 h 5096785"/>
              <a:gd name="connsiteX180" fmla="*/ 2389931 w 12192000"/>
              <a:gd name="connsiteY180" fmla="*/ 4905785 h 5096785"/>
              <a:gd name="connsiteX181" fmla="*/ 2335186 w 12192000"/>
              <a:gd name="connsiteY181" fmla="*/ 4902957 h 5096785"/>
              <a:gd name="connsiteX182" fmla="*/ 2273393 w 12192000"/>
              <a:gd name="connsiteY182" fmla="*/ 4883565 h 5096785"/>
              <a:gd name="connsiteX183" fmla="*/ 2269523 w 12192000"/>
              <a:gd name="connsiteY183" fmla="*/ 4884442 h 5096785"/>
              <a:gd name="connsiteX184" fmla="*/ 2256015 w 12192000"/>
              <a:gd name="connsiteY184" fmla="*/ 4883014 h 5096785"/>
              <a:gd name="connsiteX185" fmla="*/ 2249731 w 12192000"/>
              <a:gd name="connsiteY185" fmla="*/ 4888778 h 5096785"/>
              <a:gd name="connsiteX186" fmla="*/ 2227629 w 12192000"/>
              <a:gd name="connsiteY186" fmla="*/ 4891047 h 5096785"/>
              <a:gd name="connsiteX187" fmla="*/ 2203460 w 12192000"/>
              <a:gd name="connsiteY187" fmla="*/ 4886696 h 5096785"/>
              <a:gd name="connsiteX188" fmla="*/ 2091528 w 12192000"/>
              <a:gd name="connsiteY188" fmla="*/ 4859155 h 5096785"/>
              <a:gd name="connsiteX189" fmla="*/ 2022901 w 12192000"/>
              <a:gd name="connsiteY189" fmla="*/ 4846594 h 5096785"/>
              <a:gd name="connsiteX190" fmla="*/ 1994227 w 12192000"/>
              <a:gd name="connsiteY190" fmla="*/ 4847973 h 5096785"/>
              <a:gd name="connsiteX191" fmla="*/ 1955936 w 12192000"/>
              <a:gd name="connsiteY191" fmla="*/ 4845765 h 5096785"/>
              <a:gd name="connsiteX192" fmla="*/ 1741924 w 12192000"/>
              <a:gd name="connsiteY192" fmla="*/ 4808054 h 5096785"/>
              <a:gd name="connsiteX193" fmla="*/ 1734410 w 12192000"/>
              <a:gd name="connsiteY193" fmla="*/ 4811675 h 5096785"/>
              <a:gd name="connsiteX194" fmla="*/ 1691423 w 12192000"/>
              <a:gd name="connsiteY194" fmla="*/ 4802777 h 5096785"/>
              <a:gd name="connsiteX195" fmla="*/ 1554504 w 12192000"/>
              <a:gd name="connsiteY195" fmla="*/ 4739985 h 5096785"/>
              <a:gd name="connsiteX196" fmla="*/ 1470119 w 12192000"/>
              <a:gd name="connsiteY196" fmla="*/ 4723470 h 5096785"/>
              <a:gd name="connsiteX197" fmla="*/ 1437967 w 12192000"/>
              <a:gd name="connsiteY197" fmla="*/ 4722710 h 5096785"/>
              <a:gd name="connsiteX198" fmla="*/ 1295869 w 12192000"/>
              <a:gd name="connsiteY198" fmla="*/ 4726175 h 5096785"/>
              <a:gd name="connsiteX199" fmla="*/ 1292949 w 12192000"/>
              <a:gd name="connsiteY199" fmla="*/ 4684615 h 5096785"/>
              <a:gd name="connsiteX200" fmla="*/ 1244908 w 12192000"/>
              <a:gd name="connsiteY200" fmla="*/ 4706993 h 5096785"/>
              <a:gd name="connsiteX201" fmla="*/ 1171266 w 12192000"/>
              <a:gd name="connsiteY201" fmla="*/ 4706535 h 5096785"/>
              <a:gd name="connsiteX202" fmla="*/ 1160868 w 12192000"/>
              <a:gd name="connsiteY202" fmla="*/ 4701936 h 5096785"/>
              <a:gd name="connsiteX203" fmla="*/ 1147599 w 12192000"/>
              <a:gd name="connsiteY203" fmla="*/ 4714833 h 5096785"/>
              <a:gd name="connsiteX204" fmla="*/ 1119603 w 12192000"/>
              <a:gd name="connsiteY204" fmla="*/ 4721303 h 5096785"/>
              <a:gd name="connsiteX205" fmla="*/ 997851 w 12192000"/>
              <a:gd name="connsiteY205" fmla="*/ 4722336 h 5096785"/>
              <a:gd name="connsiteX206" fmla="*/ 976455 w 12192000"/>
              <a:gd name="connsiteY206" fmla="*/ 4726407 h 5096785"/>
              <a:gd name="connsiteX207" fmla="*/ 949939 w 12192000"/>
              <a:gd name="connsiteY207" fmla="*/ 4719699 h 5096785"/>
              <a:gd name="connsiteX208" fmla="*/ 894148 w 12192000"/>
              <a:gd name="connsiteY208" fmla="*/ 4710406 h 5096785"/>
              <a:gd name="connsiteX209" fmla="*/ 857990 w 12192000"/>
              <a:gd name="connsiteY209" fmla="*/ 4696844 h 5096785"/>
              <a:gd name="connsiteX210" fmla="*/ 848649 w 12192000"/>
              <a:gd name="connsiteY210" fmla="*/ 4704021 h 5096785"/>
              <a:gd name="connsiteX211" fmla="*/ 826436 w 12192000"/>
              <a:gd name="connsiteY211" fmla="*/ 4707421 h 5096785"/>
              <a:gd name="connsiteX212" fmla="*/ 733052 w 12192000"/>
              <a:gd name="connsiteY212" fmla="*/ 4701884 h 5096785"/>
              <a:gd name="connsiteX213" fmla="*/ 716185 w 12192000"/>
              <a:gd name="connsiteY213" fmla="*/ 4648168 h 5096785"/>
              <a:gd name="connsiteX214" fmla="*/ 582722 w 12192000"/>
              <a:gd name="connsiteY214" fmla="*/ 4658637 h 5096785"/>
              <a:gd name="connsiteX215" fmla="*/ 581118 w 12192000"/>
              <a:gd name="connsiteY215" fmla="*/ 4654120 h 5096785"/>
              <a:gd name="connsiteX216" fmla="*/ 546453 w 12192000"/>
              <a:gd name="connsiteY216" fmla="*/ 4652542 h 5096785"/>
              <a:gd name="connsiteX217" fmla="*/ 536773 w 12192000"/>
              <a:gd name="connsiteY217" fmla="*/ 4644609 h 5096785"/>
              <a:gd name="connsiteX218" fmla="*/ 388896 w 12192000"/>
              <a:gd name="connsiteY218" fmla="*/ 4619173 h 5096785"/>
              <a:gd name="connsiteX219" fmla="*/ 366479 w 12192000"/>
              <a:gd name="connsiteY219" fmla="*/ 4618896 h 5096785"/>
              <a:gd name="connsiteX220" fmla="*/ 342781 w 12192000"/>
              <a:gd name="connsiteY220" fmla="*/ 4601239 h 5096785"/>
              <a:gd name="connsiteX221" fmla="*/ 255925 w 12192000"/>
              <a:gd name="connsiteY221" fmla="*/ 4598685 h 5096785"/>
              <a:gd name="connsiteX222" fmla="*/ 226919 w 12192000"/>
              <a:gd name="connsiteY222" fmla="*/ 4598460 h 5096785"/>
              <a:gd name="connsiteX223" fmla="*/ 213925 w 12192000"/>
              <a:gd name="connsiteY223" fmla="*/ 4597783 h 5096785"/>
              <a:gd name="connsiteX224" fmla="*/ 215196 w 12192000"/>
              <a:gd name="connsiteY224" fmla="*/ 4588576 h 5096785"/>
              <a:gd name="connsiteX225" fmla="*/ 180214 w 12192000"/>
              <a:gd name="connsiteY225" fmla="*/ 4583701 h 5096785"/>
              <a:gd name="connsiteX226" fmla="*/ 83203 w 12192000"/>
              <a:gd name="connsiteY226" fmla="*/ 4531664 h 5096785"/>
              <a:gd name="connsiteX227" fmla="*/ 4106 w 12192000"/>
              <a:gd name="connsiteY227" fmla="*/ 4517202 h 5096785"/>
              <a:gd name="connsiteX228" fmla="*/ 0 w 12192000"/>
              <a:gd name="connsiteY228" fmla="*/ 4516084 h 5096785"/>
              <a:gd name="connsiteX229" fmla="*/ 0 w 12192000"/>
              <a:gd name="connsiteY229"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6052189 w 12192000"/>
              <a:gd name="connsiteY90" fmla="*/ 4762378 h 5096785"/>
              <a:gd name="connsiteX91" fmla="*/ 5908701 w 12192000"/>
              <a:gd name="connsiteY91" fmla="*/ 4779160 h 5096785"/>
              <a:gd name="connsiteX92" fmla="*/ 5892219 w 12192000"/>
              <a:gd name="connsiteY92" fmla="*/ 4807892 h 5096785"/>
              <a:gd name="connsiteX93" fmla="*/ 5683612 w 12192000"/>
              <a:gd name="connsiteY93" fmla="*/ 4848770 h 5096785"/>
              <a:gd name="connsiteX94" fmla="*/ 5635111 w 12192000"/>
              <a:gd name="connsiteY94" fmla="*/ 4868888 h 5096785"/>
              <a:gd name="connsiteX95" fmla="*/ 5582652 w 12192000"/>
              <a:gd name="connsiteY95" fmla="*/ 4866836 h 5096785"/>
              <a:gd name="connsiteX96" fmla="*/ 5567213 w 12192000"/>
              <a:gd name="connsiteY96" fmla="*/ 4878769 h 5096785"/>
              <a:gd name="connsiteX97" fmla="*/ 5564659 w 12192000"/>
              <a:gd name="connsiteY97" fmla="*/ 4881042 h 5096785"/>
              <a:gd name="connsiteX98" fmla="*/ 5552102 w 12192000"/>
              <a:gd name="connsiteY98" fmla="*/ 4885426 h 5096785"/>
              <a:gd name="connsiteX99" fmla="*/ 5551475 w 12192000"/>
              <a:gd name="connsiteY99" fmla="*/ 4892560 h 5096785"/>
              <a:gd name="connsiteX100" fmla="*/ 5534664 w 12192000"/>
              <a:gd name="connsiteY100" fmla="*/ 4903385 h 5096785"/>
              <a:gd name="connsiteX101" fmla="*/ 5510737 w 12192000"/>
              <a:gd name="connsiteY101" fmla="*/ 4909807 h 5096785"/>
              <a:gd name="connsiteX102" fmla="*/ 5393901 w 12192000"/>
              <a:gd name="connsiteY102" fmla="*/ 4933709 h 5096785"/>
              <a:gd name="connsiteX103" fmla="*/ 5325782 w 12192000"/>
              <a:gd name="connsiteY103" fmla="*/ 4951789 h 5096785"/>
              <a:gd name="connsiteX104" fmla="*/ 5302703 w 12192000"/>
              <a:gd name="connsiteY104" fmla="*/ 4964590 h 5096785"/>
              <a:gd name="connsiteX105" fmla="*/ 5268591 w 12192000"/>
              <a:gd name="connsiteY105" fmla="*/ 4978479 h 5096785"/>
              <a:gd name="connsiteX106" fmla="*/ 5210559 w 12192000"/>
              <a:gd name="connsiteY106" fmla="*/ 5007585 h 5096785"/>
              <a:gd name="connsiteX107" fmla="*/ 5177597 w 12192000"/>
              <a:gd name="connsiteY107" fmla="*/ 5015926 h 5096785"/>
              <a:gd name="connsiteX108" fmla="*/ 5160569 w 12192000"/>
              <a:gd name="connsiteY108" fmla="*/ 5025681 h 5096785"/>
              <a:gd name="connsiteX109" fmla="*/ 5152748 w 12192000"/>
              <a:gd name="connsiteY109" fmla="*/ 5026569 h 5096785"/>
              <a:gd name="connsiteX110" fmla="*/ 5127678 w 12192000"/>
              <a:gd name="connsiteY110" fmla="*/ 5032947 h 5096785"/>
              <a:gd name="connsiteX111" fmla="*/ 5113147 w 12192000"/>
              <a:gd name="connsiteY111" fmla="*/ 5035818 h 5096785"/>
              <a:gd name="connsiteX112" fmla="*/ 5107301 w 12192000"/>
              <a:gd name="connsiteY112" fmla="*/ 5036672 h 5096785"/>
              <a:gd name="connsiteX113" fmla="*/ 5093215 w 12192000"/>
              <a:gd name="connsiteY113" fmla="*/ 5032880 h 5096785"/>
              <a:gd name="connsiteX114" fmla="*/ 5077058 w 12192000"/>
              <a:gd name="connsiteY114" fmla="*/ 5038681 h 5096785"/>
              <a:gd name="connsiteX115" fmla="*/ 5057349 w 12192000"/>
              <a:gd name="connsiteY115" fmla="*/ 5036015 h 5096785"/>
              <a:gd name="connsiteX116" fmla="*/ 5053945 w 12192000"/>
              <a:gd name="connsiteY116" fmla="*/ 5041952 h 5096785"/>
              <a:gd name="connsiteX117" fmla="*/ 5040021 w 12192000"/>
              <a:gd name="connsiteY117" fmla="*/ 5050052 h 5096785"/>
              <a:gd name="connsiteX118" fmla="*/ 5025913 w 12192000"/>
              <a:gd name="connsiteY118" fmla="*/ 5046535 h 5096785"/>
              <a:gd name="connsiteX119" fmla="*/ 4998218 w 12192000"/>
              <a:gd name="connsiteY119" fmla="*/ 5048065 h 5096785"/>
              <a:gd name="connsiteX120" fmla="*/ 4991008 w 12192000"/>
              <a:gd name="connsiteY120" fmla="*/ 5050439 h 5096785"/>
              <a:gd name="connsiteX121" fmla="*/ 4963503 w 12192000"/>
              <a:gd name="connsiteY121" fmla="*/ 5047575 h 5096785"/>
              <a:gd name="connsiteX122" fmla="*/ 4921053 w 12192000"/>
              <a:gd name="connsiteY122" fmla="*/ 5048925 h 5096785"/>
              <a:gd name="connsiteX123" fmla="*/ 4873420 w 12192000"/>
              <a:gd name="connsiteY123" fmla="*/ 5054929 h 5096785"/>
              <a:gd name="connsiteX124" fmla="*/ 4858825 w 12192000"/>
              <a:gd name="connsiteY124" fmla="*/ 5051329 h 5096785"/>
              <a:gd name="connsiteX125" fmla="*/ 4769340 w 12192000"/>
              <a:gd name="connsiteY125" fmla="*/ 5053090 h 5096785"/>
              <a:gd name="connsiteX126" fmla="*/ 4744152 w 12192000"/>
              <a:gd name="connsiteY126" fmla="*/ 5053391 h 5096785"/>
              <a:gd name="connsiteX127" fmla="*/ 4723556 w 12192000"/>
              <a:gd name="connsiteY127" fmla="*/ 5059633 h 5096785"/>
              <a:gd name="connsiteX128" fmla="*/ 4719699 w 12192000"/>
              <a:gd name="connsiteY128" fmla="*/ 5066298 h 5096785"/>
              <a:gd name="connsiteX129" fmla="*/ 4706016 w 12192000"/>
              <a:gd name="connsiteY129" fmla="*/ 5067422 h 5096785"/>
              <a:gd name="connsiteX130" fmla="*/ 4702593 w 12192000"/>
              <a:gd name="connsiteY130" fmla="*/ 5068973 h 5096785"/>
              <a:gd name="connsiteX131" fmla="*/ 4682766 w 12192000"/>
              <a:gd name="connsiteY131" fmla="*/ 5076609 h 5096785"/>
              <a:gd name="connsiteX132" fmla="*/ 4634960 w 12192000"/>
              <a:gd name="connsiteY132" fmla="*/ 5061852 h 5096785"/>
              <a:gd name="connsiteX133" fmla="*/ 4580645 w 12192000"/>
              <a:gd name="connsiteY133" fmla="*/ 5069246 h 5096785"/>
              <a:gd name="connsiteX134" fmla="*/ 4368005 w 12192000"/>
              <a:gd name="connsiteY134" fmla="*/ 5057426 h 5096785"/>
              <a:gd name="connsiteX135" fmla="*/ 4339489 w 12192000"/>
              <a:gd name="connsiteY135" fmla="*/ 5080858 h 5096785"/>
              <a:gd name="connsiteX136" fmla="*/ 4253895 w 12192000"/>
              <a:gd name="connsiteY136" fmla="*/ 5085008 h 5096785"/>
              <a:gd name="connsiteX137" fmla="*/ 4130140 w 12192000"/>
              <a:gd name="connsiteY137" fmla="*/ 5057070 h 5096785"/>
              <a:gd name="connsiteX138" fmla="*/ 3911296 w 12192000"/>
              <a:gd name="connsiteY138" fmla="*/ 5035663 h 5096785"/>
              <a:gd name="connsiteX139" fmla="*/ 3895182 w 12192000"/>
              <a:gd name="connsiteY139" fmla="*/ 5030229 h 5096785"/>
              <a:gd name="connsiteX140" fmla="*/ 3870866 w 12192000"/>
              <a:gd name="connsiteY140" fmla="*/ 5023753 h 5096785"/>
              <a:gd name="connsiteX141" fmla="*/ 3865913 w 12192000"/>
              <a:gd name="connsiteY141" fmla="*/ 5025143 h 5096785"/>
              <a:gd name="connsiteX142" fmla="*/ 3828606 w 12192000"/>
              <a:gd name="connsiteY142" fmla="*/ 5019426 h 5096785"/>
              <a:gd name="connsiteX143" fmla="*/ 3827901 w 12192000"/>
              <a:gd name="connsiteY143" fmla="*/ 5020583 h 5096785"/>
              <a:gd name="connsiteX144" fmla="*/ 3816543 w 12192000"/>
              <a:gd name="connsiteY144" fmla="*/ 5024366 h 5096785"/>
              <a:gd name="connsiteX145" fmla="*/ 3795278 w 12192000"/>
              <a:gd name="connsiteY145" fmla="*/ 5028779 h 5096785"/>
              <a:gd name="connsiteX146" fmla="*/ 3743858 w 12192000"/>
              <a:gd name="connsiteY146" fmla="*/ 5054237 h 5096785"/>
              <a:gd name="connsiteX147" fmla="*/ 3704945 w 12192000"/>
              <a:gd name="connsiteY147" fmla="*/ 5048413 h 5096785"/>
              <a:gd name="connsiteX148" fmla="*/ 3696992 w 12192000"/>
              <a:gd name="connsiteY148" fmla="*/ 5047914 h 5096785"/>
              <a:gd name="connsiteX149" fmla="*/ 3696780 w 12192000"/>
              <a:gd name="connsiteY149" fmla="*/ 5048181 h 5096785"/>
              <a:gd name="connsiteX150" fmla="*/ 3688290 w 12192000"/>
              <a:gd name="connsiteY150" fmla="*/ 5048204 h 5096785"/>
              <a:gd name="connsiteX151" fmla="*/ 3682486 w 12192000"/>
              <a:gd name="connsiteY151" fmla="*/ 5047000 h 5096785"/>
              <a:gd name="connsiteX152" fmla="*/ 3667056 w 12192000"/>
              <a:gd name="connsiteY152" fmla="*/ 5046030 h 5096785"/>
              <a:gd name="connsiteX153" fmla="*/ 3661403 w 12192000"/>
              <a:gd name="connsiteY153" fmla="*/ 5047537 h 5096785"/>
              <a:gd name="connsiteX154" fmla="*/ 3658673 w 12192000"/>
              <a:gd name="connsiteY154" fmla="*/ 5050790 h 5096785"/>
              <a:gd name="connsiteX155" fmla="*/ 3657333 w 12192000"/>
              <a:gd name="connsiteY155" fmla="*/ 5050325 h 5096785"/>
              <a:gd name="connsiteX156" fmla="*/ 3626778 w 12192000"/>
              <a:gd name="connsiteY156" fmla="*/ 5057882 h 5096785"/>
              <a:gd name="connsiteX157" fmla="*/ 3560067 w 12192000"/>
              <a:gd name="connsiteY157" fmla="*/ 5064266 h 5096785"/>
              <a:gd name="connsiteX158" fmla="*/ 3522641 w 12192000"/>
              <a:gd name="connsiteY158" fmla="*/ 5063654 h 5096785"/>
              <a:gd name="connsiteX159" fmla="*/ 3419275 w 12192000"/>
              <a:gd name="connsiteY159" fmla="*/ 5066646 h 5096785"/>
              <a:gd name="connsiteX160" fmla="*/ 3314869 w 12192000"/>
              <a:gd name="connsiteY160" fmla="*/ 5073197 h 5096785"/>
              <a:gd name="connsiteX161" fmla="*/ 3259088 w 12192000"/>
              <a:gd name="connsiteY161" fmla="*/ 5096363 h 5096785"/>
              <a:gd name="connsiteX162" fmla="*/ 3253104 w 12192000"/>
              <a:gd name="connsiteY162" fmla="*/ 5096785 h 5096785"/>
              <a:gd name="connsiteX163" fmla="*/ 3238751 w 12192000"/>
              <a:gd name="connsiteY163" fmla="*/ 5092996 h 5096785"/>
              <a:gd name="connsiteX164" fmla="*/ 3233681 w 12192000"/>
              <a:gd name="connsiteY164" fmla="*/ 5090758 h 5096785"/>
              <a:gd name="connsiteX165" fmla="*/ 3225562 w 12192000"/>
              <a:gd name="connsiteY165" fmla="*/ 5089215 h 5096785"/>
              <a:gd name="connsiteX166" fmla="*/ 3225260 w 12192000"/>
              <a:gd name="connsiteY166" fmla="*/ 5089437 h 5096785"/>
              <a:gd name="connsiteX167" fmla="*/ 3217859 w 12192000"/>
              <a:gd name="connsiteY167" fmla="*/ 5087484 h 5096785"/>
              <a:gd name="connsiteX168" fmla="*/ 3182980 w 12192000"/>
              <a:gd name="connsiteY168" fmla="*/ 5074650 h 5096785"/>
              <a:gd name="connsiteX169" fmla="*/ 3055081 w 12192000"/>
              <a:gd name="connsiteY169" fmla="*/ 5080424 h 5096785"/>
              <a:gd name="connsiteX170" fmla="*/ 3049807 w 12192000"/>
              <a:gd name="connsiteY170" fmla="*/ 5080860 h 5096785"/>
              <a:gd name="connsiteX171" fmla="*/ 3029122 w 12192000"/>
              <a:gd name="connsiteY171" fmla="*/ 5070085 h 5096785"/>
              <a:gd name="connsiteX172" fmla="*/ 3017862 w 12192000"/>
              <a:gd name="connsiteY172" fmla="*/ 5065942 h 5096785"/>
              <a:gd name="connsiteX173" fmla="*/ 3015868 w 12192000"/>
              <a:gd name="connsiteY173" fmla="*/ 5061832 h 5096785"/>
              <a:gd name="connsiteX174" fmla="*/ 2998644 w 12192000"/>
              <a:gd name="connsiteY174" fmla="*/ 5057210 h 5096785"/>
              <a:gd name="connsiteX175" fmla="*/ 2996219 w 12192000"/>
              <a:gd name="connsiteY175" fmla="*/ 5057788 h 5096785"/>
              <a:gd name="connsiteX176" fmla="*/ 2983676 w 12192000"/>
              <a:gd name="connsiteY176" fmla="*/ 5049852 h 5096785"/>
              <a:gd name="connsiteX177" fmla="*/ 2903609 w 12192000"/>
              <a:gd name="connsiteY177" fmla="*/ 4998457 h 5096785"/>
              <a:gd name="connsiteX178" fmla="*/ 2758830 w 12192000"/>
              <a:gd name="connsiteY178" fmla="*/ 4974760 h 5096785"/>
              <a:gd name="connsiteX179" fmla="*/ 2532669 w 12192000"/>
              <a:gd name="connsiteY179" fmla="*/ 4940573 h 5096785"/>
              <a:gd name="connsiteX180" fmla="*/ 2389931 w 12192000"/>
              <a:gd name="connsiteY180" fmla="*/ 4905785 h 5096785"/>
              <a:gd name="connsiteX181" fmla="*/ 2335186 w 12192000"/>
              <a:gd name="connsiteY181" fmla="*/ 4902957 h 5096785"/>
              <a:gd name="connsiteX182" fmla="*/ 2273393 w 12192000"/>
              <a:gd name="connsiteY182" fmla="*/ 4883565 h 5096785"/>
              <a:gd name="connsiteX183" fmla="*/ 2269523 w 12192000"/>
              <a:gd name="connsiteY183" fmla="*/ 4884442 h 5096785"/>
              <a:gd name="connsiteX184" fmla="*/ 2256015 w 12192000"/>
              <a:gd name="connsiteY184" fmla="*/ 4883014 h 5096785"/>
              <a:gd name="connsiteX185" fmla="*/ 2249731 w 12192000"/>
              <a:gd name="connsiteY185" fmla="*/ 4888778 h 5096785"/>
              <a:gd name="connsiteX186" fmla="*/ 2227629 w 12192000"/>
              <a:gd name="connsiteY186" fmla="*/ 4891047 h 5096785"/>
              <a:gd name="connsiteX187" fmla="*/ 2203460 w 12192000"/>
              <a:gd name="connsiteY187" fmla="*/ 4886696 h 5096785"/>
              <a:gd name="connsiteX188" fmla="*/ 2091528 w 12192000"/>
              <a:gd name="connsiteY188" fmla="*/ 4859155 h 5096785"/>
              <a:gd name="connsiteX189" fmla="*/ 2022901 w 12192000"/>
              <a:gd name="connsiteY189" fmla="*/ 4846594 h 5096785"/>
              <a:gd name="connsiteX190" fmla="*/ 1994227 w 12192000"/>
              <a:gd name="connsiteY190" fmla="*/ 4847973 h 5096785"/>
              <a:gd name="connsiteX191" fmla="*/ 1955936 w 12192000"/>
              <a:gd name="connsiteY191" fmla="*/ 4845765 h 5096785"/>
              <a:gd name="connsiteX192" fmla="*/ 1741924 w 12192000"/>
              <a:gd name="connsiteY192" fmla="*/ 4808054 h 5096785"/>
              <a:gd name="connsiteX193" fmla="*/ 1734410 w 12192000"/>
              <a:gd name="connsiteY193" fmla="*/ 4811675 h 5096785"/>
              <a:gd name="connsiteX194" fmla="*/ 1691423 w 12192000"/>
              <a:gd name="connsiteY194" fmla="*/ 4802777 h 5096785"/>
              <a:gd name="connsiteX195" fmla="*/ 1554504 w 12192000"/>
              <a:gd name="connsiteY195" fmla="*/ 4739985 h 5096785"/>
              <a:gd name="connsiteX196" fmla="*/ 1470119 w 12192000"/>
              <a:gd name="connsiteY196" fmla="*/ 4723470 h 5096785"/>
              <a:gd name="connsiteX197" fmla="*/ 1437967 w 12192000"/>
              <a:gd name="connsiteY197" fmla="*/ 4722710 h 5096785"/>
              <a:gd name="connsiteX198" fmla="*/ 1295869 w 12192000"/>
              <a:gd name="connsiteY198" fmla="*/ 4726175 h 5096785"/>
              <a:gd name="connsiteX199" fmla="*/ 1292949 w 12192000"/>
              <a:gd name="connsiteY199" fmla="*/ 4684615 h 5096785"/>
              <a:gd name="connsiteX200" fmla="*/ 1244908 w 12192000"/>
              <a:gd name="connsiteY200" fmla="*/ 4706993 h 5096785"/>
              <a:gd name="connsiteX201" fmla="*/ 1171266 w 12192000"/>
              <a:gd name="connsiteY201" fmla="*/ 4706535 h 5096785"/>
              <a:gd name="connsiteX202" fmla="*/ 1160868 w 12192000"/>
              <a:gd name="connsiteY202" fmla="*/ 4701936 h 5096785"/>
              <a:gd name="connsiteX203" fmla="*/ 1147599 w 12192000"/>
              <a:gd name="connsiteY203" fmla="*/ 4714833 h 5096785"/>
              <a:gd name="connsiteX204" fmla="*/ 1119603 w 12192000"/>
              <a:gd name="connsiteY204" fmla="*/ 4721303 h 5096785"/>
              <a:gd name="connsiteX205" fmla="*/ 997851 w 12192000"/>
              <a:gd name="connsiteY205" fmla="*/ 4722336 h 5096785"/>
              <a:gd name="connsiteX206" fmla="*/ 976455 w 12192000"/>
              <a:gd name="connsiteY206" fmla="*/ 4726407 h 5096785"/>
              <a:gd name="connsiteX207" fmla="*/ 949939 w 12192000"/>
              <a:gd name="connsiteY207" fmla="*/ 4719699 h 5096785"/>
              <a:gd name="connsiteX208" fmla="*/ 894148 w 12192000"/>
              <a:gd name="connsiteY208" fmla="*/ 4710406 h 5096785"/>
              <a:gd name="connsiteX209" fmla="*/ 857990 w 12192000"/>
              <a:gd name="connsiteY209" fmla="*/ 4696844 h 5096785"/>
              <a:gd name="connsiteX210" fmla="*/ 848649 w 12192000"/>
              <a:gd name="connsiteY210" fmla="*/ 4704021 h 5096785"/>
              <a:gd name="connsiteX211" fmla="*/ 826436 w 12192000"/>
              <a:gd name="connsiteY211" fmla="*/ 4707421 h 5096785"/>
              <a:gd name="connsiteX212" fmla="*/ 733052 w 12192000"/>
              <a:gd name="connsiteY212" fmla="*/ 4701884 h 5096785"/>
              <a:gd name="connsiteX213" fmla="*/ 716185 w 12192000"/>
              <a:gd name="connsiteY213" fmla="*/ 4648168 h 5096785"/>
              <a:gd name="connsiteX214" fmla="*/ 582722 w 12192000"/>
              <a:gd name="connsiteY214" fmla="*/ 4658637 h 5096785"/>
              <a:gd name="connsiteX215" fmla="*/ 581118 w 12192000"/>
              <a:gd name="connsiteY215" fmla="*/ 4654120 h 5096785"/>
              <a:gd name="connsiteX216" fmla="*/ 546453 w 12192000"/>
              <a:gd name="connsiteY216" fmla="*/ 4652542 h 5096785"/>
              <a:gd name="connsiteX217" fmla="*/ 536773 w 12192000"/>
              <a:gd name="connsiteY217" fmla="*/ 4644609 h 5096785"/>
              <a:gd name="connsiteX218" fmla="*/ 388896 w 12192000"/>
              <a:gd name="connsiteY218" fmla="*/ 4619173 h 5096785"/>
              <a:gd name="connsiteX219" fmla="*/ 366479 w 12192000"/>
              <a:gd name="connsiteY219" fmla="*/ 4618896 h 5096785"/>
              <a:gd name="connsiteX220" fmla="*/ 342781 w 12192000"/>
              <a:gd name="connsiteY220" fmla="*/ 4601239 h 5096785"/>
              <a:gd name="connsiteX221" fmla="*/ 255925 w 12192000"/>
              <a:gd name="connsiteY221" fmla="*/ 4598685 h 5096785"/>
              <a:gd name="connsiteX222" fmla="*/ 226919 w 12192000"/>
              <a:gd name="connsiteY222" fmla="*/ 4598460 h 5096785"/>
              <a:gd name="connsiteX223" fmla="*/ 213925 w 12192000"/>
              <a:gd name="connsiteY223" fmla="*/ 4597783 h 5096785"/>
              <a:gd name="connsiteX224" fmla="*/ 215196 w 12192000"/>
              <a:gd name="connsiteY224" fmla="*/ 4588576 h 5096785"/>
              <a:gd name="connsiteX225" fmla="*/ 180214 w 12192000"/>
              <a:gd name="connsiteY225" fmla="*/ 4583701 h 5096785"/>
              <a:gd name="connsiteX226" fmla="*/ 83203 w 12192000"/>
              <a:gd name="connsiteY226" fmla="*/ 4531664 h 5096785"/>
              <a:gd name="connsiteX227" fmla="*/ 4106 w 12192000"/>
              <a:gd name="connsiteY227" fmla="*/ 4517202 h 5096785"/>
              <a:gd name="connsiteX228" fmla="*/ 0 w 12192000"/>
              <a:gd name="connsiteY228" fmla="*/ 4516084 h 5096785"/>
              <a:gd name="connsiteX229" fmla="*/ 0 w 12192000"/>
              <a:gd name="connsiteY229"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6052189 w 12192000"/>
              <a:gd name="connsiteY90" fmla="*/ 4762378 h 5096785"/>
              <a:gd name="connsiteX91" fmla="*/ 5908701 w 12192000"/>
              <a:gd name="connsiteY91" fmla="*/ 4779160 h 5096785"/>
              <a:gd name="connsiteX92" fmla="*/ 5860414 w 12192000"/>
              <a:gd name="connsiteY92" fmla="*/ 4807892 h 5096785"/>
              <a:gd name="connsiteX93" fmla="*/ 5683612 w 12192000"/>
              <a:gd name="connsiteY93" fmla="*/ 4848770 h 5096785"/>
              <a:gd name="connsiteX94" fmla="*/ 5635111 w 12192000"/>
              <a:gd name="connsiteY94" fmla="*/ 4868888 h 5096785"/>
              <a:gd name="connsiteX95" fmla="*/ 5582652 w 12192000"/>
              <a:gd name="connsiteY95" fmla="*/ 4866836 h 5096785"/>
              <a:gd name="connsiteX96" fmla="*/ 5567213 w 12192000"/>
              <a:gd name="connsiteY96" fmla="*/ 4878769 h 5096785"/>
              <a:gd name="connsiteX97" fmla="*/ 5564659 w 12192000"/>
              <a:gd name="connsiteY97" fmla="*/ 4881042 h 5096785"/>
              <a:gd name="connsiteX98" fmla="*/ 5552102 w 12192000"/>
              <a:gd name="connsiteY98" fmla="*/ 4885426 h 5096785"/>
              <a:gd name="connsiteX99" fmla="*/ 5551475 w 12192000"/>
              <a:gd name="connsiteY99" fmla="*/ 4892560 h 5096785"/>
              <a:gd name="connsiteX100" fmla="*/ 5534664 w 12192000"/>
              <a:gd name="connsiteY100" fmla="*/ 4903385 h 5096785"/>
              <a:gd name="connsiteX101" fmla="*/ 5510737 w 12192000"/>
              <a:gd name="connsiteY101" fmla="*/ 4909807 h 5096785"/>
              <a:gd name="connsiteX102" fmla="*/ 5393901 w 12192000"/>
              <a:gd name="connsiteY102" fmla="*/ 4933709 h 5096785"/>
              <a:gd name="connsiteX103" fmla="*/ 5325782 w 12192000"/>
              <a:gd name="connsiteY103" fmla="*/ 4951789 h 5096785"/>
              <a:gd name="connsiteX104" fmla="*/ 5302703 w 12192000"/>
              <a:gd name="connsiteY104" fmla="*/ 4964590 h 5096785"/>
              <a:gd name="connsiteX105" fmla="*/ 5268591 w 12192000"/>
              <a:gd name="connsiteY105" fmla="*/ 4978479 h 5096785"/>
              <a:gd name="connsiteX106" fmla="*/ 5210559 w 12192000"/>
              <a:gd name="connsiteY106" fmla="*/ 5007585 h 5096785"/>
              <a:gd name="connsiteX107" fmla="*/ 5177597 w 12192000"/>
              <a:gd name="connsiteY107" fmla="*/ 5015926 h 5096785"/>
              <a:gd name="connsiteX108" fmla="*/ 5160569 w 12192000"/>
              <a:gd name="connsiteY108" fmla="*/ 5025681 h 5096785"/>
              <a:gd name="connsiteX109" fmla="*/ 5152748 w 12192000"/>
              <a:gd name="connsiteY109" fmla="*/ 5026569 h 5096785"/>
              <a:gd name="connsiteX110" fmla="*/ 5127678 w 12192000"/>
              <a:gd name="connsiteY110" fmla="*/ 5032947 h 5096785"/>
              <a:gd name="connsiteX111" fmla="*/ 5113147 w 12192000"/>
              <a:gd name="connsiteY111" fmla="*/ 5035818 h 5096785"/>
              <a:gd name="connsiteX112" fmla="*/ 5107301 w 12192000"/>
              <a:gd name="connsiteY112" fmla="*/ 5036672 h 5096785"/>
              <a:gd name="connsiteX113" fmla="*/ 5093215 w 12192000"/>
              <a:gd name="connsiteY113" fmla="*/ 5032880 h 5096785"/>
              <a:gd name="connsiteX114" fmla="*/ 5077058 w 12192000"/>
              <a:gd name="connsiteY114" fmla="*/ 5038681 h 5096785"/>
              <a:gd name="connsiteX115" fmla="*/ 5057349 w 12192000"/>
              <a:gd name="connsiteY115" fmla="*/ 5036015 h 5096785"/>
              <a:gd name="connsiteX116" fmla="*/ 5053945 w 12192000"/>
              <a:gd name="connsiteY116" fmla="*/ 5041952 h 5096785"/>
              <a:gd name="connsiteX117" fmla="*/ 5040021 w 12192000"/>
              <a:gd name="connsiteY117" fmla="*/ 5050052 h 5096785"/>
              <a:gd name="connsiteX118" fmla="*/ 5025913 w 12192000"/>
              <a:gd name="connsiteY118" fmla="*/ 5046535 h 5096785"/>
              <a:gd name="connsiteX119" fmla="*/ 4998218 w 12192000"/>
              <a:gd name="connsiteY119" fmla="*/ 5048065 h 5096785"/>
              <a:gd name="connsiteX120" fmla="*/ 4991008 w 12192000"/>
              <a:gd name="connsiteY120" fmla="*/ 5050439 h 5096785"/>
              <a:gd name="connsiteX121" fmla="*/ 4963503 w 12192000"/>
              <a:gd name="connsiteY121" fmla="*/ 5047575 h 5096785"/>
              <a:gd name="connsiteX122" fmla="*/ 4921053 w 12192000"/>
              <a:gd name="connsiteY122" fmla="*/ 5048925 h 5096785"/>
              <a:gd name="connsiteX123" fmla="*/ 4873420 w 12192000"/>
              <a:gd name="connsiteY123" fmla="*/ 5054929 h 5096785"/>
              <a:gd name="connsiteX124" fmla="*/ 4858825 w 12192000"/>
              <a:gd name="connsiteY124" fmla="*/ 5051329 h 5096785"/>
              <a:gd name="connsiteX125" fmla="*/ 4769340 w 12192000"/>
              <a:gd name="connsiteY125" fmla="*/ 5053090 h 5096785"/>
              <a:gd name="connsiteX126" fmla="*/ 4744152 w 12192000"/>
              <a:gd name="connsiteY126" fmla="*/ 5053391 h 5096785"/>
              <a:gd name="connsiteX127" fmla="*/ 4723556 w 12192000"/>
              <a:gd name="connsiteY127" fmla="*/ 5059633 h 5096785"/>
              <a:gd name="connsiteX128" fmla="*/ 4719699 w 12192000"/>
              <a:gd name="connsiteY128" fmla="*/ 5066298 h 5096785"/>
              <a:gd name="connsiteX129" fmla="*/ 4706016 w 12192000"/>
              <a:gd name="connsiteY129" fmla="*/ 5067422 h 5096785"/>
              <a:gd name="connsiteX130" fmla="*/ 4702593 w 12192000"/>
              <a:gd name="connsiteY130" fmla="*/ 5068973 h 5096785"/>
              <a:gd name="connsiteX131" fmla="*/ 4682766 w 12192000"/>
              <a:gd name="connsiteY131" fmla="*/ 5076609 h 5096785"/>
              <a:gd name="connsiteX132" fmla="*/ 4634960 w 12192000"/>
              <a:gd name="connsiteY132" fmla="*/ 5061852 h 5096785"/>
              <a:gd name="connsiteX133" fmla="*/ 4580645 w 12192000"/>
              <a:gd name="connsiteY133" fmla="*/ 5069246 h 5096785"/>
              <a:gd name="connsiteX134" fmla="*/ 4368005 w 12192000"/>
              <a:gd name="connsiteY134" fmla="*/ 5057426 h 5096785"/>
              <a:gd name="connsiteX135" fmla="*/ 4339489 w 12192000"/>
              <a:gd name="connsiteY135" fmla="*/ 5080858 h 5096785"/>
              <a:gd name="connsiteX136" fmla="*/ 4253895 w 12192000"/>
              <a:gd name="connsiteY136" fmla="*/ 5085008 h 5096785"/>
              <a:gd name="connsiteX137" fmla="*/ 4130140 w 12192000"/>
              <a:gd name="connsiteY137" fmla="*/ 5057070 h 5096785"/>
              <a:gd name="connsiteX138" fmla="*/ 3911296 w 12192000"/>
              <a:gd name="connsiteY138" fmla="*/ 5035663 h 5096785"/>
              <a:gd name="connsiteX139" fmla="*/ 3895182 w 12192000"/>
              <a:gd name="connsiteY139" fmla="*/ 5030229 h 5096785"/>
              <a:gd name="connsiteX140" fmla="*/ 3870866 w 12192000"/>
              <a:gd name="connsiteY140" fmla="*/ 5023753 h 5096785"/>
              <a:gd name="connsiteX141" fmla="*/ 3865913 w 12192000"/>
              <a:gd name="connsiteY141" fmla="*/ 5025143 h 5096785"/>
              <a:gd name="connsiteX142" fmla="*/ 3828606 w 12192000"/>
              <a:gd name="connsiteY142" fmla="*/ 5019426 h 5096785"/>
              <a:gd name="connsiteX143" fmla="*/ 3827901 w 12192000"/>
              <a:gd name="connsiteY143" fmla="*/ 5020583 h 5096785"/>
              <a:gd name="connsiteX144" fmla="*/ 3816543 w 12192000"/>
              <a:gd name="connsiteY144" fmla="*/ 5024366 h 5096785"/>
              <a:gd name="connsiteX145" fmla="*/ 3795278 w 12192000"/>
              <a:gd name="connsiteY145" fmla="*/ 5028779 h 5096785"/>
              <a:gd name="connsiteX146" fmla="*/ 3743858 w 12192000"/>
              <a:gd name="connsiteY146" fmla="*/ 5054237 h 5096785"/>
              <a:gd name="connsiteX147" fmla="*/ 3704945 w 12192000"/>
              <a:gd name="connsiteY147" fmla="*/ 5048413 h 5096785"/>
              <a:gd name="connsiteX148" fmla="*/ 3696992 w 12192000"/>
              <a:gd name="connsiteY148" fmla="*/ 5047914 h 5096785"/>
              <a:gd name="connsiteX149" fmla="*/ 3696780 w 12192000"/>
              <a:gd name="connsiteY149" fmla="*/ 5048181 h 5096785"/>
              <a:gd name="connsiteX150" fmla="*/ 3688290 w 12192000"/>
              <a:gd name="connsiteY150" fmla="*/ 5048204 h 5096785"/>
              <a:gd name="connsiteX151" fmla="*/ 3682486 w 12192000"/>
              <a:gd name="connsiteY151" fmla="*/ 5047000 h 5096785"/>
              <a:gd name="connsiteX152" fmla="*/ 3667056 w 12192000"/>
              <a:gd name="connsiteY152" fmla="*/ 5046030 h 5096785"/>
              <a:gd name="connsiteX153" fmla="*/ 3661403 w 12192000"/>
              <a:gd name="connsiteY153" fmla="*/ 5047537 h 5096785"/>
              <a:gd name="connsiteX154" fmla="*/ 3658673 w 12192000"/>
              <a:gd name="connsiteY154" fmla="*/ 5050790 h 5096785"/>
              <a:gd name="connsiteX155" fmla="*/ 3657333 w 12192000"/>
              <a:gd name="connsiteY155" fmla="*/ 5050325 h 5096785"/>
              <a:gd name="connsiteX156" fmla="*/ 3626778 w 12192000"/>
              <a:gd name="connsiteY156" fmla="*/ 5057882 h 5096785"/>
              <a:gd name="connsiteX157" fmla="*/ 3560067 w 12192000"/>
              <a:gd name="connsiteY157" fmla="*/ 5064266 h 5096785"/>
              <a:gd name="connsiteX158" fmla="*/ 3522641 w 12192000"/>
              <a:gd name="connsiteY158" fmla="*/ 5063654 h 5096785"/>
              <a:gd name="connsiteX159" fmla="*/ 3419275 w 12192000"/>
              <a:gd name="connsiteY159" fmla="*/ 5066646 h 5096785"/>
              <a:gd name="connsiteX160" fmla="*/ 3314869 w 12192000"/>
              <a:gd name="connsiteY160" fmla="*/ 5073197 h 5096785"/>
              <a:gd name="connsiteX161" fmla="*/ 3259088 w 12192000"/>
              <a:gd name="connsiteY161" fmla="*/ 5096363 h 5096785"/>
              <a:gd name="connsiteX162" fmla="*/ 3253104 w 12192000"/>
              <a:gd name="connsiteY162" fmla="*/ 5096785 h 5096785"/>
              <a:gd name="connsiteX163" fmla="*/ 3238751 w 12192000"/>
              <a:gd name="connsiteY163" fmla="*/ 5092996 h 5096785"/>
              <a:gd name="connsiteX164" fmla="*/ 3233681 w 12192000"/>
              <a:gd name="connsiteY164" fmla="*/ 5090758 h 5096785"/>
              <a:gd name="connsiteX165" fmla="*/ 3225562 w 12192000"/>
              <a:gd name="connsiteY165" fmla="*/ 5089215 h 5096785"/>
              <a:gd name="connsiteX166" fmla="*/ 3225260 w 12192000"/>
              <a:gd name="connsiteY166" fmla="*/ 5089437 h 5096785"/>
              <a:gd name="connsiteX167" fmla="*/ 3217859 w 12192000"/>
              <a:gd name="connsiteY167" fmla="*/ 5087484 h 5096785"/>
              <a:gd name="connsiteX168" fmla="*/ 3182980 w 12192000"/>
              <a:gd name="connsiteY168" fmla="*/ 5074650 h 5096785"/>
              <a:gd name="connsiteX169" fmla="*/ 3055081 w 12192000"/>
              <a:gd name="connsiteY169" fmla="*/ 5080424 h 5096785"/>
              <a:gd name="connsiteX170" fmla="*/ 3049807 w 12192000"/>
              <a:gd name="connsiteY170" fmla="*/ 5080860 h 5096785"/>
              <a:gd name="connsiteX171" fmla="*/ 3029122 w 12192000"/>
              <a:gd name="connsiteY171" fmla="*/ 5070085 h 5096785"/>
              <a:gd name="connsiteX172" fmla="*/ 3017862 w 12192000"/>
              <a:gd name="connsiteY172" fmla="*/ 5065942 h 5096785"/>
              <a:gd name="connsiteX173" fmla="*/ 3015868 w 12192000"/>
              <a:gd name="connsiteY173" fmla="*/ 5061832 h 5096785"/>
              <a:gd name="connsiteX174" fmla="*/ 2998644 w 12192000"/>
              <a:gd name="connsiteY174" fmla="*/ 5057210 h 5096785"/>
              <a:gd name="connsiteX175" fmla="*/ 2996219 w 12192000"/>
              <a:gd name="connsiteY175" fmla="*/ 5057788 h 5096785"/>
              <a:gd name="connsiteX176" fmla="*/ 2983676 w 12192000"/>
              <a:gd name="connsiteY176" fmla="*/ 5049852 h 5096785"/>
              <a:gd name="connsiteX177" fmla="*/ 2903609 w 12192000"/>
              <a:gd name="connsiteY177" fmla="*/ 4998457 h 5096785"/>
              <a:gd name="connsiteX178" fmla="*/ 2758830 w 12192000"/>
              <a:gd name="connsiteY178" fmla="*/ 4974760 h 5096785"/>
              <a:gd name="connsiteX179" fmla="*/ 2532669 w 12192000"/>
              <a:gd name="connsiteY179" fmla="*/ 4940573 h 5096785"/>
              <a:gd name="connsiteX180" fmla="*/ 2389931 w 12192000"/>
              <a:gd name="connsiteY180" fmla="*/ 4905785 h 5096785"/>
              <a:gd name="connsiteX181" fmla="*/ 2335186 w 12192000"/>
              <a:gd name="connsiteY181" fmla="*/ 4902957 h 5096785"/>
              <a:gd name="connsiteX182" fmla="*/ 2273393 w 12192000"/>
              <a:gd name="connsiteY182" fmla="*/ 4883565 h 5096785"/>
              <a:gd name="connsiteX183" fmla="*/ 2269523 w 12192000"/>
              <a:gd name="connsiteY183" fmla="*/ 4884442 h 5096785"/>
              <a:gd name="connsiteX184" fmla="*/ 2256015 w 12192000"/>
              <a:gd name="connsiteY184" fmla="*/ 4883014 h 5096785"/>
              <a:gd name="connsiteX185" fmla="*/ 2249731 w 12192000"/>
              <a:gd name="connsiteY185" fmla="*/ 4888778 h 5096785"/>
              <a:gd name="connsiteX186" fmla="*/ 2227629 w 12192000"/>
              <a:gd name="connsiteY186" fmla="*/ 4891047 h 5096785"/>
              <a:gd name="connsiteX187" fmla="*/ 2203460 w 12192000"/>
              <a:gd name="connsiteY187" fmla="*/ 4886696 h 5096785"/>
              <a:gd name="connsiteX188" fmla="*/ 2091528 w 12192000"/>
              <a:gd name="connsiteY188" fmla="*/ 4859155 h 5096785"/>
              <a:gd name="connsiteX189" fmla="*/ 2022901 w 12192000"/>
              <a:gd name="connsiteY189" fmla="*/ 4846594 h 5096785"/>
              <a:gd name="connsiteX190" fmla="*/ 1994227 w 12192000"/>
              <a:gd name="connsiteY190" fmla="*/ 4847973 h 5096785"/>
              <a:gd name="connsiteX191" fmla="*/ 1955936 w 12192000"/>
              <a:gd name="connsiteY191" fmla="*/ 4845765 h 5096785"/>
              <a:gd name="connsiteX192" fmla="*/ 1741924 w 12192000"/>
              <a:gd name="connsiteY192" fmla="*/ 4808054 h 5096785"/>
              <a:gd name="connsiteX193" fmla="*/ 1734410 w 12192000"/>
              <a:gd name="connsiteY193" fmla="*/ 4811675 h 5096785"/>
              <a:gd name="connsiteX194" fmla="*/ 1691423 w 12192000"/>
              <a:gd name="connsiteY194" fmla="*/ 4802777 h 5096785"/>
              <a:gd name="connsiteX195" fmla="*/ 1554504 w 12192000"/>
              <a:gd name="connsiteY195" fmla="*/ 4739985 h 5096785"/>
              <a:gd name="connsiteX196" fmla="*/ 1470119 w 12192000"/>
              <a:gd name="connsiteY196" fmla="*/ 4723470 h 5096785"/>
              <a:gd name="connsiteX197" fmla="*/ 1437967 w 12192000"/>
              <a:gd name="connsiteY197" fmla="*/ 4722710 h 5096785"/>
              <a:gd name="connsiteX198" fmla="*/ 1295869 w 12192000"/>
              <a:gd name="connsiteY198" fmla="*/ 4726175 h 5096785"/>
              <a:gd name="connsiteX199" fmla="*/ 1292949 w 12192000"/>
              <a:gd name="connsiteY199" fmla="*/ 4684615 h 5096785"/>
              <a:gd name="connsiteX200" fmla="*/ 1244908 w 12192000"/>
              <a:gd name="connsiteY200" fmla="*/ 4706993 h 5096785"/>
              <a:gd name="connsiteX201" fmla="*/ 1171266 w 12192000"/>
              <a:gd name="connsiteY201" fmla="*/ 4706535 h 5096785"/>
              <a:gd name="connsiteX202" fmla="*/ 1160868 w 12192000"/>
              <a:gd name="connsiteY202" fmla="*/ 4701936 h 5096785"/>
              <a:gd name="connsiteX203" fmla="*/ 1147599 w 12192000"/>
              <a:gd name="connsiteY203" fmla="*/ 4714833 h 5096785"/>
              <a:gd name="connsiteX204" fmla="*/ 1119603 w 12192000"/>
              <a:gd name="connsiteY204" fmla="*/ 4721303 h 5096785"/>
              <a:gd name="connsiteX205" fmla="*/ 997851 w 12192000"/>
              <a:gd name="connsiteY205" fmla="*/ 4722336 h 5096785"/>
              <a:gd name="connsiteX206" fmla="*/ 976455 w 12192000"/>
              <a:gd name="connsiteY206" fmla="*/ 4726407 h 5096785"/>
              <a:gd name="connsiteX207" fmla="*/ 949939 w 12192000"/>
              <a:gd name="connsiteY207" fmla="*/ 4719699 h 5096785"/>
              <a:gd name="connsiteX208" fmla="*/ 894148 w 12192000"/>
              <a:gd name="connsiteY208" fmla="*/ 4710406 h 5096785"/>
              <a:gd name="connsiteX209" fmla="*/ 857990 w 12192000"/>
              <a:gd name="connsiteY209" fmla="*/ 4696844 h 5096785"/>
              <a:gd name="connsiteX210" fmla="*/ 848649 w 12192000"/>
              <a:gd name="connsiteY210" fmla="*/ 4704021 h 5096785"/>
              <a:gd name="connsiteX211" fmla="*/ 826436 w 12192000"/>
              <a:gd name="connsiteY211" fmla="*/ 4707421 h 5096785"/>
              <a:gd name="connsiteX212" fmla="*/ 733052 w 12192000"/>
              <a:gd name="connsiteY212" fmla="*/ 4701884 h 5096785"/>
              <a:gd name="connsiteX213" fmla="*/ 716185 w 12192000"/>
              <a:gd name="connsiteY213" fmla="*/ 4648168 h 5096785"/>
              <a:gd name="connsiteX214" fmla="*/ 582722 w 12192000"/>
              <a:gd name="connsiteY214" fmla="*/ 4658637 h 5096785"/>
              <a:gd name="connsiteX215" fmla="*/ 581118 w 12192000"/>
              <a:gd name="connsiteY215" fmla="*/ 4654120 h 5096785"/>
              <a:gd name="connsiteX216" fmla="*/ 546453 w 12192000"/>
              <a:gd name="connsiteY216" fmla="*/ 4652542 h 5096785"/>
              <a:gd name="connsiteX217" fmla="*/ 536773 w 12192000"/>
              <a:gd name="connsiteY217" fmla="*/ 4644609 h 5096785"/>
              <a:gd name="connsiteX218" fmla="*/ 388896 w 12192000"/>
              <a:gd name="connsiteY218" fmla="*/ 4619173 h 5096785"/>
              <a:gd name="connsiteX219" fmla="*/ 366479 w 12192000"/>
              <a:gd name="connsiteY219" fmla="*/ 4618896 h 5096785"/>
              <a:gd name="connsiteX220" fmla="*/ 342781 w 12192000"/>
              <a:gd name="connsiteY220" fmla="*/ 4601239 h 5096785"/>
              <a:gd name="connsiteX221" fmla="*/ 255925 w 12192000"/>
              <a:gd name="connsiteY221" fmla="*/ 4598685 h 5096785"/>
              <a:gd name="connsiteX222" fmla="*/ 226919 w 12192000"/>
              <a:gd name="connsiteY222" fmla="*/ 4598460 h 5096785"/>
              <a:gd name="connsiteX223" fmla="*/ 213925 w 12192000"/>
              <a:gd name="connsiteY223" fmla="*/ 4597783 h 5096785"/>
              <a:gd name="connsiteX224" fmla="*/ 215196 w 12192000"/>
              <a:gd name="connsiteY224" fmla="*/ 4588576 h 5096785"/>
              <a:gd name="connsiteX225" fmla="*/ 180214 w 12192000"/>
              <a:gd name="connsiteY225" fmla="*/ 4583701 h 5096785"/>
              <a:gd name="connsiteX226" fmla="*/ 83203 w 12192000"/>
              <a:gd name="connsiteY226" fmla="*/ 4531664 h 5096785"/>
              <a:gd name="connsiteX227" fmla="*/ 4106 w 12192000"/>
              <a:gd name="connsiteY227" fmla="*/ 4517202 h 5096785"/>
              <a:gd name="connsiteX228" fmla="*/ 0 w 12192000"/>
              <a:gd name="connsiteY228" fmla="*/ 4516084 h 5096785"/>
              <a:gd name="connsiteX229" fmla="*/ 0 w 12192000"/>
              <a:gd name="connsiteY229"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109241 w 12192000"/>
              <a:gd name="connsiteY4" fmla="*/ 3824228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6028335 w 12192000"/>
              <a:gd name="connsiteY90" fmla="*/ 4722621 h 5096785"/>
              <a:gd name="connsiteX91" fmla="*/ 5908701 w 12192000"/>
              <a:gd name="connsiteY91" fmla="*/ 4779160 h 5096785"/>
              <a:gd name="connsiteX92" fmla="*/ 5860414 w 12192000"/>
              <a:gd name="connsiteY92" fmla="*/ 4807892 h 5096785"/>
              <a:gd name="connsiteX93" fmla="*/ 5683612 w 12192000"/>
              <a:gd name="connsiteY93" fmla="*/ 4848770 h 5096785"/>
              <a:gd name="connsiteX94" fmla="*/ 5635111 w 12192000"/>
              <a:gd name="connsiteY94" fmla="*/ 4868888 h 5096785"/>
              <a:gd name="connsiteX95" fmla="*/ 5582652 w 12192000"/>
              <a:gd name="connsiteY95" fmla="*/ 4866836 h 5096785"/>
              <a:gd name="connsiteX96" fmla="*/ 5567213 w 12192000"/>
              <a:gd name="connsiteY96" fmla="*/ 4878769 h 5096785"/>
              <a:gd name="connsiteX97" fmla="*/ 5564659 w 12192000"/>
              <a:gd name="connsiteY97" fmla="*/ 4881042 h 5096785"/>
              <a:gd name="connsiteX98" fmla="*/ 5552102 w 12192000"/>
              <a:gd name="connsiteY98" fmla="*/ 4885426 h 5096785"/>
              <a:gd name="connsiteX99" fmla="*/ 5551475 w 12192000"/>
              <a:gd name="connsiteY99" fmla="*/ 4892560 h 5096785"/>
              <a:gd name="connsiteX100" fmla="*/ 5534664 w 12192000"/>
              <a:gd name="connsiteY100" fmla="*/ 4903385 h 5096785"/>
              <a:gd name="connsiteX101" fmla="*/ 5510737 w 12192000"/>
              <a:gd name="connsiteY101" fmla="*/ 4909807 h 5096785"/>
              <a:gd name="connsiteX102" fmla="*/ 5393901 w 12192000"/>
              <a:gd name="connsiteY102" fmla="*/ 4933709 h 5096785"/>
              <a:gd name="connsiteX103" fmla="*/ 5325782 w 12192000"/>
              <a:gd name="connsiteY103" fmla="*/ 4951789 h 5096785"/>
              <a:gd name="connsiteX104" fmla="*/ 5302703 w 12192000"/>
              <a:gd name="connsiteY104" fmla="*/ 4964590 h 5096785"/>
              <a:gd name="connsiteX105" fmla="*/ 5268591 w 12192000"/>
              <a:gd name="connsiteY105" fmla="*/ 4978479 h 5096785"/>
              <a:gd name="connsiteX106" fmla="*/ 5210559 w 12192000"/>
              <a:gd name="connsiteY106" fmla="*/ 5007585 h 5096785"/>
              <a:gd name="connsiteX107" fmla="*/ 5177597 w 12192000"/>
              <a:gd name="connsiteY107" fmla="*/ 5015926 h 5096785"/>
              <a:gd name="connsiteX108" fmla="*/ 5160569 w 12192000"/>
              <a:gd name="connsiteY108" fmla="*/ 5025681 h 5096785"/>
              <a:gd name="connsiteX109" fmla="*/ 5152748 w 12192000"/>
              <a:gd name="connsiteY109" fmla="*/ 5026569 h 5096785"/>
              <a:gd name="connsiteX110" fmla="*/ 5127678 w 12192000"/>
              <a:gd name="connsiteY110" fmla="*/ 5032947 h 5096785"/>
              <a:gd name="connsiteX111" fmla="*/ 5113147 w 12192000"/>
              <a:gd name="connsiteY111" fmla="*/ 5035818 h 5096785"/>
              <a:gd name="connsiteX112" fmla="*/ 5107301 w 12192000"/>
              <a:gd name="connsiteY112" fmla="*/ 5036672 h 5096785"/>
              <a:gd name="connsiteX113" fmla="*/ 5093215 w 12192000"/>
              <a:gd name="connsiteY113" fmla="*/ 5032880 h 5096785"/>
              <a:gd name="connsiteX114" fmla="*/ 5077058 w 12192000"/>
              <a:gd name="connsiteY114" fmla="*/ 5038681 h 5096785"/>
              <a:gd name="connsiteX115" fmla="*/ 5057349 w 12192000"/>
              <a:gd name="connsiteY115" fmla="*/ 5036015 h 5096785"/>
              <a:gd name="connsiteX116" fmla="*/ 5053945 w 12192000"/>
              <a:gd name="connsiteY116" fmla="*/ 5041952 h 5096785"/>
              <a:gd name="connsiteX117" fmla="*/ 5040021 w 12192000"/>
              <a:gd name="connsiteY117" fmla="*/ 5050052 h 5096785"/>
              <a:gd name="connsiteX118" fmla="*/ 5025913 w 12192000"/>
              <a:gd name="connsiteY118" fmla="*/ 5046535 h 5096785"/>
              <a:gd name="connsiteX119" fmla="*/ 4998218 w 12192000"/>
              <a:gd name="connsiteY119" fmla="*/ 5048065 h 5096785"/>
              <a:gd name="connsiteX120" fmla="*/ 4991008 w 12192000"/>
              <a:gd name="connsiteY120" fmla="*/ 5050439 h 5096785"/>
              <a:gd name="connsiteX121" fmla="*/ 4963503 w 12192000"/>
              <a:gd name="connsiteY121" fmla="*/ 5047575 h 5096785"/>
              <a:gd name="connsiteX122" fmla="*/ 4921053 w 12192000"/>
              <a:gd name="connsiteY122" fmla="*/ 5048925 h 5096785"/>
              <a:gd name="connsiteX123" fmla="*/ 4873420 w 12192000"/>
              <a:gd name="connsiteY123" fmla="*/ 5054929 h 5096785"/>
              <a:gd name="connsiteX124" fmla="*/ 4858825 w 12192000"/>
              <a:gd name="connsiteY124" fmla="*/ 5051329 h 5096785"/>
              <a:gd name="connsiteX125" fmla="*/ 4769340 w 12192000"/>
              <a:gd name="connsiteY125" fmla="*/ 5053090 h 5096785"/>
              <a:gd name="connsiteX126" fmla="*/ 4744152 w 12192000"/>
              <a:gd name="connsiteY126" fmla="*/ 5053391 h 5096785"/>
              <a:gd name="connsiteX127" fmla="*/ 4723556 w 12192000"/>
              <a:gd name="connsiteY127" fmla="*/ 5059633 h 5096785"/>
              <a:gd name="connsiteX128" fmla="*/ 4719699 w 12192000"/>
              <a:gd name="connsiteY128" fmla="*/ 5066298 h 5096785"/>
              <a:gd name="connsiteX129" fmla="*/ 4706016 w 12192000"/>
              <a:gd name="connsiteY129" fmla="*/ 5067422 h 5096785"/>
              <a:gd name="connsiteX130" fmla="*/ 4702593 w 12192000"/>
              <a:gd name="connsiteY130" fmla="*/ 5068973 h 5096785"/>
              <a:gd name="connsiteX131" fmla="*/ 4682766 w 12192000"/>
              <a:gd name="connsiteY131" fmla="*/ 5076609 h 5096785"/>
              <a:gd name="connsiteX132" fmla="*/ 4634960 w 12192000"/>
              <a:gd name="connsiteY132" fmla="*/ 5061852 h 5096785"/>
              <a:gd name="connsiteX133" fmla="*/ 4580645 w 12192000"/>
              <a:gd name="connsiteY133" fmla="*/ 5069246 h 5096785"/>
              <a:gd name="connsiteX134" fmla="*/ 4368005 w 12192000"/>
              <a:gd name="connsiteY134" fmla="*/ 5057426 h 5096785"/>
              <a:gd name="connsiteX135" fmla="*/ 4339489 w 12192000"/>
              <a:gd name="connsiteY135" fmla="*/ 5080858 h 5096785"/>
              <a:gd name="connsiteX136" fmla="*/ 4253895 w 12192000"/>
              <a:gd name="connsiteY136" fmla="*/ 5085008 h 5096785"/>
              <a:gd name="connsiteX137" fmla="*/ 4130140 w 12192000"/>
              <a:gd name="connsiteY137" fmla="*/ 5057070 h 5096785"/>
              <a:gd name="connsiteX138" fmla="*/ 3911296 w 12192000"/>
              <a:gd name="connsiteY138" fmla="*/ 5035663 h 5096785"/>
              <a:gd name="connsiteX139" fmla="*/ 3895182 w 12192000"/>
              <a:gd name="connsiteY139" fmla="*/ 5030229 h 5096785"/>
              <a:gd name="connsiteX140" fmla="*/ 3870866 w 12192000"/>
              <a:gd name="connsiteY140" fmla="*/ 5023753 h 5096785"/>
              <a:gd name="connsiteX141" fmla="*/ 3865913 w 12192000"/>
              <a:gd name="connsiteY141" fmla="*/ 5025143 h 5096785"/>
              <a:gd name="connsiteX142" fmla="*/ 3828606 w 12192000"/>
              <a:gd name="connsiteY142" fmla="*/ 5019426 h 5096785"/>
              <a:gd name="connsiteX143" fmla="*/ 3827901 w 12192000"/>
              <a:gd name="connsiteY143" fmla="*/ 5020583 h 5096785"/>
              <a:gd name="connsiteX144" fmla="*/ 3816543 w 12192000"/>
              <a:gd name="connsiteY144" fmla="*/ 5024366 h 5096785"/>
              <a:gd name="connsiteX145" fmla="*/ 3795278 w 12192000"/>
              <a:gd name="connsiteY145" fmla="*/ 5028779 h 5096785"/>
              <a:gd name="connsiteX146" fmla="*/ 3743858 w 12192000"/>
              <a:gd name="connsiteY146" fmla="*/ 5054237 h 5096785"/>
              <a:gd name="connsiteX147" fmla="*/ 3704945 w 12192000"/>
              <a:gd name="connsiteY147" fmla="*/ 5048413 h 5096785"/>
              <a:gd name="connsiteX148" fmla="*/ 3696992 w 12192000"/>
              <a:gd name="connsiteY148" fmla="*/ 5047914 h 5096785"/>
              <a:gd name="connsiteX149" fmla="*/ 3696780 w 12192000"/>
              <a:gd name="connsiteY149" fmla="*/ 5048181 h 5096785"/>
              <a:gd name="connsiteX150" fmla="*/ 3688290 w 12192000"/>
              <a:gd name="connsiteY150" fmla="*/ 5048204 h 5096785"/>
              <a:gd name="connsiteX151" fmla="*/ 3682486 w 12192000"/>
              <a:gd name="connsiteY151" fmla="*/ 5047000 h 5096785"/>
              <a:gd name="connsiteX152" fmla="*/ 3667056 w 12192000"/>
              <a:gd name="connsiteY152" fmla="*/ 5046030 h 5096785"/>
              <a:gd name="connsiteX153" fmla="*/ 3661403 w 12192000"/>
              <a:gd name="connsiteY153" fmla="*/ 5047537 h 5096785"/>
              <a:gd name="connsiteX154" fmla="*/ 3658673 w 12192000"/>
              <a:gd name="connsiteY154" fmla="*/ 5050790 h 5096785"/>
              <a:gd name="connsiteX155" fmla="*/ 3657333 w 12192000"/>
              <a:gd name="connsiteY155" fmla="*/ 5050325 h 5096785"/>
              <a:gd name="connsiteX156" fmla="*/ 3626778 w 12192000"/>
              <a:gd name="connsiteY156" fmla="*/ 5057882 h 5096785"/>
              <a:gd name="connsiteX157" fmla="*/ 3560067 w 12192000"/>
              <a:gd name="connsiteY157" fmla="*/ 5064266 h 5096785"/>
              <a:gd name="connsiteX158" fmla="*/ 3522641 w 12192000"/>
              <a:gd name="connsiteY158" fmla="*/ 5063654 h 5096785"/>
              <a:gd name="connsiteX159" fmla="*/ 3419275 w 12192000"/>
              <a:gd name="connsiteY159" fmla="*/ 5066646 h 5096785"/>
              <a:gd name="connsiteX160" fmla="*/ 3314869 w 12192000"/>
              <a:gd name="connsiteY160" fmla="*/ 5073197 h 5096785"/>
              <a:gd name="connsiteX161" fmla="*/ 3259088 w 12192000"/>
              <a:gd name="connsiteY161" fmla="*/ 5096363 h 5096785"/>
              <a:gd name="connsiteX162" fmla="*/ 3253104 w 12192000"/>
              <a:gd name="connsiteY162" fmla="*/ 5096785 h 5096785"/>
              <a:gd name="connsiteX163" fmla="*/ 3238751 w 12192000"/>
              <a:gd name="connsiteY163" fmla="*/ 5092996 h 5096785"/>
              <a:gd name="connsiteX164" fmla="*/ 3233681 w 12192000"/>
              <a:gd name="connsiteY164" fmla="*/ 5090758 h 5096785"/>
              <a:gd name="connsiteX165" fmla="*/ 3225562 w 12192000"/>
              <a:gd name="connsiteY165" fmla="*/ 5089215 h 5096785"/>
              <a:gd name="connsiteX166" fmla="*/ 3225260 w 12192000"/>
              <a:gd name="connsiteY166" fmla="*/ 5089437 h 5096785"/>
              <a:gd name="connsiteX167" fmla="*/ 3217859 w 12192000"/>
              <a:gd name="connsiteY167" fmla="*/ 5087484 h 5096785"/>
              <a:gd name="connsiteX168" fmla="*/ 3182980 w 12192000"/>
              <a:gd name="connsiteY168" fmla="*/ 5074650 h 5096785"/>
              <a:gd name="connsiteX169" fmla="*/ 3055081 w 12192000"/>
              <a:gd name="connsiteY169" fmla="*/ 5080424 h 5096785"/>
              <a:gd name="connsiteX170" fmla="*/ 3049807 w 12192000"/>
              <a:gd name="connsiteY170" fmla="*/ 5080860 h 5096785"/>
              <a:gd name="connsiteX171" fmla="*/ 3029122 w 12192000"/>
              <a:gd name="connsiteY171" fmla="*/ 5070085 h 5096785"/>
              <a:gd name="connsiteX172" fmla="*/ 3017862 w 12192000"/>
              <a:gd name="connsiteY172" fmla="*/ 5065942 h 5096785"/>
              <a:gd name="connsiteX173" fmla="*/ 3015868 w 12192000"/>
              <a:gd name="connsiteY173" fmla="*/ 5061832 h 5096785"/>
              <a:gd name="connsiteX174" fmla="*/ 2998644 w 12192000"/>
              <a:gd name="connsiteY174" fmla="*/ 5057210 h 5096785"/>
              <a:gd name="connsiteX175" fmla="*/ 2996219 w 12192000"/>
              <a:gd name="connsiteY175" fmla="*/ 5057788 h 5096785"/>
              <a:gd name="connsiteX176" fmla="*/ 2983676 w 12192000"/>
              <a:gd name="connsiteY176" fmla="*/ 5049852 h 5096785"/>
              <a:gd name="connsiteX177" fmla="*/ 2903609 w 12192000"/>
              <a:gd name="connsiteY177" fmla="*/ 4998457 h 5096785"/>
              <a:gd name="connsiteX178" fmla="*/ 2758830 w 12192000"/>
              <a:gd name="connsiteY178" fmla="*/ 4974760 h 5096785"/>
              <a:gd name="connsiteX179" fmla="*/ 2532669 w 12192000"/>
              <a:gd name="connsiteY179" fmla="*/ 4940573 h 5096785"/>
              <a:gd name="connsiteX180" fmla="*/ 2389931 w 12192000"/>
              <a:gd name="connsiteY180" fmla="*/ 4905785 h 5096785"/>
              <a:gd name="connsiteX181" fmla="*/ 2335186 w 12192000"/>
              <a:gd name="connsiteY181" fmla="*/ 4902957 h 5096785"/>
              <a:gd name="connsiteX182" fmla="*/ 2273393 w 12192000"/>
              <a:gd name="connsiteY182" fmla="*/ 4883565 h 5096785"/>
              <a:gd name="connsiteX183" fmla="*/ 2269523 w 12192000"/>
              <a:gd name="connsiteY183" fmla="*/ 4884442 h 5096785"/>
              <a:gd name="connsiteX184" fmla="*/ 2256015 w 12192000"/>
              <a:gd name="connsiteY184" fmla="*/ 4883014 h 5096785"/>
              <a:gd name="connsiteX185" fmla="*/ 2249731 w 12192000"/>
              <a:gd name="connsiteY185" fmla="*/ 4888778 h 5096785"/>
              <a:gd name="connsiteX186" fmla="*/ 2227629 w 12192000"/>
              <a:gd name="connsiteY186" fmla="*/ 4891047 h 5096785"/>
              <a:gd name="connsiteX187" fmla="*/ 2203460 w 12192000"/>
              <a:gd name="connsiteY187" fmla="*/ 4886696 h 5096785"/>
              <a:gd name="connsiteX188" fmla="*/ 2091528 w 12192000"/>
              <a:gd name="connsiteY188" fmla="*/ 4859155 h 5096785"/>
              <a:gd name="connsiteX189" fmla="*/ 2022901 w 12192000"/>
              <a:gd name="connsiteY189" fmla="*/ 4846594 h 5096785"/>
              <a:gd name="connsiteX190" fmla="*/ 1994227 w 12192000"/>
              <a:gd name="connsiteY190" fmla="*/ 4847973 h 5096785"/>
              <a:gd name="connsiteX191" fmla="*/ 1955936 w 12192000"/>
              <a:gd name="connsiteY191" fmla="*/ 4845765 h 5096785"/>
              <a:gd name="connsiteX192" fmla="*/ 1741924 w 12192000"/>
              <a:gd name="connsiteY192" fmla="*/ 4808054 h 5096785"/>
              <a:gd name="connsiteX193" fmla="*/ 1734410 w 12192000"/>
              <a:gd name="connsiteY193" fmla="*/ 4811675 h 5096785"/>
              <a:gd name="connsiteX194" fmla="*/ 1691423 w 12192000"/>
              <a:gd name="connsiteY194" fmla="*/ 4802777 h 5096785"/>
              <a:gd name="connsiteX195" fmla="*/ 1554504 w 12192000"/>
              <a:gd name="connsiteY195" fmla="*/ 4739985 h 5096785"/>
              <a:gd name="connsiteX196" fmla="*/ 1470119 w 12192000"/>
              <a:gd name="connsiteY196" fmla="*/ 4723470 h 5096785"/>
              <a:gd name="connsiteX197" fmla="*/ 1437967 w 12192000"/>
              <a:gd name="connsiteY197" fmla="*/ 4722710 h 5096785"/>
              <a:gd name="connsiteX198" fmla="*/ 1295869 w 12192000"/>
              <a:gd name="connsiteY198" fmla="*/ 4726175 h 5096785"/>
              <a:gd name="connsiteX199" fmla="*/ 1292949 w 12192000"/>
              <a:gd name="connsiteY199" fmla="*/ 4684615 h 5096785"/>
              <a:gd name="connsiteX200" fmla="*/ 1244908 w 12192000"/>
              <a:gd name="connsiteY200" fmla="*/ 4706993 h 5096785"/>
              <a:gd name="connsiteX201" fmla="*/ 1171266 w 12192000"/>
              <a:gd name="connsiteY201" fmla="*/ 4706535 h 5096785"/>
              <a:gd name="connsiteX202" fmla="*/ 1160868 w 12192000"/>
              <a:gd name="connsiteY202" fmla="*/ 4701936 h 5096785"/>
              <a:gd name="connsiteX203" fmla="*/ 1147599 w 12192000"/>
              <a:gd name="connsiteY203" fmla="*/ 4714833 h 5096785"/>
              <a:gd name="connsiteX204" fmla="*/ 1119603 w 12192000"/>
              <a:gd name="connsiteY204" fmla="*/ 4721303 h 5096785"/>
              <a:gd name="connsiteX205" fmla="*/ 997851 w 12192000"/>
              <a:gd name="connsiteY205" fmla="*/ 4722336 h 5096785"/>
              <a:gd name="connsiteX206" fmla="*/ 976455 w 12192000"/>
              <a:gd name="connsiteY206" fmla="*/ 4726407 h 5096785"/>
              <a:gd name="connsiteX207" fmla="*/ 949939 w 12192000"/>
              <a:gd name="connsiteY207" fmla="*/ 4719699 h 5096785"/>
              <a:gd name="connsiteX208" fmla="*/ 894148 w 12192000"/>
              <a:gd name="connsiteY208" fmla="*/ 4710406 h 5096785"/>
              <a:gd name="connsiteX209" fmla="*/ 857990 w 12192000"/>
              <a:gd name="connsiteY209" fmla="*/ 4696844 h 5096785"/>
              <a:gd name="connsiteX210" fmla="*/ 848649 w 12192000"/>
              <a:gd name="connsiteY210" fmla="*/ 4704021 h 5096785"/>
              <a:gd name="connsiteX211" fmla="*/ 826436 w 12192000"/>
              <a:gd name="connsiteY211" fmla="*/ 4707421 h 5096785"/>
              <a:gd name="connsiteX212" fmla="*/ 733052 w 12192000"/>
              <a:gd name="connsiteY212" fmla="*/ 4701884 h 5096785"/>
              <a:gd name="connsiteX213" fmla="*/ 716185 w 12192000"/>
              <a:gd name="connsiteY213" fmla="*/ 4648168 h 5096785"/>
              <a:gd name="connsiteX214" fmla="*/ 582722 w 12192000"/>
              <a:gd name="connsiteY214" fmla="*/ 4658637 h 5096785"/>
              <a:gd name="connsiteX215" fmla="*/ 581118 w 12192000"/>
              <a:gd name="connsiteY215" fmla="*/ 4654120 h 5096785"/>
              <a:gd name="connsiteX216" fmla="*/ 546453 w 12192000"/>
              <a:gd name="connsiteY216" fmla="*/ 4652542 h 5096785"/>
              <a:gd name="connsiteX217" fmla="*/ 536773 w 12192000"/>
              <a:gd name="connsiteY217" fmla="*/ 4644609 h 5096785"/>
              <a:gd name="connsiteX218" fmla="*/ 388896 w 12192000"/>
              <a:gd name="connsiteY218" fmla="*/ 4619173 h 5096785"/>
              <a:gd name="connsiteX219" fmla="*/ 366479 w 12192000"/>
              <a:gd name="connsiteY219" fmla="*/ 4618896 h 5096785"/>
              <a:gd name="connsiteX220" fmla="*/ 342781 w 12192000"/>
              <a:gd name="connsiteY220" fmla="*/ 4601239 h 5096785"/>
              <a:gd name="connsiteX221" fmla="*/ 255925 w 12192000"/>
              <a:gd name="connsiteY221" fmla="*/ 4598685 h 5096785"/>
              <a:gd name="connsiteX222" fmla="*/ 226919 w 12192000"/>
              <a:gd name="connsiteY222" fmla="*/ 4598460 h 5096785"/>
              <a:gd name="connsiteX223" fmla="*/ 213925 w 12192000"/>
              <a:gd name="connsiteY223" fmla="*/ 4597783 h 5096785"/>
              <a:gd name="connsiteX224" fmla="*/ 215196 w 12192000"/>
              <a:gd name="connsiteY224" fmla="*/ 4588576 h 5096785"/>
              <a:gd name="connsiteX225" fmla="*/ 180214 w 12192000"/>
              <a:gd name="connsiteY225" fmla="*/ 4583701 h 5096785"/>
              <a:gd name="connsiteX226" fmla="*/ 83203 w 12192000"/>
              <a:gd name="connsiteY226" fmla="*/ 4531664 h 5096785"/>
              <a:gd name="connsiteX227" fmla="*/ 4106 w 12192000"/>
              <a:gd name="connsiteY227" fmla="*/ 4517202 h 5096785"/>
              <a:gd name="connsiteX228" fmla="*/ 0 w 12192000"/>
              <a:gd name="connsiteY228" fmla="*/ 4516084 h 5096785"/>
              <a:gd name="connsiteX229" fmla="*/ 0 w 12192000"/>
              <a:gd name="connsiteY229"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021777 w 12192000"/>
              <a:gd name="connsiteY4" fmla="*/ 3848082 h 5096785"/>
              <a:gd name="connsiteX5" fmla="*/ 11668991 w 12192000"/>
              <a:gd name="connsiteY5" fmla="*/ 3788038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6028335 w 12192000"/>
              <a:gd name="connsiteY90" fmla="*/ 4722621 h 5096785"/>
              <a:gd name="connsiteX91" fmla="*/ 5908701 w 12192000"/>
              <a:gd name="connsiteY91" fmla="*/ 4779160 h 5096785"/>
              <a:gd name="connsiteX92" fmla="*/ 5860414 w 12192000"/>
              <a:gd name="connsiteY92" fmla="*/ 4807892 h 5096785"/>
              <a:gd name="connsiteX93" fmla="*/ 5683612 w 12192000"/>
              <a:gd name="connsiteY93" fmla="*/ 4848770 h 5096785"/>
              <a:gd name="connsiteX94" fmla="*/ 5635111 w 12192000"/>
              <a:gd name="connsiteY94" fmla="*/ 4868888 h 5096785"/>
              <a:gd name="connsiteX95" fmla="*/ 5582652 w 12192000"/>
              <a:gd name="connsiteY95" fmla="*/ 4866836 h 5096785"/>
              <a:gd name="connsiteX96" fmla="*/ 5567213 w 12192000"/>
              <a:gd name="connsiteY96" fmla="*/ 4878769 h 5096785"/>
              <a:gd name="connsiteX97" fmla="*/ 5564659 w 12192000"/>
              <a:gd name="connsiteY97" fmla="*/ 4881042 h 5096785"/>
              <a:gd name="connsiteX98" fmla="*/ 5552102 w 12192000"/>
              <a:gd name="connsiteY98" fmla="*/ 4885426 h 5096785"/>
              <a:gd name="connsiteX99" fmla="*/ 5551475 w 12192000"/>
              <a:gd name="connsiteY99" fmla="*/ 4892560 h 5096785"/>
              <a:gd name="connsiteX100" fmla="*/ 5534664 w 12192000"/>
              <a:gd name="connsiteY100" fmla="*/ 4903385 h 5096785"/>
              <a:gd name="connsiteX101" fmla="*/ 5510737 w 12192000"/>
              <a:gd name="connsiteY101" fmla="*/ 4909807 h 5096785"/>
              <a:gd name="connsiteX102" fmla="*/ 5393901 w 12192000"/>
              <a:gd name="connsiteY102" fmla="*/ 4933709 h 5096785"/>
              <a:gd name="connsiteX103" fmla="*/ 5325782 w 12192000"/>
              <a:gd name="connsiteY103" fmla="*/ 4951789 h 5096785"/>
              <a:gd name="connsiteX104" fmla="*/ 5302703 w 12192000"/>
              <a:gd name="connsiteY104" fmla="*/ 4964590 h 5096785"/>
              <a:gd name="connsiteX105" fmla="*/ 5268591 w 12192000"/>
              <a:gd name="connsiteY105" fmla="*/ 4978479 h 5096785"/>
              <a:gd name="connsiteX106" fmla="*/ 5210559 w 12192000"/>
              <a:gd name="connsiteY106" fmla="*/ 5007585 h 5096785"/>
              <a:gd name="connsiteX107" fmla="*/ 5177597 w 12192000"/>
              <a:gd name="connsiteY107" fmla="*/ 5015926 h 5096785"/>
              <a:gd name="connsiteX108" fmla="*/ 5160569 w 12192000"/>
              <a:gd name="connsiteY108" fmla="*/ 5025681 h 5096785"/>
              <a:gd name="connsiteX109" fmla="*/ 5152748 w 12192000"/>
              <a:gd name="connsiteY109" fmla="*/ 5026569 h 5096785"/>
              <a:gd name="connsiteX110" fmla="*/ 5127678 w 12192000"/>
              <a:gd name="connsiteY110" fmla="*/ 5032947 h 5096785"/>
              <a:gd name="connsiteX111" fmla="*/ 5113147 w 12192000"/>
              <a:gd name="connsiteY111" fmla="*/ 5035818 h 5096785"/>
              <a:gd name="connsiteX112" fmla="*/ 5107301 w 12192000"/>
              <a:gd name="connsiteY112" fmla="*/ 5036672 h 5096785"/>
              <a:gd name="connsiteX113" fmla="*/ 5093215 w 12192000"/>
              <a:gd name="connsiteY113" fmla="*/ 5032880 h 5096785"/>
              <a:gd name="connsiteX114" fmla="*/ 5077058 w 12192000"/>
              <a:gd name="connsiteY114" fmla="*/ 5038681 h 5096785"/>
              <a:gd name="connsiteX115" fmla="*/ 5057349 w 12192000"/>
              <a:gd name="connsiteY115" fmla="*/ 5036015 h 5096785"/>
              <a:gd name="connsiteX116" fmla="*/ 5053945 w 12192000"/>
              <a:gd name="connsiteY116" fmla="*/ 5041952 h 5096785"/>
              <a:gd name="connsiteX117" fmla="*/ 5040021 w 12192000"/>
              <a:gd name="connsiteY117" fmla="*/ 5050052 h 5096785"/>
              <a:gd name="connsiteX118" fmla="*/ 5025913 w 12192000"/>
              <a:gd name="connsiteY118" fmla="*/ 5046535 h 5096785"/>
              <a:gd name="connsiteX119" fmla="*/ 4998218 w 12192000"/>
              <a:gd name="connsiteY119" fmla="*/ 5048065 h 5096785"/>
              <a:gd name="connsiteX120" fmla="*/ 4991008 w 12192000"/>
              <a:gd name="connsiteY120" fmla="*/ 5050439 h 5096785"/>
              <a:gd name="connsiteX121" fmla="*/ 4963503 w 12192000"/>
              <a:gd name="connsiteY121" fmla="*/ 5047575 h 5096785"/>
              <a:gd name="connsiteX122" fmla="*/ 4921053 w 12192000"/>
              <a:gd name="connsiteY122" fmla="*/ 5048925 h 5096785"/>
              <a:gd name="connsiteX123" fmla="*/ 4873420 w 12192000"/>
              <a:gd name="connsiteY123" fmla="*/ 5054929 h 5096785"/>
              <a:gd name="connsiteX124" fmla="*/ 4858825 w 12192000"/>
              <a:gd name="connsiteY124" fmla="*/ 5051329 h 5096785"/>
              <a:gd name="connsiteX125" fmla="*/ 4769340 w 12192000"/>
              <a:gd name="connsiteY125" fmla="*/ 5053090 h 5096785"/>
              <a:gd name="connsiteX126" fmla="*/ 4744152 w 12192000"/>
              <a:gd name="connsiteY126" fmla="*/ 5053391 h 5096785"/>
              <a:gd name="connsiteX127" fmla="*/ 4723556 w 12192000"/>
              <a:gd name="connsiteY127" fmla="*/ 5059633 h 5096785"/>
              <a:gd name="connsiteX128" fmla="*/ 4719699 w 12192000"/>
              <a:gd name="connsiteY128" fmla="*/ 5066298 h 5096785"/>
              <a:gd name="connsiteX129" fmla="*/ 4706016 w 12192000"/>
              <a:gd name="connsiteY129" fmla="*/ 5067422 h 5096785"/>
              <a:gd name="connsiteX130" fmla="*/ 4702593 w 12192000"/>
              <a:gd name="connsiteY130" fmla="*/ 5068973 h 5096785"/>
              <a:gd name="connsiteX131" fmla="*/ 4682766 w 12192000"/>
              <a:gd name="connsiteY131" fmla="*/ 5076609 h 5096785"/>
              <a:gd name="connsiteX132" fmla="*/ 4634960 w 12192000"/>
              <a:gd name="connsiteY132" fmla="*/ 5061852 h 5096785"/>
              <a:gd name="connsiteX133" fmla="*/ 4580645 w 12192000"/>
              <a:gd name="connsiteY133" fmla="*/ 5069246 h 5096785"/>
              <a:gd name="connsiteX134" fmla="*/ 4368005 w 12192000"/>
              <a:gd name="connsiteY134" fmla="*/ 5057426 h 5096785"/>
              <a:gd name="connsiteX135" fmla="*/ 4339489 w 12192000"/>
              <a:gd name="connsiteY135" fmla="*/ 5080858 h 5096785"/>
              <a:gd name="connsiteX136" fmla="*/ 4253895 w 12192000"/>
              <a:gd name="connsiteY136" fmla="*/ 5085008 h 5096785"/>
              <a:gd name="connsiteX137" fmla="*/ 4130140 w 12192000"/>
              <a:gd name="connsiteY137" fmla="*/ 5057070 h 5096785"/>
              <a:gd name="connsiteX138" fmla="*/ 3911296 w 12192000"/>
              <a:gd name="connsiteY138" fmla="*/ 5035663 h 5096785"/>
              <a:gd name="connsiteX139" fmla="*/ 3895182 w 12192000"/>
              <a:gd name="connsiteY139" fmla="*/ 5030229 h 5096785"/>
              <a:gd name="connsiteX140" fmla="*/ 3870866 w 12192000"/>
              <a:gd name="connsiteY140" fmla="*/ 5023753 h 5096785"/>
              <a:gd name="connsiteX141" fmla="*/ 3865913 w 12192000"/>
              <a:gd name="connsiteY141" fmla="*/ 5025143 h 5096785"/>
              <a:gd name="connsiteX142" fmla="*/ 3828606 w 12192000"/>
              <a:gd name="connsiteY142" fmla="*/ 5019426 h 5096785"/>
              <a:gd name="connsiteX143" fmla="*/ 3827901 w 12192000"/>
              <a:gd name="connsiteY143" fmla="*/ 5020583 h 5096785"/>
              <a:gd name="connsiteX144" fmla="*/ 3816543 w 12192000"/>
              <a:gd name="connsiteY144" fmla="*/ 5024366 h 5096785"/>
              <a:gd name="connsiteX145" fmla="*/ 3795278 w 12192000"/>
              <a:gd name="connsiteY145" fmla="*/ 5028779 h 5096785"/>
              <a:gd name="connsiteX146" fmla="*/ 3743858 w 12192000"/>
              <a:gd name="connsiteY146" fmla="*/ 5054237 h 5096785"/>
              <a:gd name="connsiteX147" fmla="*/ 3704945 w 12192000"/>
              <a:gd name="connsiteY147" fmla="*/ 5048413 h 5096785"/>
              <a:gd name="connsiteX148" fmla="*/ 3696992 w 12192000"/>
              <a:gd name="connsiteY148" fmla="*/ 5047914 h 5096785"/>
              <a:gd name="connsiteX149" fmla="*/ 3696780 w 12192000"/>
              <a:gd name="connsiteY149" fmla="*/ 5048181 h 5096785"/>
              <a:gd name="connsiteX150" fmla="*/ 3688290 w 12192000"/>
              <a:gd name="connsiteY150" fmla="*/ 5048204 h 5096785"/>
              <a:gd name="connsiteX151" fmla="*/ 3682486 w 12192000"/>
              <a:gd name="connsiteY151" fmla="*/ 5047000 h 5096785"/>
              <a:gd name="connsiteX152" fmla="*/ 3667056 w 12192000"/>
              <a:gd name="connsiteY152" fmla="*/ 5046030 h 5096785"/>
              <a:gd name="connsiteX153" fmla="*/ 3661403 w 12192000"/>
              <a:gd name="connsiteY153" fmla="*/ 5047537 h 5096785"/>
              <a:gd name="connsiteX154" fmla="*/ 3658673 w 12192000"/>
              <a:gd name="connsiteY154" fmla="*/ 5050790 h 5096785"/>
              <a:gd name="connsiteX155" fmla="*/ 3657333 w 12192000"/>
              <a:gd name="connsiteY155" fmla="*/ 5050325 h 5096785"/>
              <a:gd name="connsiteX156" fmla="*/ 3626778 w 12192000"/>
              <a:gd name="connsiteY156" fmla="*/ 5057882 h 5096785"/>
              <a:gd name="connsiteX157" fmla="*/ 3560067 w 12192000"/>
              <a:gd name="connsiteY157" fmla="*/ 5064266 h 5096785"/>
              <a:gd name="connsiteX158" fmla="*/ 3522641 w 12192000"/>
              <a:gd name="connsiteY158" fmla="*/ 5063654 h 5096785"/>
              <a:gd name="connsiteX159" fmla="*/ 3419275 w 12192000"/>
              <a:gd name="connsiteY159" fmla="*/ 5066646 h 5096785"/>
              <a:gd name="connsiteX160" fmla="*/ 3314869 w 12192000"/>
              <a:gd name="connsiteY160" fmla="*/ 5073197 h 5096785"/>
              <a:gd name="connsiteX161" fmla="*/ 3259088 w 12192000"/>
              <a:gd name="connsiteY161" fmla="*/ 5096363 h 5096785"/>
              <a:gd name="connsiteX162" fmla="*/ 3253104 w 12192000"/>
              <a:gd name="connsiteY162" fmla="*/ 5096785 h 5096785"/>
              <a:gd name="connsiteX163" fmla="*/ 3238751 w 12192000"/>
              <a:gd name="connsiteY163" fmla="*/ 5092996 h 5096785"/>
              <a:gd name="connsiteX164" fmla="*/ 3233681 w 12192000"/>
              <a:gd name="connsiteY164" fmla="*/ 5090758 h 5096785"/>
              <a:gd name="connsiteX165" fmla="*/ 3225562 w 12192000"/>
              <a:gd name="connsiteY165" fmla="*/ 5089215 h 5096785"/>
              <a:gd name="connsiteX166" fmla="*/ 3225260 w 12192000"/>
              <a:gd name="connsiteY166" fmla="*/ 5089437 h 5096785"/>
              <a:gd name="connsiteX167" fmla="*/ 3217859 w 12192000"/>
              <a:gd name="connsiteY167" fmla="*/ 5087484 h 5096785"/>
              <a:gd name="connsiteX168" fmla="*/ 3182980 w 12192000"/>
              <a:gd name="connsiteY168" fmla="*/ 5074650 h 5096785"/>
              <a:gd name="connsiteX169" fmla="*/ 3055081 w 12192000"/>
              <a:gd name="connsiteY169" fmla="*/ 5080424 h 5096785"/>
              <a:gd name="connsiteX170" fmla="*/ 3049807 w 12192000"/>
              <a:gd name="connsiteY170" fmla="*/ 5080860 h 5096785"/>
              <a:gd name="connsiteX171" fmla="*/ 3029122 w 12192000"/>
              <a:gd name="connsiteY171" fmla="*/ 5070085 h 5096785"/>
              <a:gd name="connsiteX172" fmla="*/ 3017862 w 12192000"/>
              <a:gd name="connsiteY172" fmla="*/ 5065942 h 5096785"/>
              <a:gd name="connsiteX173" fmla="*/ 3015868 w 12192000"/>
              <a:gd name="connsiteY173" fmla="*/ 5061832 h 5096785"/>
              <a:gd name="connsiteX174" fmla="*/ 2998644 w 12192000"/>
              <a:gd name="connsiteY174" fmla="*/ 5057210 h 5096785"/>
              <a:gd name="connsiteX175" fmla="*/ 2996219 w 12192000"/>
              <a:gd name="connsiteY175" fmla="*/ 5057788 h 5096785"/>
              <a:gd name="connsiteX176" fmla="*/ 2983676 w 12192000"/>
              <a:gd name="connsiteY176" fmla="*/ 5049852 h 5096785"/>
              <a:gd name="connsiteX177" fmla="*/ 2903609 w 12192000"/>
              <a:gd name="connsiteY177" fmla="*/ 4998457 h 5096785"/>
              <a:gd name="connsiteX178" fmla="*/ 2758830 w 12192000"/>
              <a:gd name="connsiteY178" fmla="*/ 4974760 h 5096785"/>
              <a:gd name="connsiteX179" fmla="*/ 2532669 w 12192000"/>
              <a:gd name="connsiteY179" fmla="*/ 4940573 h 5096785"/>
              <a:gd name="connsiteX180" fmla="*/ 2389931 w 12192000"/>
              <a:gd name="connsiteY180" fmla="*/ 4905785 h 5096785"/>
              <a:gd name="connsiteX181" fmla="*/ 2335186 w 12192000"/>
              <a:gd name="connsiteY181" fmla="*/ 4902957 h 5096785"/>
              <a:gd name="connsiteX182" fmla="*/ 2273393 w 12192000"/>
              <a:gd name="connsiteY182" fmla="*/ 4883565 h 5096785"/>
              <a:gd name="connsiteX183" fmla="*/ 2269523 w 12192000"/>
              <a:gd name="connsiteY183" fmla="*/ 4884442 h 5096785"/>
              <a:gd name="connsiteX184" fmla="*/ 2256015 w 12192000"/>
              <a:gd name="connsiteY184" fmla="*/ 4883014 h 5096785"/>
              <a:gd name="connsiteX185" fmla="*/ 2249731 w 12192000"/>
              <a:gd name="connsiteY185" fmla="*/ 4888778 h 5096785"/>
              <a:gd name="connsiteX186" fmla="*/ 2227629 w 12192000"/>
              <a:gd name="connsiteY186" fmla="*/ 4891047 h 5096785"/>
              <a:gd name="connsiteX187" fmla="*/ 2203460 w 12192000"/>
              <a:gd name="connsiteY187" fmla="*/ 4886696 h 5096785"/>
              <a:gd name="connsiteX188" fmla="*/ 2091528 w 12192000"/>
              <a:gd name="connsiteY188" fmla="*/ 4859155 h 5096785"/>
              <a:gd name="connsiteX189" fmla="*/ 2022901 w 12192000"/>
              <a:gd name="connsiteY189" fmla="*/ 4846594 h 5096785"/>
              <a:gd name="connsiteX190" fmla="*/ 1994227 w 12192000"/>
              <a:gd name="connsiteY190" fmla="*/ 4847973 h 5096785"/>
              <a:gd name="connsiteX191" fmla="*/ 1955936 w 12192000"/>
              <a:gd name="connsiteY191" fmla="*/ 4845765 h 5096785"/>
              <a:gd name="connsiteX192" fmla="*/ 1741924 w 12192000"/>
              <a:gd name="connsiteY192" fmla="*/ 4808054 h 5096785"/>
              <a:gd name="connsiteX193" fmla="*/ 1734410 w 12192000"/>
              <a:gd name="connsiteY193" fmla="*/ 4811675 h 5096785"/>
              <a:gd name="connsiteX194" fmla="*/ 1691423 w 12192000"/>
              <a:gd name="connsiteY194" fmla="*/ 4802777 h 5096785"/>
              <a:gd name="connsiteX195" fmla="*/ 1554504 w 12192000"/>
              <a:gd name="connsiteY195" fmla="*/ 4739985 h 5096785"/>
              <a:gd name="connsiteX196" fmla="*/ 1470119 w 12192000"/>
              <a:gd name="connsiteY196" fmla="*/ 4723470 h 5096785"/>
              <a:gd name="connsiteX197" fmla="*/ 1437967 w 12192000"/>
              <a:gd name="connsiteY197" fmla="*/ 4722710 h 5096785"/>
              <a:gd name="connsiteX198" fmla="*/ 1295869 w 12192000"/>
              <a:gd name="connsiteY198" fmla="*/ 4726175 h 5096785"/>
              <a:gd name="connsiteX199" fmla="*/ 1292949 w 12192000"/>
              <a:gd name="connsiteY199" fmla="*/ 4684615 h 5096785"/>
              <a:gd name="connsiteX200" fmla="*/ 1244908 w 12192000"/>
              <a:gd name="connsiteY200" fmla="*/ 4706993 h 5096785"/>
              <a:gd name="connsiteX201" fmla="*/ 1171266 w 12192000"/>
              <a:gd name="connsiteY201" fmla="*/ 4706535 h 5096785"/>
              <a:gd name="connsiteX202" fmla="*/ 1160868 w 12192000"/>
              <a:gd name="connsiteY202" fmla="*/ 4701936 h 5096785"/>
              <a:gd name="connsiteX203" fmla="*/ 1147599 w 12192000"/>
              <a:gd name="connsiteY203" fmla="*/ 4714833 h 5096785"/>
              <a:gd name="connsiteX204" fmla="*/ 1119603 w 12192000"/>
              <a:gd name="connsiteY204" fmla="*/ 4721303 h 5096785"/>
              <a:gd name="connsiteX205" fmla="*/ 997851 w 12192000"/>
              <a:gd name="connsiteY205" fmla="*/ 4722336 h 5096785"/>
              <a:gd name="connsiteX206" fmla="*/ 976455 w 12192000"/>
              <a:gd name="connsiteY206" fmla="*/ 4726407 h 5096785"/>
              <a:gd name="connsiteX207" fmla="*/ 949939 w 12192000"/>
              <a:gd name="connsiteY207" fmla="*/ 4719699 h 5096785"/>
              <a:gd name="connsiteX208" fmla="*/ 894148 w 12192000"/>
              <a:gd name="connsiteY208" fmla="*/ 4710406 h 5096785"/>
              <a:gd name="connsiteX209" fmla="*/ 857990 w 12192000"/>
              <a:gd name="connsiteY209" fmla="*/ 4696844 h 5096785"/>
              <a:gd name="connsiteX210" fmla="*/ 848649 w 12192000"/>
              <a:gd name="connsiteY210" fmla="*/ 4704021 h 5096785"/>
              <a:gd name="connsiteX211" fmla="*/ 826436 w 12192000"/>
              <a:gd name="connsiteY211" fmla="*/ 4707421 h 5096785"/>
              <a:gd name="connsiteX212" fmla="*/ 733052 w 12192000"/>
              <a:gd name="connsiteY212" fmla="*/ 4701884 h 5096785"/>
              <a:gd name="connsiteX213" fmla="*/ 716185 w 12192000"/>
              <a:gd name="connsiteY213" fmla="*/ 4648168 h 5096785"/>
              <a:gd name="connsiteX214" fmla="*/ 582722 w 12192000"/>
              <a:gd name="connsiteY214" fmla="*/ 4658637 h 5096785"/>
              <a:gd name="connsiteX215" fmla="*/ 581118 w 12192000"/>
              <a:gd name="connsiteY215" fmla="*/ 4654120 h 5096785"/>
              <a:gd name="connsiteX216" fmla="*/ 546453 w 12192000"/>
              <a:gd name="connsiteY216" fmla="*/ 4652542 h 5096785"/>
              <a:gd name="connsiteX217" fmla="*/ 536773 w 12192000"/>
              <a:gd name="connsiteY217" fmla="*/ 4644609 h 5096785"/>
              <a:gd name="connsiteX218" fmla="*/ 388896 w 12192000"/>
              <a:gd name="connsiteY218" fmla="*/ 4619173 h 5096785"/>
              <a:gd name="connsiteX219" fmla="*/ 366479 w 12192000"/>
              <a:gd name="connsiteY219" fmla="*/ 4618896 h 5096785"/>
              <a:gd name="connsiteX220" fmla="*/ 342781 w 12192000"/>
              <a:gd name="connsiteY220" fmla="*/ 4601239 h 5096785"/>
              <a:gd name="connsiteX221" fmla="*/ 255925 w 12192000"/>
              <a:gd name="connsiteY221" fmla="*/ 4598685 h 5096785"/>
              <a:gd name="connsiteX222" fmla="*/ 226919 w 12192000"/>
              <a:gd name="connsiteY222" fmla="*/ 4598460 h 5096785"/>
              <a:gd name="connsiteX223" fmla="*/ 213925 w 12192000"/>
              <a:gd name="connsiteY223" fmla="*/ 4597783 h 5096785"/>
              <a:gd name="connsiteX224" fmla="*/ 215196 w 12192000"/>
              <a:gd name="connsiteY224" fmla="*/ 4588576 h 5096785"/>
              <a:gd name="connsiteX225" fmla="*/ 180214 w 12192000"/>
              <a:gd name="connsiteY225" fmla="*/ 4583701 h 5096785"/>
              <a:gd name="connsiteX226" fmla="*/ 83203 w 12192000"/>
              <a:gd name="connsiteY226" fmla="*/ 4531664 h 5096785"/>
              <a:gd name="connsiteX227" fmla="*/ 4106 w 12192000"/>
              <a:gd name="connsiteY227" fmla="*/ 4517202 h 5096785"/>
              <a:gd name="connsiteX228" fmla="*/ 0 w 12192000"/>
              <a:gd name="connsiteY228" fmla="*/ 4516084 h 5096785"/>
              <a:gd name="connsiteX229" fmla="*/ 0 w 12192000"/>
              <a:gd name="connsiteY229"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021777 w 12192000"/>
              <a:gd name="connsiteY4" fmla="*/ 3848082 h 5096785"/>
              <a:gd name="connsiteX5" fmla="*/ 11700796 w 12192000"/>
              <a:gd name="connsiteY5" fmla="*/ 3819843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6028335 w 12192000"/>
              <a:gd name="connsiteY90" fmla="*/ 4722621 h 5096785"/>
              <a:gd name="connsiteX91" fmla="*/ 5908701 w 12192000"/>
              <a:gd name="connsiteY91" fmla="*/ 4779160 h 5096785"/>
              <a:gd name="connsiteX92" fmla="*/ 5860414 w 12192000"/>
              <a:gd name="connsiteY92" fmla="*/ 4807892 h 5096785"/>
              <a:gd name="connsiteX93" fmla="*/ 5683612 w 12192000"/>
              <a:gd name="connsiteY93" fmla="*/ 4848770 h 5096785"/>
              <a:gd name="connsiteX94" fmla="*/ 5635111 w 12192000"/>
              <a:gd name="connsiteY94" fmla="*/ 4868888 h 5096785"/>
              <a:gd name="connsiteX95" fmla="*/ 5582652 w 12192000"/>
              <a:gd name="connsiteY95" fmla="*/ 4866836 h 5096785"/>
              <a:gd name="connsiteX96" fmla="*/ 5567213 w 12192000"/>
              <a:gd name="connsiteY96" fmla="*/ 4878769 h 5096785"/>
              <a:gd name="connsiteX97" fmla="*/ 5564659 w 12192000"/>
              <a:gd name="connsiteY97" fmla="*/ 4881042 h 5096785"/>
              <a:gd name="connsiteX98" fmla="*/ 5552102 w 12192000"/>
              <a:gd name="connsiteY98" fmla="*/ 4885426 h 5096785"/>
              <a:gd name="connsiteX99" fmla="*/ 5551475 w 12192000"/>
              <a:gd name="connsiteY99" fmla="*/ 4892560 h 5096785"/>
              <a:gd name="connsiteX100" fmla="*/ 5534664 w 12192000"/>
              <a:gd name="connsiteY100" fmla="*/ 4903385 h 5096785"/>
              <a:gd name="connsiteX101" fmla="*/ 5510737 w 12192000"/>
              <a:gd name="connsiteY101" fmla="*/ 4909807 h 5096785"/>
              <a:gd name="connsiteX102" fmla="*/ 5393901 w 12192000"/>
              <a:gd name="connsiteY102" fmla="*/ 4933709 h 5096785"/>
              <a:gd name="connsiteX103" fmla="*/ 5325782 w 12192000"/>
              <a:gd name="connsiteY103" fmla="*/ 4951789 h 5096785"/>
              <a:gd name="connsiteX104" fmla="*/ 5302703 w 12192000"/>
              <a:gd name="connsiteY104" fmla="*/ 4964590 h 5096785"/>
              <a:gd name="connsiteX105" fmla="*/ 5268591 w 12192000"/>
              <a:gd name="connsiteY105" fmla="*/ 4978479 h 5096785"/>
              <a:gd name="connsiteX106" fmla="*/ 5210559 w 12192000"/>
              <a:gd name="connsiteY106" fmla="*/ 5007585 h 5096785"/>
              <a:gd name="connsiteX107" fmla="*/ 5177597 w 12192000"/>
              <a:gd name="connsiteY107" fmla="*/ 5015926 h 5096785"/>
              <a:gd name="connsiteX108" fmla="*/ 5160569 w 12192000"/>
              <a:gd name="connsiteY108" fmla="*/ 5025681 h 5096785"/>
              <a:gd name="connsiteX109" fmla="*/ 5152748 w 12192000"/>
              <a:gd name="connsiteY109" fmla="*/ 5026569 h 5096785"/>
              <a:gd name="connsiteX110" fmla="*/ 5127678 w 12192000"/>
              <a:gd name="connsiteY110" fmla="*/ 5032947 h 5096785"/>
              <a:gd name="connsiteX111" fmla="*/ 5113147 w 12192000"/>
              <a:gd name="connsiteY111" fmla="*/ 5035818 h 5096785"/>
              <a:gd name="connsiteX112" fmla="*/ 5107301 w 12192000"/>
              <a:gd name="connsiteY112" fmla="*/ 5036672 h 5096785"/>
              <a:gd name="connsiteX113" fmla="*/ 5093215 w 12192000"/>
              <a:gd name="connsiteY113" fmla="*/ 5032880 h 5096785"/>
              <a:gd name="connsiteX114" fmla="*/ 5077058 w 12192000"/>
              <a:gd name="connsiteY114" fmla="*/ 5038681 h 5096785"/>
              <a:gd name="connsiteX115" fmla="*/ 5057349 w 12192000"/>
              <a:gd name="connsiteY115" fmla="*/ 5036015 h 5096785"/>
              <a:gd name="connsiteX116" fmla="*/ 5053945 w 12192000"/>
              <a:gd name="connsiteY116" fmla="*/ 5041952 h 5096785"/>
              <a:gd name="connsiteX117" fmla="*/ 5040021 w 12192000"/>
              <a:gd name="connsiteY117" fmla="*/ 5050052 h 5096785"/>
              <a:gd name="connsiteX118" fmla="*/ 5025913 w 12192000"/>
              <a:gd name="connsiteY118" fmla="*/ 5046535 h 5096785"/>
              <a:gd name="connsiteX119" fmla="*/ 4998218 w 12192000"/>
              <a:gd name="connsiteY119" fmla="*/ 5048065 h 5096785"/>
              <a:gd name="connsiteX120" fmla="*/ 4991008 w 12192000"/>
              <a:gd name="connsiteY120" fmla="*/ 5050439 h 5096785"/>
              <a:gd name="connsiteX121" fmla="*/ 4963503 w 12192000"/>
              <a:gd name="connsiteY121" fmla="*/ 5047575 h 5096785"/>
              <a:gd name="connsiteX122" fmla="*/ 4921053 w 12192000"/>
              <a:gd name="connsiteY122" fmla="*/ 5048925 h 5096785"/>
              <a:gd name="connsiteX123" fmla="*/ 4873420 w 12192000"/>
              <a:gd name="connsiteY123" fmla="*/ 5054929 h 5096785"/>
              <a:gd name="connsiteX124" fmla="*/ 4858825 w 12192000"/>
              <a:gd name="connsiteY124" fmla="*/ 5051329 h 5096785"/>
              <a:gd name="connsiteX125" fmla="*/ 4769340 w 12192000"/>
              <a:gd name="connsiteY125" fmla="*/ 5053090 h 5096785"/>
              <a:gd name="connsiteX126" fmla="*/ 4744152 w 12192000"/>
              <a:gd name="connsiteY126" fmla="*/ 5053391 h 5096785"/>
              <a:gd name="connsiteX127" fmla="*/ 4723556 w 12192000"/>
              <a:gd name="connsiteY127" fmla="*/ 5059633 h 5096785"/>
              <a:gd name="connsiteX128" fmla="*/ 4719699 w 12192000"/>
              <a:gd name="connsiteY128" fmla="*/ 5066298 h 5096785"/>
              <a:gd name="connsiteX129" fmla="*/ 4706016 w 12192000"/>
              <a:gd name="connsiteY129" fmla="*/ 5067422 h 5096785"/>
              <a:gd name="connsiteX130" fmla="*/ 4702593 w 12192000"/>
              <a:gd name="connsiteY130" fmla="*/ 5068973 h 5096785"/>
              <a:gd name="connsiteX131" fmla="*/ 4682766 w 12192000"/>
              <a:gd name="connsiteY131" fmla="*/ 5076609 h 5096785"/>
              <a:gd name="connsiteX132" fmla="*/ 4634960 w 12192000"/>
              <a:gd name="connsiteY132" fmla="*/ 5061852 h 5096785"/>
              <a:gd name="connsiteX133" fmla="*/ 4580645 w 12192000"/>
              <a:gd name="connsiteY133" fmla="*/ 5069246 h 5096785"/>
              <a:gd name="connsiteX134" fmla="*/ 4368005 w 12192000"/>
              <a:gd name="connsiteY134" fmla="*/ 5057426 h 5096785"/>
              <a:gd name="connsiteX135" fmla="*/ 4339489 w 12192000"/>
              <a:gd name="connsiteY135" fmla="*/ 5080858 h 5096785"/>
              <a:gd name="connsiteX136" fmla="*/ 4253895 w 12192000"/>
              <a:gd name="connsiteY136" fmla="*/ 5085008 h 5096785"/>
              <a:gd name="connsiteX137" fmla="*/ 4130140 w 12192000"/>
              <a:gd name="connsiteY137" fmla="*/ 5057070 h 5096785"/>
              <a:gd name="connsiteX138" fmla="*/ 3911296 w 12192000"/>
              <a:gd name="connsiteY138" fmla="*/ 5035663 h 5096785"/>
              <a:gd name="connsiteX139" fmla="*/ 3895182 w 12192000"/>
              <a:gd name="connsiteY139" fmla="*/ 5030229 h 5096785"/>
              <a:gd name="connsiteX140" fmla="*/ 3870866 w 12192000"/>
              <a:gd name="connsiteY140" fmla="*/ 5023753 h 5096785"/>
              <a:gd name="connsiteX141" fmla="*/ 3865913 w 12192000"/>
              <a:gd name="connsiteY141" fmla="*/ 5025143 h 5096785"/>
              <a:gd name="connsiteX142" fmla="*/ 3828606 w 12192000"/>
              <a:gd name="connsiteY142" fmla="*/ 5019426 h 5096785"/>
              <a:gd name="connsiteX143" fmla="*/ 3827901 w 12192000"/>
              <a:gd name="connsiteY143" fmla="*/ 5020583 h 5096785"/>
              <a:gd name="connsiteX144" fmla="*/ 3816543 w 12192000"/>
              <a:gd name="connsiteY144" fmla="*/ 5024366 h 5096785"/>
              <a:gd name="connsiteX145" fmla="*/ 3795278 w 12192000"/>
              <a:gd name="connsiteY145" fmla="*/ 5028779 h 5096785"/>
              <a:gd name="connsiteX146" fmla="*/ 3743858 w 12192000"/>
              <a:gd name="connsiteY146" fmla="*/ 5054237 h 5096785"/>
              <a:gd name="connsiteX147" fmla="*/ 3704945 w 12192000"/>
              <a:gd name="connsiteY147" fmla="*/ 5048413 h 5096785"/>
              <a:gd name="connsiteX148" fmla="*/ 3696992 w 12192000"/>
              <a:gd name="connsiteY148" fmla="*/ 5047914 h 5096785"/>
              <a:gd name="connsiteX149" fmla="*/ 3696780 w 12192000"/>
              <a:gd name="connsiteY149" fmla="*/ 5048181 h 5096785"/>
              <a:gd name="connsiteX150" fmla="*/ 3688290 w 12192000"/>
              <a:gd name="connsiteY150" fmla="*/ 5048204 h 5096785"/>
              <a:gd name="connsiteX151" fmla="*/ 3682486 w 12192000"/>
              <a:gd name="connsiteY151" fmla="*/ 5047000 h 5096785"/>
              <a:gd name="connsiteX152" fmla="*/ 3667056 w 12192000"/>
              <a:gd name="connsiteY152" fmla="*/ 5046030 h 5096785"/>
              <a:gd name="connsiteX153" fmla="*/ 3661403 w 12192000"/>
              <a:gd name="connsiteY153" fmla="*/ 5047537 h 5096785"/>
              <a:gd name="connsiteX154" fmla="*/ 3658673 w 12192000"/>
              <a:gd name="connsiteY154" fmla="*/ 5050790 h 5096785"/>
              <a:gd name="connsiteX155" fmla="*/ 3657333 w 12192000"/>
              <a:gd name="connsiteY155" fmla="*/ 5050325 h 5096785"/>
              <a:gd name="connsiteX156" fmla="*/ 3626778 w 12192000"/>
              <a:gd name="connsiteY156" fmla="*/ 5057882 h 5096785"/>
              <a:gd name="connsiteX157" fmla="*/ 3560067 w 12192000"/>
              <a:gd name="connsiteY157" fmla="*/ 5064266 h 5096785"/>
              <a:gd name="connsiteX158" fmla="*/ 3522641 w 12192000"/>
              <a:gd name="connsiteY158" fmla="*/ 5063654 h 5096785"/>
              <a:gd name="connsiteX159" fmla="*/ 3419275 w 12192000"/>
              <a:gd name="connsiteY159" fmla="*/ 5066646 h 5096785"/>
              <a:gd name="connsiteX160" fmla="*/ 3314869 w 12192000"/>
              <a:gd name="connsiteY160" fmla="*/ 5073197 h 5096785"/>
              <a:gd name="connsiteX161" fmla="*/ 3259088 w 12192000"/>
              <a:gd name="connsiteY161" fmla="*/ 5096363 h 5096785"/>
              <a:gd name="connsiteX162" fmla="*/ 3253104 w 12192000"/>
              <a:gd name="connsiteY162" fmla="*/ 5096785 h 5096785"/>
              <a:gd name="connsiteX163" fmla="*/ 3238751 w 12192000"/>
              <a:gd name="connsiteY163" fmla="*/ 5092996 h 5096785"/>
              <a:gd name="connsiteX164" fmla="*/ 3233681 w 12192000"/>
              <a:gd name="connsiteY164" fmla="*/ 5090758 h 5096785"/>
              <a:gd name="connsiteX165" fmla="*/ 3225562 w 12192000"/>
              <a:gd name="connsiteY165" fmla="*/ 5089215 h 5096785"/>
              <a:gd name="connsiteX166" fmla="*/ 3225260 w 12192000"/>
              <a:gd name="connsiteY166" fmla="*/ 5089437 h 5096785"/>
              <a:gd name="connsiteX167" fmla="*/ 3217859 w 12192000"/>
              <a:gd name="connsiteY167" fmla="*/ 5087484 h 5096785"/>
              <a:gd name="connsiteX168" fmla="*/ 3182980 w 12192000"/>
              <a:gd name="connsiteY168" fmla="*/ 5074650 h 5096785"/>
              <a:gd name="connsiteX169" fmla="*/ 3055081 w 12192000"/>
              <a:gd name="connsiteY169" fmla="*/ 5080424 h 5096785"/>
              <a:gd name="connsiteX170" fmla="*/ 3049807 w 12192000"/>
              <a:gd name="connsiteY170" fmla="*/ 5080860 h 5096785"/>
              <a:gd name="connsiteX171" fmla="*/ 3029122 w 12192000"/>
              <a:gd name="connsiteY171" fmla="*/ 5070085 h 5096785"/>
              <a:gd name="connsiteX172" fmla="*/ 3017862 w 12192000"/>
              <a:gd name="connsiteY172" fmla="*/ 5065942 h 5096785"/>
              <a:gd name="connsiteX173" fmla="*/ 3015868 w 12192000"/>
              <a:gd name="connsiteY173" fmla="*/ 5061832 h 5096785"/>
              <a:gd name="connsiteX174" fmla="*/ 2998644 w 12192000"/>
              <a:gd name="connsiteY174" fmla="*/ 5057210 h 5096785"/>
              <a:gd name="connsiteX175" fmla="*/ 2996219 w 12192000"/>
              <a:gd name="connsiteY175" fmla="*/ 5057788 h 5096785"/>
              <a:gd name="connsiteX176" fmla="*/ 2983676 w 12192000"/>
              <a:gd name="connsiteY176" fmla="*/ 5049852 h 5096785"/>
              <a:gd name="connsiteX177" fmla="*/ 2903609 w 12192000"/>
              <a:gd name="connsiteY177" fmla="*/ 4998457 h 5096785"/>
              <a:gd name="connsiteX178" fmla="*/ 2758830 w 12192000"/>
              <a:gd name="connsiteY178" fmla="*/ 4974760 h 5096785"/>
              <a:gd name="connsiteX179" fmla="*/ 2532669 w 12192000"/>
              <a:gd name="connsiteY179" fmla="*/ 4940573 h 5096785"/>
              <a:gd name="connsiteX180" fmla="*/ 2389931 w 12192000"/>
              <a:gd name="connsiteY180" fmla="*/ 4905785 h 5096785"/>
              <a:gd name="connsiteX181" fmla="*/ 2335186 w 12192000"/>
              <a:gd name="connsiteY181" fmla="*/ 4902957 h 5096785"/>
              <a:gd name="connsiteX182" fmla="*/ 2273393 w 12192000"/>
              <a:gd name="connsiteY182" fmla="*/ 4883565 h 5096785"/>
              <a:gd name="connsiteX183" fmla="*/ 2269523 w 12192000"/>
              <a:gd name="connsiteY183" fmla="*/ 4884442 h 5096785"/>
              <a:gd name="connsiteX184" fmla="*/ 2256015 w 12192000"/>
              <a:gd name="connsiteY184" fmla="*/ 4883014 h 5096785"/>
              <a:gd name="connsiteX185" fmla="*/ 2249731 w 12192000"/>
              <a:gd name="connsiteY185" fmla="*/ 4888778 h 5096785"/>
              <a:gd name="connsiteX186" fmla="*/ 2227629 w 12192000"/>
              <a:gd name="connsiteY186" fmla="*/ 4891047 h 5096785"/>
              <a:gd name="connsiteX187" fmla="*/ 2203460 w 12192000"/>
              <a:gd name="connsiteY187" fmla="*/ 4886696 h 5096785"/>
              <a:gd name="connsiteX188" fmla="*/ 2091528 w 12192000"/>
              <a:gd name="connsiteY188" fmla="*/ 4859155 h 5096785"/>
              <a:gd name="connsiteX189" fmla="*/ 2022901 w 12192000"/>
              <a:gd name="connsiteY189" fmla="*/ 4846594 h 5096785"/>
              <a:gd name="connsiteX190" fmla="*/ 1994227 w 12192000"/>
              <a:gd name="connsiteY190" fmla="*/ 4847973 h 5096785"/>
              <a:gd name="connsiteX191" fmla="*/ 1955936 w 12192000"/>
              <a:gd name="connsiteY191" fmla="*/ 4845765 h 5096785"/>
              <a:gd name="connsiteX192" fmla="*/ 1741924 w 12192000"/>
              <a:gd name="connsiteY192" fmla="*/ 4808054 h 5096785"/>
              <a:gd name="connsiteX193" fmla="*/ 1734410 w 12192000"/>
              <a:gd name="connsiteY193" fmla="*/ 4811675 h 5096785"/>
              <a:gd name="connsiteX194" fmla="*/ 1691423 w 12192000"/>
              <a:gd name="connsiteY194" fmla="*/ 4802777 h 5096785"/>
              <a:gd name="connsiteX195" fmla="*/ 1554504 w 12192000"/>
              <a:gd name="connsiteY195" fmla="*/ 4739985 h 5096785"/>
              <a:gd name="connsiteX196" fmla="*/ 1470119 w 12192000"/>
              <a:gd name="connsiteY196" fmla="*/ 4723470 h 5096785"/>
              <a:gd name="connsiteX197" fmla="*/ 1437967 w 12192000"/>
              <a:gd name="connsiteY197" fmla="*/ 4722710 h 5096785"/>
              <a:gd name="connsiteX198" fmla="*/ 1295869 w 12192000"/>
              <a:gd name="connsiteY198" fmla="*/ 4726175 h 5096785"/>
              <a:gd name="connsiteX199" fmla="*/ 1292949 w 12192000"/>
              <a:gd name="connsiteY199" fmla="*/ 4684615 h 5096785"/>
              <a:gd name="connsiteX200" fmla="*/ 1244908 w 12192000"/>
              <a:gd name="connsiteY200" fmla="*/ 4706993 h 5096785"/>
              <a:gd name="connsiteX201" fmla="*/ 1171266 w 12192000"/>
              <a:gd name="connsiteY201" fmla="*/ 4706535 h 5096785"/>
              <a:gd name="connsiteX202" fmla="*/ 1160868 w 12192000"/>
              <a:gd name="connsiteY202" fmla="*/ 4701936 h 5096785"/>
              <a:gd name="connsiteX203" fmla="*/ 1147599 w 12192000"/>
              <a:gd name="connsiteY203" fmla="*/ 4714833 h 5096785"/>
              <a:gd name="connsiteX204" fmla="*/ 1119603 w 12192000"/>
              <a:gd name="connsiteY204" fmla="*/ 4721303 h 5096785"/>
              <a:gd name="connsiteX205" fmla="*/ 997851 w 12192000"/>
              <a:gd name="connsiteY205" fmla="*/ 4722336 h 5096785"/>
              <a:gd name="connsiteX206" fmla="*/ 976455 w 12192000"/>
              <a:gd name="connsiteY206" fmla="*/ 4726407 h 5096785"/>
              <a:gd name="connsiteX207" fmla="*/ 949939 w 12192000"/>
              <a:gd name="connsiteY207" fmla="*/ 4719699 h 5096785"/>
              <a:gd name="connsiteX208" fmla="*/ 894148 w 12192000"/>
              <a:gd name="connsiteY208" fmla="*/ 4710406 h 5096785"/>
              <a:gd name="connsiteX209" fmla="*/ 857990 w 12192000"/>
              <a:gd name="connsiteY209" fmla="*/ 4696844 h 5096785"/>
              <a:gd name="connsiteX210" fmla="*/ 848649 w 12192000"/>
              <a:gd name="connsiteY210" fmla="*/ 4704021 h 5096785"/>
              <a:gd name="connsiteX211" fmla="*/ 826436 w 12192000"/>
              <a:gd name="connsiteY211" fmla="*/ 4707421 h 5096785"/>
              <a:gd name="connsiteX212" fmla="*/ 733052 w 12192000"/>
              <a:gd name="connsiteY212" fmla="*/ 4701884 h 5096785"/>
              <a:gd name="connsiteX213" fmla="*/ 716185 w 12192000"/>
              <a:gd name="connsiteY213" fmla="*/ 4648168 h 5096785"/>
              <a:gd name="connsiteX214" fmla="*/ 582722 w 12192000"/>
              <a:gd name="connsiteY214" fmla="*/ 4658637 h 5096785"/>
              <a:gd name="connsiteX215" fmla="*/ 581118 w 12192000"/>
              <a:gd name="connsiteY215" fmla="*/ 4654120 h 5096785"/>
              <a:gd name="connsiteX216" fmla="*/ 546453 w 12192000"/>
              <a:gd name="connsiteY216" fmla="*/ 4652542 h 5096785"/>
              <a:gd name="connsiteX217" fmla="*/ 536773 w 12192000"/>
              <a:gd name="connsiteY217" fmla="*/ 4644609 h 5096785"/>
              <a:gd name="connsiteX218" fmla="*/ 388896 w 12192000"/>
              <a:gd name="connsiteY218" fmla="*/ 4619173 h 5096785"/>
              <a:gd name="connsiteX219" fmla="*/ 366479 w 12192000"/>
              <a:gd name="connsiteY219" fmla="*/ 4618896 h 5096785"/>
              <a:gd name="connsiteX220" fmla="*/ 342781 w 12192000"/>
              <a:gd name="connsiteY220" fmla="*/ 4601239 h 5096785"/>
              <a:gd name="connsiteX221" fmla="*/ 255925 w 12192000"/>
              <a:gd name="connsiteY221" fmla="*/ 4598685 h 5096785"/>
              <a:gd name="connsiteX222" fmla="*/ 226919 w 12192000"/>
              <a:gd name="connsiteY222" fmla="*/ 4598460 h 5096785"/>
              <a:gd name="connsiteX223" fmla="*/ 213925 w 12192000"/>
              <a:gd name="connsiteY223" fmla="*/ 4597783 h 5096785"/>
              <a:gd name="connsiteX224" fmla="*/ 215196 w 12192000"/>
              <a:gd name="connsiteY224" fmla="*/ 4588576 h 5096785"/>
              <a:gd name="connsiteX225" fmla="*/ 180214 w 12192000"/>
              <a:gd name="connsiteY225" fmla="*/ 4583701 h 5096785"/>
              <a:gd name="connsiteX226" fmla="*/ 83203 w 12192000"/>
              <a:gd name="connsiteY226" fmla="*/ 4531664 h 5096785"/>
              <a:gd name="connsiteX227" fmla="*/ 4106 w 12192000"/>
              <a:gd name="connsiteY227" fmla="*/ 4517202 h 5096785"/>
              <a:gd name="connsiteX228" fmla="*/ 0 w 12192000"/>
              <a:gd name="connsiteY228" fmla="*/ 4516084 h 5096785"/>
              <a:gd name="connsiteX229" fmla="*/ 0 w 12192000"/>
              <a:gd name="connsiteY229"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021777 w 12192000"/>
              <a:gd name="connsiteY4" fmla="*/ 3848082 h 5096785"/>
              <a:gd name="connsiteX5" fmla="*/ 11700796 w 12192000"/>
              <a:gd name="connsiteY5" fmla="*/ 3819843 h 5096785"/>
              <a:gd name="connsiteX6" fmla="*/ 11476952 w 12192000"/>
              <a:gd name="connsiteY6" fmla="*/ 3866786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6028335 w 12192000"/>
              <a:gd name="connsiteY90" fmla="*/ 4722621 h 5096785"/>
              <a:gd name="connsiteX91" fmla="*/ 5908701 w 12192000"/>
              <a:gd name="connsiteY91" fmla="*/ 4779160 h 5096785"/>
              <a:gd name="connsiteX92" fmla="*/ 5860414 w 12192000"/>
              <a:gd name="connsiteY92" fmla="*/ 4807892 h 5096785"/>
              <a:gd name="connsiteX93" fmla="*/ 5683612 w 12192000"/>
              <a:gd name="connsiteY93" fmla="*/ 4848770 h 5096785"/>
              <a:gd name="connsiteX94" fmla="*/ 5635111 w 12192000"/>
              <a:gd name="connsiteY94" fmla="*/ 4868888 h 5096785"/>
              <a:gd name="connsiteX95" fmla="*/ 5582652 w 12192000"/>
              <a:gd name="connsiteY95" fmla="*/ 4866836 h 5096785"/>
              <a:gd name="connsiteX96" fmla="*/ 5567213 w 12192000"/>
              <a:gd name="connsiteY96" fmla="*/ 4878769 h 5096785"/>
              <a:gd name="connsiteX97" fmla="*/ 5564659 w 12192000"/>
              <a:gd name="connsiteY97" fmla="*/ 4881042 h 5096785"/>
              <a:gd name="connsiteX98" fmla="*/ 5552102 w 12192000"/>
              <a:gd name="connsiteY98" fmla="*/ 4885426 h 5096785"/>
              <a:gd name="connsiteX99" fmla="*/ 5551475 w 12192000"/>
              <a:gd name="connsiteY99" fmla="*/ 4892560 h 5096785"/>
              <a:gd name="connsiteX100" fmla="*/ 5534664 w 12192000"/>
              <a:gd name="connsiteY100" fmla="*/ 4903385 h 5096785"/>
              <a:gd name="connsiteX101" fmla="*/ 5510737 w 12192000"/>
              <a:gd name="connsiteY101" fmla="*/ 4909807 h 5096785"/>
              <a:gd name="connsiteX102" fmla="*/ 5393901 w 12192000"/>
              <a:gd name="connsiteY102" fmla="*/ 4933709 h 5096785"/>
              <a:gd name="connsiteX103" fmla="*/ 5325782 w 12192000"/>
              <a:gd name="connsiteY103" fmla="*/ 4951789 h 5096785"/>
              <a:gd name="connsiteX104" fmla="*/ 5302703 w 12192000"/>
              <a:gd name="connsiteY104" fmla="*/ 4964590 h 5096785"/>
              <a:gd name="connsiteX105" fmla="*/ 5268591 w 12192000"/>
              <a:gd name="connsiteY105" fmla="*/ 4978479 h 5096785"/>
              <a:gd name="connsiteX106" fmla="*/ 5210559 w 12192000"/>
              <a:gd name="connsiteY106" fmla="*/ 5007585 h 5096785"/>
              <a:gd name="connsiteX107" fmla="*/ 5177597 w 12192000"/>
              <a:gd name="connsiteY107" fmla="*/ 5015926 h 5096785"/>
              <a:gd name="connsiteX108" fmla="*/ 5160569 w 12192000"/>
              <a:gd name="connsiteY108" fmla="*/ 5025681 h 5096785"/>
              <a:gd name="connsiteX109" fmla="*/ 5152748 w 12192000"/>
              <a:gd name="connsiteY109" fmla="*/ 5026569 h 5096785"/>
              <a:gd name="connsiteX110" fmla="*/ 5127678 w 12192000"/>
              <a:gd name="connsiteY110" fmla="*/ 5032947 h 5096785"/>
              <a:gd name="connsiteX111" fmla="*/ 5113147 w 12192000"/>
              <a:gd name="connsiteY111" fmla="*/ 5035818 h 5096785"/>
              <a:gd name="connsiteX112" fmla="*/ 5107301 w 12192000"/>
              <a:gd name="connsiteY112" fmla="*/ 5036672 h 5096785"/>
              <a:gd name="connsiteX113" fmla="*/ 5093215 w 12192000"/>
              <a:gd name="connsiteY113" fmla="*/ 5032880 h 5096785"/>
              <a:gd name="connsiteX114" fmla="*/ 5077058 w 12192000"/>
              <a:gd name="connsiteY114" fmla="*/ 5038681 h 5096785"/>
              <a:gd name="connsiteX115" fmla="*/ 5057349 w 12192000"/>
              <a:gd name="connsiteY115" fmla="*/ 5036015 h 5096785"/>
              <a:gd name="connsiteX116" fmla="*/ 5053945 w 12192000"/>
              <a:gd name="connsiteY116" fmla="*/ 5041952 h 5096785"/>
              <a:gd name="connsiteX117" fmla="*/ 5040021 w 12192000"/>
              <a:gd name="connsiteY117" fmla="*/ 5050052 h 5096785"/>
              <a:gd name="connsiteX118" fmla="*/ 5025913 w 12192000"/>
              <a:gd name="connsiteY118" fmla="*/ 5046535 h 5096785"/>
              <a:gd name="connsiteX119" fmla="*/ 4998218 w 12192000"/>
              <a:gd name="connsiteY119" fmla="*/ 5048065 h 5096785"/>
              <a:gd name="connsiteX120" fmla="*/ 4991008 w 12192000"/>
              <a:gd name="connsiteY120" fmla="*/ 5050439 h 5096785"/>
              <a:gd name="connsiteX121" fmla="*/ 4963503 w 12192000"/>
              <a:gd name="connsiteY121" fmla="*/ 5047575 h 5096785"/>
              <a:gd name="connsiteX122" fmla="*/ 4921053 w 12192000"/>
              <a:gd name="connsiteY122" fmla="*/ 5048925 h 5096785"/>
              <a:gd name="connsiteX123" fmla="*/ 4873420 w 12192000"/>
              <a:gd name="connsiteY123" fmla="*/ 5054929 h 5096785"/>
              <a:gd name="connsiteX124" fmla="*/ 4858825 w 12192000"/>
              <a:gd name="connsiteY124" fmla="*/ 5051329 h 5096785"/>
              <a:gd name="connsiteX125" fmla="*/ 4769340 w 12192000"/>
              <a:gd name="connsiteY125" fmla="*/ 5053090 h 5096785"/>
              <a:gd name="connsiteX126" fmla="*/ 4744152 w 12192000"/>
              <a:gd name="connsiteY126" fmla="*/ 5053391 h 5096785"/>
              <a:gd name="connsiteX127" fmla="*/ 4723556 w 12192000"/>
              <a:gd name="connsiteY127" fmla="*/ 5059633 h 5096785"/>
              <a:gd name="connsiteX128" fmla="*/ 4719699 w 12192000"/>
              <a:gd name="connsiteY128" fmla="*/ 5066298 h 5096785"/>
              <a:gd name="connsiteX129" fmla="*/ 4706016 w 12192000"/>
              <a:gd name="connsiteY129" fmla="*/ 5067422 h 5096785"/>
              <a:gd name="connsiteX130" fmla="*/ 4702593 w 12192000"/>
              <a:gd name="connsiteY130" fmla="*/ 5068973 h 5096785"/>
              <a:gd name="connsiteX131" fmla="*/ 4682766 w 12192000"/>
              <a:gd name="connsiteY131" fmla="*/ 5076609 h 5096785"/>
              <a:gd name="connsiteX132" fmla="*/ 4634960 w 12192000"/>
              <a:gd name="connsiteY132" fmla="*/ 5061852 h 5096785"/>
              <a:gd name="connsiteX133" fmla="*/ 4580645 w 12192000"/>
              <a:gd name="connsiteY133" fmla="*/ 5069246 h 5096785"/>
              <a:gd name="connsiteX134" fmla="*/ 4368005 w 12192000"/>
              <a:gd name="connsiteY134" fmla="*/ 5057426 h 5096785"/>
              <a:gd name="connsiteX135" fmla="*/ 4339489 w 12192000"/>
              <a:gd name="connsiteY135" fmla="*/ 5080858 h 5096785"/>
              <a:gd name="connsiteX136" fmla="*/ 4253895 w 12192000"/>
              <a:gd name="connsiteY136" fmla="*/ 5085008 h 5096785"/>
              <a:gd name="connsiteX137" fmla="*/ 4130140 w 12192000"/>
              <a:gd name="connsiteY137" fmla="*/ 5057070 h 5096785"/>
              <a:gd name="connsiteX138" fmla="*/ 3911296 w 12192000"/>
              <a:gd name="connsiteY138" fmla="*/ 5035663 h 5096785"/>
              <a:gd name="connsiteX139" fmla="*/ 3895182 w 12192000"/>
              <a:gd name="connsiteY139" fmla="*/ 5030229 h 5096785"/>
              <a:gd name="connsiteX140" fmla="*/ 3870866 w 12192000"/>
              <a:gd name="connsiteY140" fmla="*/ 5023753 h 5096785"/>
              <a:gd name="connsiteX141" fmla="*/ 3865913 w 12192000"/>
              <a:gd name="connsiteY141" fmla="*/ 5025143 h 5096785"/>
              <a:gd name="connsiteX142" fmla="*/ 3828606 w 12192000"/>
              <a:gd name="connsiteY142" fmla="*/ 5019426 h 5096785"/>
              <a:gd name="connsiteX143" fmla="*/ 3827901 w 12192000"/>
              <a:gd name="connsiteY143" fmla="*/ 5020583 h 5096785"/>
              <a:gd name="connsiteX144" fmla="*/ 3816543 w 12192000"/>
              <a:gd name="connsiteY144" fmla="*/ 5024366 h 5096785"/>
              <a:gd name="connsiteX145" fmla="*/ 3795278 w 12192000"/>
              <a:gd name="connsiteY145" fmla="*/ 5028779 h 5096785"/>
              <a:gd name="connsiteX146" fmla="*/ 3743858 w 12192000"/>
              <a:gd name="connsiteY146" fmla="*/ 5054237 h 5096785"/>
              <a:gd name="connsiteX147" fmla="*/ 3704945 w 12192000"/>
              <a:gd name="connsiteY147" fmla="*/ 5048413 h 5096785"/>
              <a:gd name="connsiteX148" fmla="*/ 3696992 w 12192000"/>
              <a:gd name="connsiteY148" fmla="*/ 5047914 h 5096785"/>
              <a:gd name="connsiteX149" fmla="*/ 3696780 w 12192000"/>
              <a:gd name="connsiteY149" fmla="*/ 5048181 h 5096785"/>
              <a:gd name="connsiteX150" fmla="*/ 3688290 w 12192000"/>
              <a:gd name="connsiteY150" fmla="*/ 5048204 h 5096785"/>
              <a:gd name="connsiteX151" fmla="*/ 3682486 w 12192000"/>
              <a:gd name="connsiteY151" fmla="*/ 5047000 h 5096785"/>
              <a:gd name="connsiteX152" fmla="*/ 3667056 w 12192000"/>
              <a:gd name="connsiteY152" fmla="*/ 5046030 h 5096785"/>
              <a:gd name="connsiteX153" fmla="*/ 3661403 w 12192000"/>
              <a:gd name="connsiteY153" fmla="*/ 5047537 h 5096785"/>
              <a:gd name="connsiteX154" fmla="*/ 3658673 w 12192000"/>
              <a:gd name="connsiteY154" fmla="*/ 5050790 h 5096785"/>
              <a:gd name="connsiteX155" fmla="*/ 3657333 w 12192000"/>
              <a:gd name="connsiteY155" fmla="*/ 5050325 h 5096785"/>
              <a:gd name="connsiteX156" fmla="*/ 3626778 w 12192000"/>
              <a:gd name="connsiteY156" fmla="*/ 5057882 h 5096785"/>
              <a:gd name="connsiteX157" fmla="*/ 3560067 w 12192000"/>
              <a:gd name="connsiteY157" fmla="*/ 5064266 h 5096785"/>
              <a:gd name="connsiteX158" fmla="*/ 3522641 w 12192000"/>
              <a:gd name="connsiteY158" fmla="*/ 5063654 h 5096785"/>
              <a:gd name="connsiteX159" fmla="*/ 3419275 w 12192000"/>
              <a:gd name="connsiteY159" fmla="*/ 5066646 h 5096785"/>
              <a:gd name="connsiteX160" fmla="*/ 3314869 w 12192000"/>
              <a:gd name="connsiteY160" fmla="*/ 5073197 h 5096785"/>
              <a:gd name="connsiteX161" fmla="*/ 3259088 w 12192000"/>
              <a:gd name="connsiteY161" fmla="*/ 5096363 h 5096785"/>
              <a:gd name="connsiteX162" fmla="*/ 3253104 w 12192000"/>
              <a:gd name="connsiteY162" fmla="*/ 5096785 h 5096785"/>
              <a:gd name="connsiteX163" fmla="*/ 3238751 w 12192000"/>
              <a:gd name="connsiteY163" fmla="*/ 5092996 h 5096785"/>
              <a:gd name="connsiteX164" fmla="*/ 3233681 w 12192000"/>
              <a:gd name="connsiteY164" fmla="*/ 5090758 h 5096785"/>
              <a:gd name="connsiteX165" fmla="*/ 3225562 w 12192000"/>
              <a:gd name="connsiteY165" fmla="*/ 5089215 h 5096785"/>
              <a:gd name="connsiteX166" fmla="*/ 3225260 w 12192000"/>
              <a:gd name="connsiteY166" fmla="*/ 5089437 h 5096785"/>
              <a:gd name="connsiteX167" fmla="*/ 3217859 w 12192000"/>
              <a:gd name="connsiteY167" fmla="*/ 5087484 h 5096785"/>
              <a:gd name="connsiteX168" fmla="*/ 3182980 w 12192000"/>
              <a:gd name="connsiteY168" fmla="*/ 5074650 h 5096785"/>
              <a:gd name="connsiteX169" fmla="*/ 3055081 w 12192000"/>
              <a:gd name="connsiteY169" fmla="*/ 5080424 h 5096785"/>
              <a:gd name="connsiteX170" fmla="*/ 3049807 w 12192000"/>
              <a:gd name="connsiteY170" fmla="*/ 5080860 h 5096785"/>
              <a:gd name="connsiteX171" fmla="*/ 3029122 w 12192000"/>
              <a:gd name="connsiteY171" fmla="*/ 5070085 h 5096785"/>
              <a:gd name="connsiteX172" fmla="*/ 3017862 w 12192000"/>
              <a:gd name="connsiteY172" fmla="*/ 5065942 h 5096785"/>
              <a:gd name="connsiteX173" fmla="*/ 3015868 w 12192000"/>
              <a:gd name="connsiteY173" fmla="*/ 5061832 h 5096785"/>
              <a:gd name="connsiteX174" fmla="*/ 2998644 w 12192000"/>
              <a:gd name="connsiteY174" fmla="*/ 5057210 h 5096785"/>
              <a:gd name="connsiteX175" fmla="*/ 2996219 w 12192000"/>
              <a:gd name="connsiteY175" fmla="*/ 5057788 h 5096785"/>
              <a:gd name="connsiteX176" fmla="*/ 2983676 w 12192000"/>
              <a:gd name="connsiteY176" fmla="*/ 5049852 h 5096785"/>
              <a:gd name="connsiteX177" fmla="*/ 2903609 w 12192000"/>
              <a:gd name="connsiteY177" fmla="*/ 4998457 h 5096785"/>
              <a:gd name="connsiteX178" fmla="*/ 2758830 w 12192000"/>
              <a:gd name="connsiteY178" fmla="*/ 4974760 h 5096785"/>
              <a:gd name="connsiteX179" fmla="*/ 2532669 w 12192000"/>
              <a:gd name="connsiteY179" fmla="*/ 4940573 h 5096785"/>
              <a:gd name="connsiteX180" fmla="*/ 2389931 w 12192000"/>
              <a:gd name="connsiteY180" fmla="*/ 4905785 h 5096785"/>
              <a:gd name="connsiteX181" fmla="*/ 2335186 w 12192000"/>
              <a:gd name="connsiteY181" fmla="*/ 4902957 h 5096785"/>
              <a:gd name="connsiteX182" fmla="*/ 2273393 w 12192000"/>
              <a:gd name="connsiteY182" fmla="*/ 4883565 h 5096785"/>
              <a:gd name="connsiteX183" fmla="*/ 2269523 w 12192000"/>
              <a:gd name="connsiteY183" fmla="*/ 4884442 h 5096785"/>
              <a:gd name="connsiteX184" fmla="*/ 2256015 w 12192000"/>
              <a:gd name="connsiteY184" fmla="*/ 4883014 h 5096785"/>
              <a:gd name="connsiteX185" fmla="*/ 2249731 w 12192000"/>
              <a:gd name="connsiteY185" fmla="*/ 4888778 h 5096785"/>
              <a:gd name="connsiteX186" fmla="*/ 2227629 w 12192000"/>
              <a:gd name="connsiteY186" fmla="*/ 4891047 h 5096785"/>
              <a:gd name="connsiteX187" fmla="*/ 2203460 w 12192000"/>
              <a:gd name="connsiteY187" fmla="*/ 4886696 h 5096785"/>
              <a:gd name="connsiteX188" fmla="*/ 2091528 w 12192000"/>
              <a:gd name="connsiteY188" fmla="*/ 4859155 h 5096785"/>
              <a:gd name="connsiteX189" fmla="*/ 2022901 w 12192000"/>
              <a:gd name="connsiteY189" fmla="*/ 4846594 h 5096785"/>
              <a:gd name="connsiteX190" fmla="*/ 1994227 w 12192000"/>
              <a:gd name="connsiteY190" fmla="*/ 4847973 h 5096785"/>
              <a:gd name="connsiteX191" fmla="*/ 1955936 w 12192000"/>
              <a:gd name="connsiteY191" fmla="*/ 4845765 h 5096785"/>
              <a:gd name="connsiteX192" fmla="*/ 1741924 w 12192000"/>
              <a:gd name="connsiteY192" fmla="*/ 4808054 h 5096785"/>
              <a:gd name="connsiteX193" fmla="*/ 1734410 w 12192000"/>
              <a:gd name="connsiteY193" fmla="*/ 4811675 h 5096785"/>
              <a:gd name="connsiteX194" fmla="*/ 1691423 w 12192000"/>
              <a:gd name="connsiteY194" fmla="*/ 4802777 h 5096785"/>
              <a:gd name="connsiteX195" fmla="*/ 1554504 w 12192000"/>
              <a:gd name="connsiteY195" fmla="*/ 4739985 h 5096785"/>
              <a:gd name="connsiteX196" fmla="*/ 1470119 w 12192000"/>
              <a:gd name="connsiteY196" fmla="*/ 4723470 h 5096785"/>
              <a:gd name="connsiteX197" fmla="*/ 1437967 w 12192000"/>
              <a:gd name="connsiteY197" fmla="*/ 4722710 h 5096785"/>
              <a:gd name="connsiteX198" fmla="*/ 1295869 w 12192000"/>
              <a:gd name="connsiteY198" fmla="*/ 4726175 h 5096785"/>
              <a:gd name="connsiteX199" fmla="*/ 1292949 w 12192000"/>
              <a:gd name="connsiteY199" fmla="*/ 4684615 h 5096785"/>
              <a:gd name="connsiteX200" fmla="*/ 1244908 w 12192000"/>
              <a:gd name="connsiteY200" fmla="*/ 4706993 h 5096785"/>
              <a:gd name="connsiteX201" fmla="*/ 1171266 w 12192000"/>
              <a:gd name="connsiteY201" fmla="*/ 4706535 h 5096785"/>
              <a:gd name="connsiteX202" fmla="*/ 1160868 w 12192000"/>
              <a:gd name="connsiteY202" fmla="*/ 4701936 h 5096785"/>
              <a:gd name="connsiteX203" fmla="*/ 1147599 w 12192000"/>
              <a:gd name="connsiteY203" fmla="*/ 4714833 h 5096785"/>
              <a:gd name="connsiteX204" fmla="*/ 1119603 w 12192000"/>
              <a:gd name="connsiteY204" fmla="*/ 4721303 h 5096785"/>
              <a:gd name="connsiteX205" fmla="*/ 997851 w 12192000"/>
              <a:gd name="connsiteY205" fmla="*/ 4722336 h 5096785"/>
              <a:gd name="connsiteX206" fmla="*/ 976455 w 12192000"/>
              <a:gd name="connsiteY206" fmla="*/ 4726407 h 5096785"/>
              <a:gd name="connsiteX207" fmla="*/ 949939 w 12192000"/>
              <a:gd name="connsiteY207" fmla="*/ 4719699 h 5096785"/>
              <a:gd name="connsiteX208" fmla="*/ 894148 w 12192000"/>
              <a:gd name="connsiteY208" fmla="*/ 4710406 h 5096785"/>
              <a:gd name="connsiteX209" fmla="*/ 857990 w 12192000"/>
              <a:gd name="connsiteY209" fmla="*/ 4696844 h 5096785"/>
              <a:gd name="connsiteX210" fmla="*/ 848649 w 12192000"/>
              <a:gd name="connsiteY210" fmla="*/ 4704021 h 5096785"/>
              <a:gd name="connsiteX211" fmla="*/ 826436 w 12192000"/>
              <a:gd name="connsiteY211" fmla="*/ 4707421 h 5096785"/>
              <a:gd name="connsiteX212" fmla="*/ 733052 w 12192000"/>
              <a:gd name="connsiteY212" fmla="*/ 4701884 h 5096785"/>
              <a:gd name="connsiteX213" fmla="*/ 716185 w 12192000"/>
              <a:gd name="connsiteY213" fmla="*/ 4648168 h 5096785"/>
              <a:gd name="connsiteX214" fmla="*/ 582722 w 12192000"/>
              <a:gd name="connsiteY214" fmla="*/ 4658637 h 5096785"/>
              <a:gd name="connsiteX215" fmla="*/ 581118 w 12192000"/>
              <a:gd name="connsiteY215" fmla="*/ 4654120 h 5096785"/>
              <a:gd name="connsiteX216" fmla="*/ 546453 w 12192000"/>
              <a:gd name="connsiteY216" fmla="*/ 4652542 h 5096785"/>
              <a:gd name="connsiteX217" fmla="*/ 536773 w 12192000"/>
              <a:gd name="connsiteY217" fmla="*/ 4644609 h 5096785"/>
              <a:gd name="connsiteX218" fmla="*/ 388896 w 12192000"/>
              <a:gd name="connsiteY218" fmla="*/ 4619173 h 5096785"/>
              <a:gd name="connsiteX219" fmla="*/ 366479 w 12192000"/>
              <a:gd name="connsiteY219" fmla="*/ 4618896 h 5096785"/>
              <a:gd name="connsiteX220" fmla="*/ 342781 w 12192000"/>
              <a:gd name="connsiteY220" fmla="*/ 4601239 h 5096785"/>
              <a:gd name="connsiteX221" fmla="*/ 255925 w 12192000"/>
              <a:gd name="connsiteY221" fmla="*/ 4598685 h 5096785"/>
              <a:gd name="connsiteX222" fmla="*/ 226919 w 12192000"/>
              <a:gd name="connsiteY222" fmla="*/ 4598460 h 5096785"/>
              <a:gd name="connsiteX223" fmla="*/ 213925 w 12192000"/>
              <a:gd name="connsiteY223" fmla="*/ 4597783 h 5096785"/>
              <a:gd name="connsiteX224" fmla="*/ 215196 w 12192000"/>
              <a:gd name="connsiteY224" fmla="*/ 4588576 h 5096785"/>
              <a:gd name="connsiteX225" fmla="*/ 180214 w 12192000"/>
              <a:gd name="connsiteY225" fmla="*/ 4583701 h 5096785"/>
              <a:gd name="connsiteX226" fmla="*/ 83203 w 12192000"/>
              <a:gd name="connsiteY226" fmla="*/ 4531664 h 5096785"/>
              <a:gd name="connsiteX227" fmla="*/ 4106 w 12192000"/>
              <a:gd name="connsiteY227" fmla="*/ 4517202 h 5096785"/>
              <a:gd name="connsiteX228" fmla="*/ 0 w 12192000"/>
              <a:gd name="connsiteY228" fmla="*/ 4516084 h 5096785"/>
              <a:gd name="connsiteX229" fmla="*/ 0 w 12192000"/>
              <a:gd name="connsiteY229"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021777 w 12192000"/>
              <a:gd name="connsiteY4" fmla="*/ 3848082 h 5096785"/>
              <a:gd name="connsiteX5" fmla="*/ 11700796 w 12192000"/>
              <a:gd name="connsiteY5" fmla="*/ 3819843 h 5096785"/>
              <a:gd name="connsiteX6" fmla="*/ 11596222 w 12192000"/>
              <a:gd name="connsiteY6" fmla="*/ 3858834 h 5096785"/>
              <a:gd name="connsiteX7" fmla="*/ 11336487 w 12192000"/>
              <a:gd name="connsiteY7" fmla="*/ 3971513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6028335 w 12192000"/>
              <a:gd name="connsiteY90" fmla="*/ 4722621 h 5096785"/>
              <a:gd name="connsiteX91" fmla="*/ 5908701 w 12192000"/>
              <a:gd name="connsiteY91" fmla="*/ 4779160 h 5096785"/>
              <a:gd name="connsiteX92" fmla="*/ 5860414 w 12192000"/>
              <a:gd name="connsiteY92" fmla="*/ 4807892 h 5096785"/>
              <a:gd name="connsiteX93" fmla="*/ 5683612 w 12192000"/>
              <a:gd name="connsiteY93" fmla="*/ 4848770 h 5096785"/>
              <a:gd name="connsiteX94" fmla="*/ 5635111 w 12192000"/>
              <a:gd name="connsiteY94" fmla="*/ 4868888 h 5096785"/>
              <a:gd name="connsiteX95" fmla="*/ 5582652 w 12192000"/>
              <a:gd name="connsiteY95" fmla="*/ 4866836 h 5096785"/>
              <a:gd name="connsiteX96" fmla="*/ 5567213 w 12192000"/>
              <a:gd name="connsiteY96" fmla="*/ 4878769 h 5096785"/>
              <a:gd name="connsiteX97" fmla="*/ 5564659 w 12192000"/>
              <a:gd name="connsiteY97" fmla="*/ 4881042 h 5096785"/>
              <a:gd name="connsiteX98" fmla="*/ 5552102 w 12192000"/>
              <a:gd name="connsiteY98" fmla="*/ 4885426 h 5096785"/>
              <a:gd name="connsiteX99" fmla="*/ 5551475 w 12192000"/>
              <a:gd name="connsiteY99" fmla="*/ 4892560 h 5096785"/>
              <a:gd name="connsiteX100" fmla="*/ 5534664 w 12192000"/>
              <a:gd name="connsiteY100" fmla="*/ 4903385 h 5096785"/>
              <a:gd name="connsiteX101" fmla="*/ 5510737 w 12192000"/>
              <a:gd name="connsiteY101" fmla="*/ 4909807 h 5096785"/>
              <a:gd name="connsiteX102" fmla="*/ 5393901 w 12192000"/>
              <a:gd name="connsiteY102" fmla="*/ 4933709 h 5096785"/>
              <a:gd name="connsiteX103" fmla="*/ 5325782 w 12192000"/>
              <a:gd name="connsiteY103" fmla="*/ 4951789 h 5096785"/>
              <a:gd name="connsiteX104" fmla="*/ 5302703 w 12192000"/>
              <a:gd name="connsiteY104" fmla="*/ 4964590 h 5096785"/>
              <a:gd name="connsiteX105" fmla="*/ 5268591 w 12192000"/>
              <a:gd name="connsiteY105" fmla="*/ 4978479 h 5096785"/>
              <a:gd name="connsiteX106" fmla="*/ 5210559 w 12192000"/>
              <a:gd name="connsiteY106" fmla="*/ 5007585 h 5096785"/>
              <a:gd name="connsiteX107" fmla="*/ 5177597 w 12192000"/>
              <a:gd name="connsiteY107" fmla="*/ 5015926 h 5096785"/>
              <a:gd name="connsiteX108" fmla="*/ 5160569 w 12192000"/>
              <a:gd name="connsiteY108" fmla="*/ 5025681 h 5096785"/>
              <a:gd name="connsiteX109" fmla="*/ 5152748 w 12192000"/>
              <a:gd name="connsiteY109" fmla="*/ 5026569 h 5096785"/>
              <a:gd name="connsiteX110" fmla="*/ 5127678 w 12192000"/>
              <a:gd name="connsiteY110" fmla="*/ 5032947 h 5096785"/>
              <a:gd name="connsiteX111" fmla="*/ 5113147 w 12192000"/>
              <a:gd name="connsiteY111" fmla="*/ 5035818 h 5096785"/>
              <a:gd name="connsiteX112" fmla="*/ 5107301 w 12192000"/>
              <a:gd name="connsiteY112" fmla="*/ 5036672 h 5096785"/>
              <a:gd name="connsiteX113" fmla="*/ 5093215 w 12192000"/>
              <a:gd name="connsiteY113" fmla="*/ 5032880 h 5096785"/>
              <a:gd name="connsiteX114" fmla="*/ 5077058 w 12192000"/>
              <a:gd name="connsiteY114" fmla="*/ 5038681 h 5096785"/>
              <a:gd name="connsiteX115" fmla="*/ 5057349 w 12192000"/>
              <a:gd name="connsiteY115" fmla="*/ 5036015 h 5096785"/>
              <a:gd name="connsiteX116" fmla="*/ 5053945 w 12192000"/>
              <a:gd name="connsiteY116" fmla="*/ 5041952 h 5096785"/>
              <a:gd name="connsiteX117" fmla="*/ 5040021 w 12192000"/>
              <a:gd name="connsiteY117" fmla="*/ 5050052 h 5096785"/>
              <a:gd name="connsiteX118" fmla="*/ 5025913 w 12192000"/>
              <a:gd name="connsiteY118" fmla="*/ 5046535 h 5096785"/>
              <a:gd name="connsiteX119" fmla="*/ 4998218 w 12192000"/>
              <a:gd name="connsiteY119" fmla="*/ 5048065 h 5096785"/>
              <a:gd name="connsiteX120" fmla="*/ 4991008 w 12192000"/>
              <a:gd name="connsiteY120" fmla="*/ 5050439 h 5096785"/>
              <a:gd name="connsiteX121" fmla="*/ 4963503 w 12192000"/>
              <a:gd name="connsiteY121" fmla="*/ 5047575 h 5096785"/>
              <a:gd name="connsiteX122" fmla="*/ 4921053 w 12192000"/>
              <a:gd name="connsiteY122" fmla="*/ 5048925 h 5096785"/>
              <a:gd name="connsiteX123" fmla="*/ 4873420 w 12192000"/>
              <a:gd name="connsiteY123" fmla="*/ 5054929 h 5096785"/>
              <a:gd name="connsiteX124" fmla="*/ 4858825 w 12192000"/>
              <a:gd name="connsiteY124" fmla="*/ 5051329 h 5096785"/>
              <a:gd name="connsiteX125" fmla="*/ 4769340 w 12192000"/>
              <a:gd name="connsiteY125" fmla="*/ 5053090 h 5096785"/>
              <a:gd name="connsiteX126" fmla="*/ 4744152 w 12192000"/>
              <a:gd name="connsiteY126" fmla="*/ 5053391 h 5096785"/>
              <a:gd name="connsiteX127" fmla="*/ 4723556 w 12192000"/>
              <a:gd name="connsiteY127" fmla="*/ 5059633 h 5096785"/>
              <a:gd name="connsiteX128" fmla="*/ 4719699 w 12192000"/>
              <a:gd name="connsiteY128" fmla="*/ 5066298 h 5096785"/>
              <a:gd name="connsiteX129" fmla="*/ 4706016 w 12192000"/>
              <a:gd name="connsiteY129" fmla="*/ 5067422 h 5096785"/>
              <a:gd name="connsiteX130" fmla="*/ 4702593 w 12192000"/>
              <a:gd name="connsiteY130" fmla="*/ 5068973 h 5096785"/>
              <a:gd name="connsiteX131" fmla="*/ 4682766 w 12192000"/>
              <a:gd name="connsiteY131" fmla="*/ 5076609 h 5096785"/>
              <a:gd name="connsiteX132" fmla="*/ 4634960 w 12192000"/>
              <a:gd name="connsiteY132" fmla="*/ 5061852 h 5096785"/>
              <a:gd name="connsiteX133" fmla="*/ 4580645 w 12192000"/>
              <a:gd name="connsiteY133" fmla="*/ 5069246 h 5096785"/>
              <a:gd name="connsiteX134" fmla="*/ 4368005 w 12192000"/>
              <a:gd name="connsiteY134" fmla="*/ 5057426 h 5096785"/>
              <a:gd name="connsiteX135" fmla="*/ 4339489 w 12192000"/>
              <a:gd name="connsiteY135" fmla="*/ 5080858 h 5096785"/>
              <a:gd name="connsiteX136" fmla="*/ 4253895 w 12192000"/>
              <a:gd name="connsiteY136" fmla="*/ 5085008 h 5096785"/>
              <a:gd name="connsiteX137" fmla="*/ 4130140 w 12192000"/>
              <a:gd name="connsiteY137" fmla="*/ 5057070 h 5096785"/>
              <a:gd name="connsiteX138" fmla="*/ 3911296 w 12192000"/>
              <a:gd name="connsiteY138" fmla="*/ 5035663 h 5096785"/>
              <a:gd name="connsiteX139" fmla="*/ 3895182 w 12192000"/>
              <a:gd name="connsiteY139" fmla="*/ 5030229 h 5096785"/>
              <a:gd name="connsiteX140" fmla="*/ 3870866 w 12192000"/>
              <a:gd name="connsiteY140" fmla="*/ 5023753 h 5096785"/>
              <a:gd name="connsiteX141" fmla="*/ 3865913 w 12192000"/>
              <a:gd name="connsiteY141" fmla="*/ 5025143 h 5096785"/>
              <a:gd name="connsiteX142" fmla="*/ 3828606 w 12192000"/>
              <a:gd name="connsiteY142" fmla="*/ 5019426 h 5096785"/>
              <a:gd name="connsiteX143" fmla="*/ 3827901 w 12192000"/>
              <a:gd name="connsiteY143" fmla="*/ 5020583 h 5096785"/>
              <a:gd name="connsiteX144" fmla="*/ 3816543 w 12192000"/>
              <a:gd name="connsiteY144" fmla="*/ 5024366 h 5096785"/>
              <a:gd name="connsiteX145" fmla="*/ 3795278 w 12192000"/>
              <a:gd name="connsiteY145" fmla="*/ 5028779 h 5096785"/>
              <a:gd name="connsiteX146" fmla="*/ 3743858 w 12192000"/>
              <a:gd name="connsiteY146" fmla="*/ 5054237 h 5096785"/>
              <a:gd name="connsiteX147" fmla="*/ 3704945 w 12192000"/>
              <a:gd name="connsiteY147" fmla="*/ 5048413 h 5096785"/>
              <a:gd name="connsiteX148" fmla="*/ 3696992 w 12192000"/>
              <a:gd name="connsiteY148" fmla="*/ 5047914 h 5096785"/>
              <a:gd name="connsiteX149" fmla="*/ 3696780 w 12192000"/>
              <a:gd name="connsiteY149" fmla="*/ 5048181 h 5096785"/>
              <a:gd name="connsiteX150" fmla="*/ 3688290 w 12192000"/>
              <a:gd name="connsiteY150" fmla="*/ 5048204 h 5096785"/>
              <a:gd name="connsiteX151" fmla="*/ 3682486 w 12192000"/>
              <a:gd name="connsiteY151" fmla="*/ 5047000 h 5096785"/>
              <a:gd name="connsiteX152" fmla="*/ 3667056 w 12192000"/>
              <a:gd name="connsiteY152" fmla="*/ 5046030 h 5096785"/>
              <a:gd name="connsiteX153" fmla="*/ 3661403 w 12192000"/>
              <a:gd name="connsiteY153" fmla="*/ 5047537 h 5096785"/>
              <a:gd name="connsiteX154" fmla="*/ 3658673 w 12192000"/>
              <a:gd name="connsiteY154" fmla="*/ 5050790 h 5096785"/>
              <a:gd name="connsiteX155" fmla="*/ 3657333 w 12192000"/>
              <a:gd name="connsiteY155" fmla="*/ 5050325 h 5096785"/>
              <a:gd name="connsiteX156" fmla="*/ 3626778 w 12192000"/>
              <a:gd name="connsiteY156" fmla="*/ 5057882 h 5096785"/>
              <a:gd name="connsiteX157" fmla="*/ 3560067 w 12192000"/>
              <a:gd name="connsiteY157" fmla="*/ 5064266 h 5096785"/>
              <a:gd name="connsiteX158" fmla="*/ 3522641 w 12192000"/>
              <a:gd name="connsiteY158" fmla="*/ 5063654 h 5096785"/>
              <a:gd name="connsiteX159" fmla="*/ 3419275 w 12192000"/>
              <a:gd name="connsiteY159" fmla="*/ 5066646 h 5096785"/>
              <a:gd name="connsiteX160" fmla="*/ 3314869 w 12192000"/>
              <a:gd name="connsiteY160" fmla="*/ 5073197 h 5096785"/>
              <a:gd name="connsiteX161" fmla="*/ 3259088 w 12192000"/>
              <a:gd name="connsiteY161" fmla="*/ 5096363 h 5096785"/>
              <a:gd name="connsiteX162" fmla="*/ 3253104 w 12192000"/>
              <a:gd name="connsiteY162" fmla="*/ 5096785 h 5096785"/>
              <a:gd name="connsiteX163" fmla="*/ 3238751 w 12192000"/>
              <a:gd name="connsiteY163" fmla="*/ 5092996 h 5096785"/>
              <a:gd name="connsiteX164" fmla="*/ 3233681 w 12192000"/>
              <a:gd name="connsiteY164" fmla="*/ 5090758 h 5096785"/>
              <a:gd name="connsiteX165" fmla="*/ 3225562 w 12192000"/>
              <a:gd name="connsiteY165" fmla="*/ 5089215 h 5096785"/>
              <a:gd name="connsiteX166" fmla="*/ 3225260 w 12192000"/>
              <a:gd name="connsiteY166" fmla="*/ 5089437 h 5096785"/>
              <a:gd name="connsiteX167" fmla="*/ 3217859 w 12192000"/>
              <a:gd name="connsiteY167" fmla="*/ 5087484 h 5096785"/>
              <a:gd name="connsiteX168" fmla="*/ 3182980 w 12192000"/>
              <a:gd name="connsiteY168" fmla="*/ 5074650 h 5096785"/>
              <a:gd name="connsiteX169" fmla="*/ 3055081 w 12192000"/>
              <a:gd name="connsiteY169" fmla="*/ 5080424 h 5096785"/>
              <a:gd name="connsiteX170" fmla="*/ 3049807 w 12192000"/>
              <a:gd name="connsiteY170" fmla="*/ 5080860 h 5096785"/>
              <a:gd name="connsiteX171" fmla="*/ 3029122 w 12192000"/>
              <a:gd name="connsiteY171" fmla="*/ 5070085 h 5096785"/>
              <a:gd name="connsiteX172" fmla="*/ 3017862 w 12192000"/>
              <a:gd name="connsiteY172" fmla="*/ 5065942 h 5096785"/>
              <a:gd name="connsiteX173" fmla="*/ 3015868 w 12192000"/>
              <a:gd name="connsiteY173" fmla="*/ 5061832 h 5096785"/>
              <a:gd name="connsiteX174" fmla="*/ 2998644 w 12192000"/>
              <a:gd name="connsiteY174" fmla="*/ 5057210 h 5096785"/>
              <a:gd name="connsiteX175" fmla="*/ 2996219 w 12192000"/>
              <a:gd name="connsiteY175" fmla="*/ 5057788 h 5096785"/>
              <a:gd name="connsiteX176" fmla="*/ 2983676 w 12192000"/>
              <a:gd name="connsiteY176" fmla="*/ 5049852 h 5096785"/>
              <a:gd name="connsiteX177" fmla="*/ 2903609 w 12192000"/>
              <a:gd name="connsiteY177" fmla="*/ 4998457 h 5096785"/>
              <a:gd name="connsiteX178" fmla="*/ 2758830 w 12192000"/>
              <a:gd name="connsiteY178" fmla="*/ 4974760 h 5096785"/>
              <a:gd name="connsiteX179" fmla="*/ 2532669 w 12192000"/>
              <a:gd name="connsiteY179" fmla="*/ 4940573 h 5096785"/>
              <a:gd name="connsiteX180" fmla="*/ 2389931 w 12192000"/>
              <a:gd name="connsiteY180" fmla="*/ 4905785 h 5096785"/>
              <a:gd name="connsiteX181" fmla="*/ 2335186 w 12192000"/>
              <a:gd name="connsiteY181" fmla="*/ 4902957 h 5096785"/>
              <a:gd name="connsiteX182" fmla="*/ 2273393 w 12192000"/>
              <a:gd name="connsiteY182" fmla="*/ 4883565 h 5096785"/>
              <a:gd name="connsiteX183" fmla="*/ 2269523 w 12192000"/>
              <a:gd name="connsiteY183" fmla="*/ 4884442 h 5096785"/>
              <a:gd name="connsiteX184" fmla="*/ 2256015 w 12192000"/>
              <a:gd name="connsiteY184" fmla="*/ 4883014 h 5096785"/>
              <a:gd name="connsiteX185" fmla="*/ 2249731 w 12192000"/>
              <a:gd name="connsiteY185" fmla="*/ 4888778 h 5096785"/>
              <a:gd name="connsiteX186" fmla="*/ 2227629 w 12192000"/>
              <a:gd name="connsiteY186" fmla="*/ 4891047 h 5096785"/>
              <a:gd name="connsiteX187" fmla="*/ 2203460 w 12192000"/>
              <a:gd name="connsiteY187" fmla="*/ 4886696 h 5096785"/>
              <a:gd name="connsiteX188" fmla="*/ 2091528 w 12192000"/>
              <a:gd name="connsiteY188" fmla="*/ 4859155 h 5096785"/>
              <a:gd name="connsiteX189" fmla="*/ 2022901 w 12192000"/>
              <a:gd name="connsiteY189" fmla="*/ 4846594 h 5096785"/>
              <a:gd name="connsiteX190" fmla="*/ 1994227 w 12192000"/>
              <a:gd name="connsiteY190" fmla="*/ 4847973 h 5096785"/>
              <a:gd name="connsiteX191" fmla="*/ 1955936 w 12192000"/>
              <a:gd name="connsiteY191" fmla="*/ 4845765 h 5096785"/>
              <a:gd name="connsiteX192" fmla="*/ 1741924 w 12192000"/>
              <a:gd name="connsiteY192" fmla="*/ 4808054 h 5096785"/>
              <a:gd name="connsiteX193" fmla="*/ 1734410 w 12192000"/>
              <a:gd name="connsiteY193" fmla="*/ 4811675 h 5096785"/>
              <a:gd name="connsiteX194" fmla="*/ 1691423 w 12192000"/>
              <a:gd name="connsiteY194" fmla="*/ 4802777 h 5096785"/>
              <a:gd name="connsiteX195" fmla="*/ 1554504 w 12192000"/>
              <a:gd name="connsiteY195" fmla="*/ 4739985 h 5096785"/>
              <a:gd name="connsiteX196" fmla="*/ 1470119 w 12192000"/>
              <a:gd name="connsiteY196" fmla="*/ 4723470 h 5096785"/>
              <a:gd name="connsiteX197" fmla="*/ 1437967 w 12192000"/>
              <a:gd name="connsiteY197" fmla="*/ 4722710 h 5096785"/>
              <a:gd name="connsiteX198" fmla="*/ 1295869 w 12192000"/>
              <a:gd name="connsiteY198" fmla="*/ 4726175 h 5096785"/>
              <a:gd name="connsiteX199" fmla="*/ 1292949 w 12192000"/>
              <a:gd name="connsiteY199" fmla="*/ 4684615 h 5096785"/>
              <a:gd name="connsiteX200" fmla="*/ 1244908 w 12192000"/>
              <a:gd name="connsiteY200" fmla="*/ 4706993 h 5096785"/>
              <a:gd name="connsiteX201" fmla="*/ 1171266 w 12192000"/>
              <a:gd name="connsiteY201" fmla="*/ 4706535 h 5096785"/>
              <a:gd name="connsiteX202" fmla="*/ 1160868 w 12192000"/>
              <a:gd name="connsiteY202" fmla="*/ 4701936 h 5096785"/>
              <a:gd name="connsiteX203" fmla="*/ 1147599 w 12192000"/>
              <a:gd name="connsiteY203" fmla="*/ 4714833 h 5096785"/>
              <a:gd name="connsiteX204" fmla="*/ 1119603 w 12192000"/>
              <a:gd name="connsiteY204" fmla="*/ 4721303 h 5096785"/>
              <a:gd name="connsiteX205" fmla="*/ 997851 w 12192000"/>
              <a:gd name="connsiteY205" fmla="*/ 4722336 h 5096785"/>
              <a:gd name="connsiteX206" fmla="*/ 976455 w 12192000"/>
              <a:gd name="connsiteY206" fmla="*/ 4726407 h 5096785"/>
              <a:gd name="connsiteX207" fmla="*/ 949939 w 12192000"/>
              <a:gd name="connsiteY207" fmla="*/ 4719699 h 5096785"/>
              <a:gd name="connsiteX208" fmla="*/ 894148 w 12192000"/>
              <a:gd name="connsiteY208" fmla="*/ 4710406 h 5096785"/>
              <a:gd name="connsiteX209" fmla="*/ 857990 w 12192000"/>
              <a:gd name="connsiteY209" fmla="*/ 4696844 h 5096785"/>
              <a:gd name="connsiteX210" fmla="*/ 848649 w 12192000"/>
              <a:gd name="connsiteY210" fmla="*/ 4704021 h 5096785"/>
              <a:gd name="connsiteX211" fmla="*/ 826436 w 12192000"/>
              <a:gd name="connsiteY211" fmla="*/ 4707421 h 5096785"/>
              <a:gd name="connsiteX212" fmla="*/ 733052 w 12192000"/>
              <a:gd name="connsiteY212" fmla="*/ 4701884 h 5096785"/>
              <a:gd name="connsiteX213" fmla="*/ 716185 w 12192000"/>
              <a:gd name="connsiteY213" fmla="*/ 4648168 h 5096785"/>
              <a:gd name="connsiteX214" fmla="*/ 582722 w 12192000"/>
              <a:gd name="connsiteY214" fmla="*/ 4658637 h 5096785"/>
              <a:gd name="connsiteX215" fmla="*/ 581118 w 12192000"/>
              <a:gd name="connsiteY215" fmla="*/ 4654120 h 5096785"/>
              <a:gd name="connsiteX216" fmla="*/ 546453 w 12192000"/>
              <a:gd name="connsiteY216" fmla="*/ 4652542 h 5096785"/>
              <a:gd name="connsiteX217" fmla="*/ 536773 w 12192000"/>
              <a:gd name="connsiteY217" fmla="*/ 4644609 h 5096785"/>
              <a:gd name="connsiteX218" fmla="*/ 388896 w 12192000"/>
              <a:gd name="connsiteY218" fmla="*/ 4619173 h 5096785"/>
              <a:gd name="connsiteX219" fmla="*/ 366479 w 12192000"/>
              <a:gd name="connsiteY219" fmla="*/ 4618896 h 5096785"/>
              <a:gd name="connsiteX220" fmla="*/ 342781 w 12192000"/>
              <a:gd name="connsiteY220" fmla="*/ 4601239 h 5096785"/>
              <a:gd name="connsiteX221" fmla="*/ 255925 w 12192000"/>
              <a:gd name="connsiteY221" fmla="*/ 4598685 h 5096785"/>
              <a:gd name="connsiteX222" fmla="*/ 226919 w 12192000"/>
              <a:gd name="connsiteY222" fmla="*/ 4598460 h 5096785"/>
              <a:gd name="connsiteX223" fmla="*/ 213925 w 12192000"/>
              <a:gd name="connsiteY223" fmla="*/ 4597783 h 5096785"/>
              <a:gd name="connsiteX224" fmla="*/ 215196 w 12192000"/>
              <a:gd name="connsiteY224" fmla="*/ 4588576 h 5096785"/>
              <a:gd name="connsiteX225" fmla="*/ 180214 w 12192000"/>
              <a:gd name="connsiteY225" fmla="*/ 4583701 h 5096785"/>
              <a:gd name="connsiteX226" fmla="*/ 83203 w 12192000"/>
              <a:gd name="connsiteY226" fmla="*/ 4531664 h 5096785"/>
              <a:gd name="connsiteX227" fmla="*/ 4106 w 12192000"/>
              <a:gd name="connsiteY227" fmla="*/ 4517202 h 5096785"/>
              <a:gd name="connsiteX228" fmla="*/ 0 w 12192000"/>
              <a:gd name="connsiteY228" fmla="*/ 4516084 h 5096785"/>
              <a:gd name="connsiteX229" fmla="*/ 0 w 12192000"/>
              <a:gd name="connsiteY229"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021777 w 12192000"/>
              <a:gd name="connsiteY4" fmla="*/ 3848082 h 5096785"/>
              <a:gd name="connsiteX5" fmla="*/ 11700796 w 12192000"/>
              <a:gd name="connsiteY5" fmla="*/ 3819843 h 5096785"/>
              <a:gd name="connsiteX6" fmla="*/ 11596222 w 12192000"/>
              <a:gd name="connsiteY6" fmla="*/ 3858834 h 5096785"/>
              <a:gd name="connsiteX7" fmla="*/ 11416000 w 12192000"/>
              <a:gd name="connsiteY7" fmla="*/ 3915854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6028335 w 12192000"/>
              <a:gd name="connsiteY90" fmla="*/ 4722621 h 5096785"/>
              <a:gd name="connsiteX91" fmla="*/ 5908701 w 12192000"/>
              <a:gd name="connsiteY91" fmla="*/ 4779160 h 5096785"/>
              <a:gd name="connsiteX92" fmla="*/ 5860414 w 12192000"/>
              <a:gd name="connsiteY92" fmla="*/ 4807892 h 5096785"/>
              <a:gd name="connsiteX93" fmla="*/ 5683612 w 12192000"/>
              <a:gd name="connsiteY93" fmla="*/ 4848770 h 5096785"/>
              <a:gd name="connsiteX94" fmla="*/ 5635111 w 12192000"/>
              <a:gd name="connsiteY94" fmla="*/ 4868888 h 5096785"/>
              <a:gd name="connsiteX95" fmla="*/ 5582652 w 12192000"/>
              <a:gd name="connsiteY95" fmla="*/ 4866836 h 5096785"/>
              <a:gd name="connsiteX96" fmla="*/ 5567213 w 12192000"/>
              <a:gd name="connsiteY96" fmla="*/ 4878769 h 5096785"/>
              <a:gd name="connsiteX97" fmla="*/ 5564659 w 12192000"/>
              <a:gd name="connsiteY97" fmla="*/ 4881042 h 5096785"/>
              <a:gd name="connsiteX98" fmla="*/ 5552102 w 12192000"/>
              <a:gd name="connsiteY98" fmla="*/ 4885426 h 5096785"/>
              <a:gd name="connsiteX99" fmla="*/ 5551475 w 12192000"/>
              <a:gd name="connsiteY99" fmla="*/ 4892560 h 5096785"/>
              <a:gd name="connsiteX100" fmla="*/ 5534664 w 12192000"/>
              <a:gd name="connsiteY100" fmla="*/ 4903385 h 5096785"/>
              <a:gd name="connsiteX101" fmla="*/ 5510737 w 12192000"/>
              <a:gd name="connsiteY101" fmla="*/ 4909807 h 5096785"/>
              <a:gd name="connsiteX102" fmla="*/ 5393901 w 12192000"/>
              <a:gd name="connsiteY102" fmla="*/ 4933709 h 5096785"/>
              <a:gd name="connsiteX103" fmla="*/ 5325782 w 12192000"/>
              <a:gd name="connsiteY103" fmla="*/ 4951789 h 5096785"/>
              <a:gd name="connsiteX104" fmla="*/ 5302703 w 12192000"/>
              <a:gd name="connsiteY104" fmla="*/ 4964590 h 5096785"/>
              <a:gd name="connsiteX105" fmla="*/ 5268591 w 12192000"/>
              <a:gd name="connsiteY105" fmla="*/ 4978479 h 5096785"/>
              <a:gd name="connsiteX106" fmla="*/ 5210559 w 12192000"/>
              <a:gd name="connsiteY106" fmla="*/ 5007585 h 5096785"/>
              <a:gd name="connsiteX107" fmla="*/ 5177597 w 12192000"/>
              <a:gd name="connsiteY107" fmla="*/ 5015926 h 5096785"/>
              <a:gd name="connsiteX108" fmla="*/ 5160569 w 12192000"/>
              <a:gd name="connsiteY108" fmla="*/ 5025681 h 5096785"/>
              <a:gd name="connsiteX109" fmla="*/ 5152748 w 12192000"/>
              <a:gd name="connsiteY109" fmla="*/ 5026569 h 5096785"/>
              <a:gd name="connsiteX110" fmla="*/ 5127678 w 12192000"/>
              <a:gd name="connsiteY110" fmla="*/ 5032947 h 5096785"/>
              <a:gd name="connsiteX111" fmla="*/ 5113147 w 12192000"/>
              <a:gd name="connsiteY111" fmla="*/ 5035818 h 5096785"/>
              <a:gd name="connsiteX112" fmla="*/ 5107301 w 12192000"/>
              <a:gd name="connsiteY112" fmla="*/ 5036672 h 5096785"/>
              <a:gd name="connsiteX113" fmla="*/ 5093215 w 12192000"/>
              <a:gd name="connsiteY113" fmla="*/ 5032880 h 5096785"/>
              <a:gd name="connsiteX114" fmla="*/ 5077058 w 12192000"/>
              <a:gd name="connsiteY114" fmla="*/ 5038681 h 5096785"/>
              <a:gd name="connsiteX115" fmla="*/ 5057349 w 12192000"/>
              <a:gd name="connsiteY115" fmla="*/ 5036015 h 5096785"/>
              <a:gd name="connsiteX116" fmla="*/ 5053945 w 12192000"/>
              <a:gd name="connsiteY116" fmla="*/ 5041952 h 5096785"/>
              <a:gd name="connsiteX117" fmla="*/ 5040021 w 12192000"/>
              <a:gd name="connsiteY117" fmla="*/ 5050052 h 5096785"/>
              <a:gd name="connsiteX118" fmla="*/ 5025913 w 12192000"/>
              <a:gd name="connsiteY118" fmla="*/ 5046535 h 5096785"/>
              <a:gd name="connsiteX119" fmla="*/ 4998218 w 12192000"/>
              <a:gd name="connsiteY119" fmla="*/ 5048065 h 5096785"/>
              <a:gd name="connsiteX120" fmla="*/ 4991008 w 12192000"/>
              <a:gd name="connsiteY120" fmla="*/ 5050439 h 5096785"/>
              <a:gd name="connsiteX121" fmla="*/ 4963503 w 12192000"/>
              <a:gd name="connsiteY121" fmla="*/ 5047575 h 5096785"/>
              <a:gd name="connsiteX122" fmla="*/ 4921053 w 12192000"/>
              <a:gd name="connsiteY122" fmla="*/ 5048925 h 5096785"/>
              <a:gd name="connsiteX123" fmla="*/ 4873420 w 12192000"/>
              <a:gd name="connsiteY123" fmla="*/ 5054929 h 5096785"/>
              <a:gd name="connsiteX124" fmla="*/ 4858825 w 12192000"/>
              <a:gd name="connsiteY124" fmla="*/ 5051329 h 5096785"/>
              <a:gd name="connsiteX125" fmla="*/ 4769340 w 12192000"/>
              <a:gd name="connsiteY125" fmla="*/ 5053090 h 5096785"/>
              <a:gd name="connsiteX126" fmla="*/ 4744152 w 12192000"/>
              <a:gd name="connsiteY126" fmla="*/ 5053391 h 5096785"/>
              <a:gd name="connsiteX127" fmla="*/ 4723556 w 12192000"/>
              <a:gd name="connsiteY127" fmla="*/ 5059633 h 5096785"/>
              <a:gd name="connsiteX128" fmla="*/ 4719699 w 12192000"/>
              <a:gd name="connsiteY128" fmla="*/ 5066298 h 5096785"/>
              <a:gd name="connsiteX129" fmla="*/ 4706016 w 12192000"/>
              <a:gd name="connsiteY129" fmla="*/ 5067422 h 5096785"/>
              <a:gd name="connsiteX130" fmla="*/ 4702593 w 12192000"/>
              <a:gd name="connsiteY130" fmla="*/ 5068973 h 5096785"/>
              <a:gd name="connsiteX131" fmla="*/ 4682766 w 12192000"/>
              <a:gd name="connsiteY131" fmla="*/ 5076609 h 5096785"/>
              <a:gd name="connsiteX132" fmla="*/ 4634960 w 12192000"/>
              <a:gd name="connsiteY132" fmla="*/ 5061852 h 5096785"/>
              <a:gd name="connsiteX133" fmla="*/ 4580645 w 12192000"/>
              <a:gd name="connsiteY133" fmla="*/ 5069246 h 5096785"/>
              <a:gd name="connsiteX134" fmla="*/ 4368005 w 12192000"/>
              <a:gd name="connsiteY134" fmla="*/ 5057426 h 5096785"/>
              <a:gd name="connsiteX135" fmla="*/ 4339489 w 12192000"/>
              <a:gd name="connsiteY135" fmla="*/ 5080858 h 5096785"/>
              <a:gd name="connsiteX136" fmla="*/ 4253895 w 12192000"/>
              <a:gd name="connsiteY136" fmla="*/ 5085008 h 5096785"/>
              <a:gd name="connsiteX137" fmla="*/ 4130140 w 12192000"/>
              <a:gd name="connsiteY137" fmla="*/ 5057070 h 5096785"/>
              <a:gd name="connsiteX138" fmla="*/ 3911296 w 12192000"/>
              <a:gd name="connsiteY138" fmla="*/ 5035663 h 5096785"/>
              <a:gd name="connsiteX139" fmla="*/ 3895182 w 12192000"/>
              <a:gd name="connsiteY139" fmla="*/ 5030229 h 5096785"/>
              <a:gd name="connsiteX140" fmla="*/ 3870866 w 12192000"/>
              <a:gd name="connsiteY140" fmla="*/ 5023753 h 5096785"/>
              <a:gd name="connsiteX141" fmla="*/ 3865913 w 12192000"/>
              <a:gd name="connsiteY141" fmla="*/ 5025143 h 5096785"/>
              <a:gd name="connsiteX142" fmla="*/ 3828606 w 12192000"/>
              <a:gd name="connsiteY142" fmla="*/ 5019426 h 5096785"/>
              <a:gd name="connsiteX143" fmla="*/ 3827901 w 12192000"/>
              <a:gd name="connsiteY143" fmla="*/ 5020583 h 5096785"/>
              <a:gd name="connsiteX144" fmla="*/ 3816543 w 12192000"/>
              <a:gd name="connsiteY144" fmla="*/ 5024366 h 5096785"/>
              <a:gd name="connsiteX145" fmla="*/ 3795278 w 12192000"/>
              <a:gd name="connsiteY145" fmla="*/ 5028779 h 5096785"/>
              <a:gd name="connsiteX146" fmla="*/ 3743858 w 12192000"/>
              <a:gd name="connsiteY146" fmla="*/ 5054237 h 5096785"/>
              <a:gd name="connsiteX147" fmla="*/ 3704945 w 12192000"/>
              <a:gd name="connsiteY147" fmla="*/ 5048413 h 5096785"/>
              <a:gd name="connsiteX148" fmla="*/ 3696992 w 12192000"/>
              <a:gd name="connsiteY148" fmla="*/ 5047914 h 5096785"/>
              <a:gd name="connsiteX149" fmla="*/ 3696780 w 12192000"/>
              <a:gd name="connsiteY149" fmla="*/ 5048181 h 5096785"/>
              <a:gd name="connsiteX150" fmla="*/ 3688290 w 12192000"/>
              <a:gd name="connsiteY150" fmla="*/ 5048204 h 5096785"/>
              <a:gd name="connsiteX151" fmla="*/ 3682486 w 12192000"/>
              <a:gd name="connsiteY151" fmla="*/ 5047000 h 5096785"/>
              <a:gd name="connsiteX152" fmla="*/ 3667056 w 12192000"/>
              <a:gd name="connsiteY152" fmla="*/ 5046030 h 5096785"/>
              <a:gd name="connsiteX153" fmla="*/ 3661403 w 12192000"/>
              <a:gd name="connsiteY153" fmla="*/ 5047537 h 5096785"/>
              <a:gd name="connsiteX154" fmla="*/ 3658673 w 12192000"/>
              <a:gd name="connsiteY154" fmla="*/ 5050790 h 5096785"/>
              <a:gd name="connsiteX155" fmla="*/ 3657333 w 12192000"/>
              <a:gd name="connsiteY155" fmla="*/ 5050325 h 5096785"/>
              <a:gd name="connsiteX156" fmla="*/ 3626778 w 12192000"/>
              <a:gd name="connsiteY156" fmla="*/ 5057882 h 5096785"/>
              <a:gd name="connsiteX157" fmla="*/ 3560067 w 12192000"/>
              <a:gd name="connsiteY157" fmla="*/ 5064266 h 5096785"/>
              <a:gd name="connsiteX158" fmla="*/ 3522641 w 12192000"/>
              <a:gd name="connsiteY158" fmla="*/ 5063654 h 5096785"/>
              <a:gd name="connsiteX159" fmla="*/ 3419275 w 12192000"/>
              <a:gd name="connsiteY159" fmla="*/ 5066646 h 5096785"/>
              <a:gd name="connsiteX160" fmla="*/ 3314869 w 12192000"/>
              <a:gd name="connsiteY160" fmla="*/ 5073197 h 5096785"/>
              <a:gd name="connsiteX161" fmla="*/ 3259088 w 12192000"/>
              <a:gd name="connsiteY161" fmla="*/ 5096363 h 5096785"/>
              <a:gd name="connsiteX162" fmla="*/ 3253104 w 12192000"/>
              <a:gd name="connsiteY162" fmla="*/ 5096785 h 5096785"/>
              <a:gd name="connsiteX163" fmla="*/ 3238751 w 12192000"/>
              <a:gd name="connsiteY163" fmla="*/ 5092996 h 5096785"/>
              <a:gd name="connsiteX164" fmla="*/ 3233681 w 12192000"/>
              <a:gd name="connsiteY164" fmla="*/ 5090758 h 5096785"/>
              <a:gd name="connsiteX165" fmla="*/ 3225562 w 12192000"/>
              <a:gd name="connsiteY165" fmla="*/ 5089215 h 5096785"/>
              <a:gd name="connsiteX166" fmla="*/ 3225260 w 12192000"/>
              <a:gd name="connsiteY166" fmla="*/ 5089437 h 5096785"/>
              <a:gd name="connsiteX167" fmla="*/ 3217859 w 12192000"/>
              <a:gd name="connsiteY167" fmla="*/ 5087484 h 5096785"/>
              <a:gd name="connsiteX168" fmla="*/ 3182980 w 12192000"/>
              <a:gd name="connsiteY168" fmla="*/ 5074650 h 5096785"/>
              <a:gd name="connsiteX169" fmla="*/ 3055081 w 12192000"/>
              <a:gd name="connsiteY169" fmla="*/ 5080424 h 5096785"/>
              <a:gd name="connsiteX170" fmla="*/ 3049807 w 12192000"/>
              <a:gd name="connsiteY170" fmla="*/ 5080860 h 5096785"/>
              <a:gd name="connsiteX171" fmla="*/ 3029122 w 12192000"/>
              <a:gd name="connsiteY171" fmla="*/ 5070085 h 5096785"/>
              <a:gd name="connsiteX172" fmla="*/ 3017862 w 12192000"/>
              <a:gd name="connsiteY172" fmla="*/ 5065942 h 5096785"/>
              <a:gd name="connsiteX173" fmla="*/ 3015868 w 12192000"/>
              <a:gd name="connsiteY173" fmla="*/ 5061832 h 5096785"/>
              <a:gd name="connsiteX174" fmla="*/ 2998644 w 12192000"/>
              <a:gd name="connsiteY174" fmla="*/ 5057210 h 5096785"/>
              <a:gd name="connsiteX175" fmla="*/ 2996219 w 12192000"/>
              <a:gd name="connsiteY175" fmla="*/ 5057788 h 5096785"/>
              <a:gd name="connsiteX176" fmla="*/ 2983676 w 12192000"/>
              <a:gd name="connsiteY176" fmla="*/ 5049852 h 5096785"/>
              <a:gd name="connsiteX177" fmla="*/ 2903609 w 12192000"/>
              <a:gd name="connsiteY177" fmla="*/ 4998457 h 5096785"/>
              <a:gd name="connsiteX178" fmla="*/ 2758830 w 12192000"/>
              <a:gd name="connsiteY178" fmla="*/ 4974760 h 5096785"/>
              <a:gd name="connsiteX179" fmla="*/ 2532669 w 12192000"/>
              <a:gd name="connsiteY179" fmla="*/ 4940573 h 5096785"/>
              <a:gd name="connsiteX180" fmla="*/ 2389931 w 12192000"/>
              <a:gd name="connsiteY180" fmla="*/ 4905785 h 5096785"/>
              <a:gd name="connsiteX181" fmla="*/ 2335186 w 12192000"/>
              <a:gd name="connsiteY181" fmla="*/ 4902957 h 5096785"/>
              <a:gd name="connsiteX182" fmla="*/ 2273393 w 12192000"/>
              <a:gd name="connsiteY182" fmla="*/ 4883565 h 5096785"/>
              <a:gd name="connsiteX183" fmla="*/ 2269523 w 12192000"/>
              <a:gd name="connsiteY183" fmla="*/ 4884442 h 5096785"/>
              <a:gd name="connsiteX184" fmla="*/ 2256015 w 12192000"/>
              <a:gd name="connsiteY184" fmla="*/ 4883014 h 5096785"/>
              <a:gd name="connsiteX185" fmla="*/ 2249731 w 12192000"/>
              <a:gd name="connsiteY185" fmla="*/ 4888778 h 5096785"/>
              <a:gd name="connsiteX186" fmla="*/ 2227629 w 12192000"/>
              <a:gd name="connsiteY186" fmla="*/ 4891047 h 5096785"/>
              <a:gd name="connsiteX187" fmla="*/ 2203460 w 12192000"/>
              <a:gd name="connsiteY187" fmla="*/ 4886696 h 5096785"/>
              <a:gd name="connsiteX188" fmla="*/ 2091528 w 12192000"/>
              <a:gd name="connsiteY188" fmla="*/ 4859155 h 5096785"/>
              <a:gd name="connsiteX189" fmla="*/ 2022901 w 12192000"/>
              <a:gd name="connsiteY189" fmla="*/ 4846594 h 5096785"/>
              <a:gd name="connsiteX190" fmla="*/ 1994227 w 12192000"/>
              <a:gd name="connsiteY190" fmla="*/ 4847973 h 5096785"/>
              <a:gd name="connsiteX191" fmla="*/ 1955936 w 12192000"/>
              <a:gd name="connsiteY191" fmla="*/ 4845765 h 5096785"/>
              <a:gd name="connsiteX192" fmla="*/ 1741924 w 12192000"/>
              <a:gd name="connsiteY192" fmla="*/ 4808054 h 5096785"/>
              <a:gd name="connsiteX193" fmla="*/ 1734410 w 12192000"/>
              <a:gd name="connsiteY193" fmla="*/ 4811675 h 5096785"/>
              <a:gd name="connsiteX194" fmla="*/ 1691423 w 12192000"/>
              <a:gd name="connsiteY194" fmla="*/ 4802777 h 5096785"/>
              <a:gd name="connsiteX195" fmla="*/ 1554504 w 12192000"/>
              <a:gd name="connsiteY195" fmla="*/ 4739985 h 5096785"/>
              <a:gd name="connsiteX196" fmla="*/ 1470119 w 12192000"/>
              <a:gd name="connsiteY196" fmla="*/ 4723470 h 5096785"/>
              <a:gd name="connsiteX197" fmla="*/ 1437967 w 12192000"/>
              <a:gd name="connsiteY197" fmla="*/ 4722710 h 5096785"/>
              <a:gd name="connsiteX198" fmla="*/ 1295869 w 12192000"/>
              <a:gd name="connsiteY198" fmla="*/ 4726175 h 5096785"/>
              <a:gd name="connsiteX199" fmla="*/ 1292949 w 12192000"/>
              <a:gd name="connsiteY199" fmla="*/ 4684615 h 5096785"/>
              <a:gd name="connsiteX200" fmla="*/ 1244908 w 12192000"/>
              <a:gd name="connsiteY200" fmla="*/ 4706993 h 5096785"/>
              <a:gd name="connsiteX201" fmla="*/ 1171266 w 12192000"/>
              <a:gd name="connsiteY201" fmla="*/ 4706535 h 5096785"/>
              <a:gd name="connsiteX202" fmla="*/ 1160868 w 12192000"/>
              <a:gd name="connsiteY202" fmla="*/ 4701936 h 5096785"/>
              <a:gd name="connsiteX203" fmla="*/ 1147599 w 12192000"/>
              <a:gd name="connsiteY203" fmla="*/ 4714833 h 5096785"/>
              <a:gd name="connsiteX204" fmla="*/ 1119603 w 12192000"/>
              <a:gd name="connsiteY204" fmla="*/ 4721303 h 5096785"/>
              <a:gd name="connsiteX205" fmla="*/ 997851 w 12192000"/>
              <a:gd name="connsiteY205" fmla="*/ 4722336 h 5096785"/>
              <a:gd name="connsiteX206" fmla="*/ 976455 w 12192000"/>
              <a:gd name="connsiteY206" fmla="*/ 4726407 h 5096785"/>
              <a:gd name="connsiteX207" fmla="*/ 949939 w 12192000"/>
              <a:gd name="connsiteY207" fmla="*/ 4719699 h 5096785"/>
              <a:gd name="connsiteX208" fmla="*/ 894148 w 12192000"/>
              <a:gd name="connsiteY208" fmla="*/ 4710406 h 5096785"/>
              <a:gd name="connsiteX209" fmla="*/ 857990 w 12192000"/>
              <a:gd name="connsiteY209" fmla="*/ 4696844 h 5096785"/>
              <a:gd name="connsiteX210" fmla="*/ 848649 w 12192000"/>
              <a:gd name="connsiteY210" fmla="*/ 4704021 h 5096785"/>
              <a:gd name="connsiteX211" fmla="*/ 826436 w 12192000"/>
              <a:gd name="connsiteY211" fmla="*/ 4707421 h 5096785"/>
              <a:gd name="connsiteX212" fmla="*/ 733052 w 12192000"/>
              <a:gd name="connsiteY212" fmla="*/ 4701884 h 5096785"/>
              <a:gd name="connsiteX213" fmla="*/ 716185 w 12192000"/>
              <a:gd name="connsiteY213" fmla="*/ 4648168 h 5096785"/>
              <a:gd name="connsiteX214" fmla="*/ 582722 w 12192000"/>
              <a:gd name="connsiteY214" fmla="*/ 4658637 h 5096785"/>
              <a:gd name="connsiteX215" fmla="*/ 581118 w 12192000"/>
              <a:gd name="connsiteY215" fmla="*/ 4654120 h 5096785"/>
              <a:gd name="connsiteX216" fmla="*/ 546453 w 12192000"/>
              <a:gd name="connsiteY216" fmla="*/ 4652542 h 5096785"/>
              <a:gd name="connsiteX217" fmla="*/ 536773 w 12192000"/>
              <a:gd name="connsiteY217" fmla="*/ 4644609 h 5096785"/>
              <a:gd name="connsiteX218" fmla="*/ 388896 w 12192000"/>
              <a:gd name="connsiteY218" fmla="*/ 4619173 h 5096785"/>
              <a:gd name="connsiteX219" fmla="*/ 366479 w 12192000"/>
              <a:gd name="connsiteY219" fmla="*/ 4618896 h 5096785"/>
              <a:gd name="connsiteX220" fmla="*/ 342781 w 12192000"/>
              <a:gd name="connsiteY220" fmla="*/ 4601239 h 5096785"/>
              <a:gd name="connsiteX221" fmla="*/ 255925 w 12192000"/>
              <a:gd name="connsiteY221" fmla="*/ 4598685 h 5096785"/>
              <a:gd name="connsiteX222" fmla="*/ 226919 w 12192000"/>
              <a:gd name="connsiteY222" fmla="*/ 4598460 h 5096785"/>
              <a:gd name="connsiteX223" fmla="*/ 213925 w 12192000"/>
              <a:gd name="connsiteY223" fmla="*/ 4597783 h 5096785"/>
              <a:gd name="connsiteX224" fmla="*/ 215196 w 12192000"/>
              <a:gd name="connsiteY224" fmla="*/ 4588576 h 5096785"/>
              <a:gd name="connsiteX225" fmla="*/ 180214 w 12192000"/>
              <a:gd name="connsiteY225" fmla="*/ 4583701 h 5096785"/>
              <a:gd name="connsiteX226" fmla="*/ 83203 w 12192000"/>
              <a:gd name="connsiteY226" fmla="*/ 4531664 h 5096785"/>
              <a:gd name="connsiteX227" fmla="*/ 4106 w 12192000"/>
              <a:gd name="connsiteY227" fmla="*/ 4517202 h 5096785"/>
              <a:gd name="connsiteX228" fmla="*/ 0 w 12192000"/>
              <a:gd name="connsiteY228" fmla="*/ 4516084 h 5096785"/>
              <a:gd name="connsiteX229" fmla="*/ 0 w 12192000"/>
              <a:gd name="connsiteY229"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021777 w 12192000"/>
              <a:gd name="connsiteY4" fmla="*/ 3848082 h 5096785"/>
              <a:gd name="connsiteX5" fmla="*/ 11700796 w 12192000"/>
              <a:gd name="connsiteY5" fmla="*/ 3819843 h 5096785"/>
              <a:gd name="connsiteX6" fmla="*/ 11596222 w 12192000"/>
              <a:gd name="connsiteY6" fmla="*/ 3858834 h 5096785"/>
              <a:gd name="connsiteX7" fmla="*/ 11416000 w 12192000"/>
              <a:gd name="connsiteY7" fmla="*/ 3915854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6028335 w 12192000"/>
              <a:gd name="connsiteY90" fmla="*/ 4722621 h 5096785"/>
              <a:gd name="connsiteX91" fmla="*/ 5908701 w 12192000"/>
              <a:gd name="connsiteY91" fmla="*/ 4779160 h 5096785"/>
              <a:gd name="connsiteX92" fmla="*/ 5860414 w 12192000"/>
              <a:gd name="connsiteY92" fmla="*/ 4807892 h 5096785"/>
              <a:gd name="connsiteX93" fmla="*/ 5683612 w 12192000"/>
              <a:gd name="connsiteY93" fmla="*/ 4848770 h 5096785"/>
              <a:gd name="connsiteX94" fmla="*/ 5635111 w 12192000"/>
              <a:gd name="connsiteY94" fmla="*/ 4868888 h 5096785"/>
              <a:gd name="connsiteX95" fmla="*/ 5582652 w 12192000"/>
              <a:gd name="connsiteY95" fmla="*/ 4866836 h 5096785"/>
              <a:gd name="connsiteX96" fmla="*/ 5567213 w 12192000"/>
              <a:gd name="connsiteY96" fmla="*/ 4878769 h 5096785"/>
              <a:gd name="connsiteX97" fmla="*/ 5564659 w 12192000"/>
              <a:gd name="connsiteY97" fmla="*/ 4881042 h 5096785"/>
              <a:gd name="connsiteX98" fmla="*/ 5552102 w 12192000"/>
              <a:gd name="connsiteY98" fmla="*/ 4885426 h 5096785"/>
              <a:gd name="connsiteX99" fmla="*/ 5551475 w 12192000"/>
              <a:gd name="connsiteY99" fmla="*/ 4892560 h 5096785"/>
              <a:gd name="connsiteX100" fmla="*/ 5534664 w 12192000"/>
              <a:gd name="connsiteY100" fmla="*/ 4903385 h 5096785"/>
              <a:gd name="connsiteX101" fmla="*/ 5510737 w 12192000"/>
              <a:gd name="connsiteY101" fmla="*/ 4909807 h 5096785"/>
              <a:gd name="connsiteX102" fmla="*/ 5393901 w 12192000"/>
              <a:gd name="connsiteY102" fmla="*/ 4933709 h 5096785"/>
              <a:gd name="connsiteX103" fmla="*/ 5325782 w 12192000"/>
              <a:gd name="connsiteY103" fmla="*/ 4951789 h 5096785"/>
              <a:gd name="connsiteX104" fmla="*/ 5302703 w 12192000"/>
              <a:gd name="connsiteY104" fmla="*/ 4964590 h 5096785"/>
              <a:gd name="connsiteX105" fmla="*/ 5268591 w 12192000"/>
              <a:gd name="connsiteY105" fmla="*/ 4978479 h 5096785"/>
              <a:gd name="connsiteX106" fmla="*/ 5210559 w 12192000"/>
              <a:gd name="connsiteY106" fmla="*/ 5007585 h 5096785"/>
              <a:gd name="connsiteX107" fmla="*/ 5177597 w 12192000"/>
              <a:gd name="connsiteY107" fmla="*/ 5015926 h 5096785"/>
              <a:gd name="connsiteX108" fmla="*/ 5160569 w 12192000"/>
              <a:gd name="connsiteY108" fmla="*/ 5025681 h 5096785"/>
              <a:gd name="connsiteX109" fmla="*/ 5152748 w 12192000"/>
              <a:gd name="connsiteY109" fmla="*/ 5026569 h 5096785"/>
              <a:gd name="connsiteX110" fmla="*/ 5127678 w 12192000"/>
              <a:gd name="connsiteY110" fmla="*/ 5032947 h 5096785"/>
              <a:gd name="connsiteX111" fmla="*/ 5113147 w 12192000"/>
              <a:gd name="connsiteY111" fmla="*/ 5035818 h 5096785"/>
              <a:gd name="connsiteX112" fmla="*/ 5107301 w 12192000"/>
              <a:gd name="connsiteY112" fmla="*/ 5036672 h 5096785"/>
              <a:gd name="connsiteX113" fmla="*/ 5093215 w 12192000"/>
              <a:gd name="connsiteY113" fmla="*/ 5032880 h 5096785"/>
              <a:gd name="connsiteX114" fmla="*/ 5077058 w 12192000"/>
              <a:gd name="connsiteY114" fmla="*/ 5038681 h 5096785"/>
              <a:gd name="connsiteX115" fmla="*/ 5057349 w 12192000"/>
              <a:gd name="connsiteY115" fmla="*/ 5036015 h 5096785"/>
              <a:gd name="connsiteX116" fmla="*/ 5053945 w 12192000"/>
              <a:gd name="connsiteY116" fmla="*/ 5041952 h 5096785"/>
              <a:gd name="connsiteX117" fmla="*/ 5040021 w 12192000"/>
              <a:gd name="connsiteY117" fmla="*/ 5050052 h 5096785"/>
              <a:gd name="connsiteX118" fmla="*/ 5025913 w 12192000"/>
              <a:gd name="connsiteY118" fmla="*/ 5046535 h 5096785"/>
              <a:gd name="connsiteX119" fmla="*/ 4998218 w 12192000"/>
              <a:gd name="connsiteY119" fmla="*/ 5048065 h 5096785"/>
              <a:gd name="connsiteX120" fmla="*/ 4991008 w 12192000"/>
              <a:gd name="connsiteY120" fmla="*/ 5050439 h 5096785"/>
              <a:gd name="connsiteX121" fmla="*/ 4963503 w 12192000"/>
              <a:gd name="connsiteY121" fmla="*/ 5047575 h 5096785"/>
              <a:gd name="connsiteX122" fmla="*/ 4921053 w 12192000"/>
              <a:gd name="connsiteY122" fmla="*/ 5048925 h 5096785"/>
              <a:gd name="connsiteX123" fmla="*/ 4873420 w 12192000"/>
              <a:gd name="connsiteY123" fmla="*/ 5054929 h 5096785"/>
              <a:gd name="connsiteX124" fmla="*/ 4858825 w 12192000"/>
              <a:gd name="connsiteY124" fmla="*/ 5051329 h 5096785"/>
              <a:gd name="connsiteX125" fmla="*/ 4769340 w 12192000"/>
              <a:gd name="connsiteY125" fmla="*/ 5053090 h 5096785"/>
              <a:gd name="connsiteX126" fmla="*/ 4744152 w 12192000"/>
              <a:gd name="connsiteY126" fmla="*/ 5053391 h 5096785"/>
              <a:gd name="connsiteX127" fmla="*/ 4723556 w 12192000"/>
              <a:gd name="connsiteY127" fmla="*/ 5059633 h 5096785"/>
              <a:gd name="connsiteX128" fmla="*/ 4719699 w 12192000"/>
              <a:gd name="connsiteY128" fmla="*/ 5066298 h 5096785"/>
              <a:gd name="connsiteX129" fmla="*/ 4706016 w 12192000"/>
              <a:gd name="connsiteY129" fmla="*/ 5067422 h 5096785"/>
              <a:gd name="connsiteX130" fmla="*/ 4702593 w 12192000"/>
              <a:gd name="connsiteY130" fmla="*/ 5068973 h 5096785"/>
              <a:gd name="connsiteX131" fmla="*/ 4682766 w 12192000"/>
              <a:gd name="connsiteY131" fmla="*/ 5076609 h 5096785"/>
              <a:gd name="connsiteX132" fmla="*/ 4634960 w 12192000"/>
              <a:gd name="connsiteY132" fmla="*/ 5061852 h 5096785"/>
              <a:gd name="connsiteX133" fmla="*/ 4580645 w 12192000"/>
              <a:gd name="connsiteY133" fmla="*/ 5069246 h 5096785"/>
              <a:gd name="connsiteX134" fmla="*/ 4368005 w 12192000"/>
              <a:gd name="connsiteY134" fmla="*/ 5057426 h 5096785"/>
              <a:gd name="connsiteX135" fmla="*/ 4339489 w 12192000"/>
              <a:gd name="connsiteY135" fmla="*/ 5080858 h 5096785"/>
              <a:gd name="connsiteX136" fmla="*/ 4253895 w 12192000"/>
              <a:gd name="connsiteY136" fmla="*/ 5085008 h 5096785"/>
              <a:gd name="connsiteX137" fmla="*/ 4130140 w 12192000"/>
              <a:gd name="connsiteY137" fmla="*/ 5057070 h 5096785"/>
              <a:gd name="connsiteX138" fmla="*/ 3911296 w 12192000"/>
              <a:gd name="connsiteY138" fmla="*/ 5035663 h 5096785"/>
              <a:gd name="connsiteX139" fmla="*/ 3895182 w 12192000"/>
              <a:gd name="connsiteY139" fmla="*/ 5030229 h 5096785"/>
              <a:gd name="connsiteX140" fmla="*/ 3870866 w 12192000"/>
              <a:gd name="connsiteY140" fmla="*/ 5023753 h 5096785"/>
              <a:gd name="connsiteX141" fmla="*/ 3865913 w 12192000"/>
              <a:gd name="connsiteY141" fmla="*/ 5025143 h 5096785"/>
              <a:gd name="connsiteX142" fmla="*/ 3828606 w 12192000"/>
              <a:gd name="connsiteY142" fmla="*/ 5019426 h 5096785"/>
              <a:gd name="connsiteX143" fmla="*/ 3827901 w 12192000"/>
              <a:gd name="connsiteY143" fmla="*/ 5020583 h 5096785"/>
              <a:gd name="connsiteX144" fmla="*/ 3816543 w 12192000"/>
              <a:gd name="connsiteY144" fmla="*/ 5024366 h 5096785"/>
              <a:gd name="connsiteX145" fmla="*/ 3795278 w 12192000"/>
              <a:gd name="connsiteY145" fmla="*/ 5028779 h 5096785"/>
              <a:gd name="connsiteX146" fmla="*/ 3743858 w 12192000"/>
              <a:gd name="connsiteY146" fmla="*/ 5054237 h 5096785"/>
              <a:gd name="connsiteX147" fmla="*/ 3704945 w 12192000"/>
              <a:gd name="connsiteY147" fmla="*/ 5048413 h 5096785"/>
              <a:gd name="connsiteX148" fmla="*/ 3696992 w 12192000"/>
              <a:gd name="connsiteY148" fmla="*/ 5047914 h 5096785"/>
              <a:gd name="connsiteX149" fmla="*/ 3696780 w 12192000"/>
              <a:gd name="connsiteY149" fmla="*/ 5048181 h 5096785"/>
              <a:gd name="connsiteX150" fmla="*/ 3688290 w 12192000"/>
              <a:gd name="connsiteY150" fmla="*/ 5048204 h 5096785"/>
              <a:gd name="connsiteX151" fmla="*/ 3682486 w 12192000"/>
              <a:gd name="connsiteY151" fmla="*/ 5047000 h 5096785"/>
              <a:gd name="connsiteX152" fmla="*/ 3667056 w 12192000"/>
              <a:gd name="connsiteY152" fmla="*/ 5046030 h 5096785"/>
              <a:gd name="connsiteX153" fmla="*/ 3661403 w 12192000"/>
              <a:gd name="connsiteY153" fmla="*/ 5047537 h 5096785"/>
              <a:gd name="connsiteX154" fmla="*/ 3658673 w 12192000"/>
              <a:gd name="connsiteY154" fmla="*/ 5050790 h 5096785"/>
              <a:gd name="connsiteX155" fmla="*/ 3657333 w 12192000"/>
              <a:gd name="connsiteY155" fmla="*/ 5050325 h 5096785"/>
              <a:gd name="connsiteX156" fmla="*/ 3626778 w 12192000"/>
              <a:gd name="connsiteY156" fmla="*/ 5057882 h 5096785"/>
              <a:gd name="connsiteX157" fmla="*/ 3560067 w 12192000"/>
              <a:gd name="connsiteY157" fmla="*/ 5064266 h 5096785"/>
              <a:gd name="connsiteX158" fmla="*/ 3522641 w 12192000"/>
              <a:gd name="connsiteY158" fmla="*/ 5063654 h 5096785"/>
              <a:gd name="connsiteX159" fmla="*/ 3419275 w 12192000"/>
              <a:gd name="connsiteY159" fmla="*/ 5066646 h 5096785"/>
              <a:gd name="connsiteX160" fmla="*/ 3314869 w 12192000"/>
              <a:gd name="connsiteY160" fmla="*/ 5073197 h 5096785"/>
              <a:gd name="connsiteX161" fmla="*/ 3259088 w 12192000"/>
              <a:gd name="connsiteY161" fmla="*/ 5096363 h 5096785"/>
              <a:gd name="connsiteX162" fmla="*/ 3253104 w 12192000"/>
              <a:gd name="connsiteY162" fmla="*/ 5096785 h 5096785"/>
              <a:gd name="connsiteX163" fmla="*/ 3238751 w 12192000"/>
              <a:gd name="connsiteY163" fmla="*/ 5092996 h 5096785"/>
              <a:gd name="connsiteX164" fmla="*/ 3233681 w 12192000"/>
              <a:gd name="connsiteY164" fmla="*/ 5090758 h 5096785"/>
              <a:gd name="connsiteX165" fmla="*/ 3225562 w 12192000"/>
              <a:gd name="connsiteY165" fmla="*/ 5089215 h 5096785"/>
              <a:gd name="connsiteX166" fmla="*/ 3225260 w 12192000"/>
              <a:gd name="connsiteY166" fmla="*/ 5089437 h 5096785"/>
              <a:gd name="connsiteX167" fmla="*/ 3217859 w 12192000"/>
              <a:gd name="connsiteY167" fmla="*/ 5087484 h 5096785"/>
              <a:gd name="connsiteX168" fmla="*/ 3182980 w 12192000"/>
              <a:gd name="connsiteY168" fmla="*/ 5074650 h 5096785"/>
              <a:gd name="connsiteX169" fmla="*/ 3055081 w 12192000"/>
              <a:gd name="connsiteY169" fmla="*/ 5080424 h 5096785"/>
              <a:gd name="connsiteX170" fmla="*/ 3049807 w 12192000"/>
              <a:gd name="connsiteY170" fmla="*/ 5080860 h 5096785"/>
              <a:gd name="connsiteX171" fmla="*/ 3029122 w 12192000"/>
              <a:gd name="connsiteY171" fmla="*/ 5070085 h 5096785"/>
              <a:gd name="connsiteX172" fmla="*/ 3017862 w 12192000"/>
              <a:gd name="connsiteY172" fmla="*/ 5065942 h 5096785"/>
              <a:gd name="connsiteX173" fmla="*/ 3015868 w 12192000"/>
              <a:gd name="connsiteY173" fmla="*/ 5061832 h 5096785"/>
              <a:gd name="connsiteX174" fmla="*/ 2998644 w 12192000"/>
              <a:gd name="connsiteY174" fmla="*/ 5057210 h 5096785"/>
              <a:gd name="connsiteX175" fmla="*/ 2996219 w 12192000"/>
              <a:gd name="connsiteY175" fmla="*/ 5057788 h 5096785"/>
              <a:gd name="connsiteX176" fmla="*/ 2983676 w 12192000"/>
              <a:gd name="connsiteY176" fmla="*/ 5049852 h 5096785"/>
              <a:gd name="connsiteX177" fmla="*/ 2903609 w 12192000"/>
              <a:gd name="connsiteY177" fmla="*/ 4998457 h 5096785"/>
              <a:gd name="connsiteX178" fmla="*/ 2758830 w 12192000"/>
              <a:gd name="connsiteY178" fmla="*/ 4974760 h 5096785"/>
              <a:gd name="connsiteX179" fmla="*/ 2532669 w 12192000"/>
              <a:gd name="connsiteY179" fmla="*/ 4940573 h 5096785"/>
              <a:gd name="connsiteX180" fmla="*/ 2389931 w 12192000"/>
              <a:gd name="connsiteY180" fmla="*/ 4905785 h 5096785"/>
              <a:gd name="connsiteX181" fmla="*/ 2335186 w 12192000"/>
              <a:gd name="connsiteY181" fmla="*/ 4902957 h 5096785"/>
              <a:gd name="connsiteX182" fmla="*/ 2273393 w 12192000"/>
              <a:gd name="connsiteY182" fmla="*/ 4883565 h 5096785"/>
              <a:gd name="connsiteX183" fmla="*/ 2269523 w 12192000"/>
              <a:gd name="connsiteY183" fmla="*/ 4884442 h 5096785"/>
              <a:gd name="connsiteX184" fmla="*/ 2256015 w 12192000"/>
              <a:gd name="connsiteY184" fmla="*/ 4883014 h 5096785"/>
              <a:gd name="connsiteX185" fmla="*/ 2249731 w 12192000"/>
              <a:gd name="connsiteY185" fmla="*/ 4888778 h 5096785"/>
              <a:gd name="connsiteX186" fmla="*/ 2227629 w 12192000"/>
              <a:gd name="connsiteY186" fmla="*/ 4891047 h 5096785"/>
              <a:gd name="connsiteX187" fmla="*/ 2203460 w 12192000"/>
              <a:gd name="connsiteY187" fmla="*/ 4886696 h 5096785"/>
              <a:gd name="connsiteX188" fmla="*/ 2091528 w 12192000"/>
              <a:gd name="connsiteY188" fmla="*/ 4859155 h 5096785"/>
              <a:gd name="connsiteX189" fmla="*/ 2022901 w 12192000"/>
              <a:gd name="connsiteY189" fmla="*/ 4846594 h 5096785"/>
              <a:gd name="connsiteX190" fmla="*/ 1994227 w 12192000"/>
              <a:gd name="connsiteY190" fmla="*/ 4847973 h 5096785"/>
              <a:gd name="connsiteX191" fmla="*/ 1955936 w 12192000"/>
              <a:gd name="connsiteY191" fmla="*/ 4845765 h 5096785"/>
              <a:gd name="connsiteX192" fmla="*/ 1741924 w 12192000"/>
              <a:gd name="connsiteY192" fmla="*/ 4808054 h 5096785"/>
              <a:gd name="connsiteX193" fmla="*/ 1734410 w 12192000"/>
              <a:gd name="connsiteY193" fmla="*/ 4811675 h 5096785"/>
              <a:gd name="connsiteX194" fmla="*/ 1691423 w 12192000"/>
              <a:gd name="connsiteY194" fmla="*/ 4802777 h 5096785"/>
              <a:gd name="connsiteX195" fmla="*/ 1554504 w 12192000"/>
              <a:gd name="connsiteY195" fmla="*/ 4739985 h 5096785"/>
              <a:gd name="connsiteX196" fmla="*/ 1470119 w 12192000"/>
              <a:gd name="connsiteY196" fmla="*/ 4723470 h 5096785"/>
              <a:gd name="connsiteX197" fmla="*/ 1437967 w 12192000"/>
              <a:gd name="connsiteY197" fmla="*/ 4722710 h 5096785"/>
              <a:gd name="connsiteX198" fmla="*/ 1295869 w 12192000"/>
              <a:gd name="connsiteY198" fmla="*/ 4726175 h 5096785"/>
              <a:gd name="connsiteX199" fmla="*/ 1292949 w 12192000"/>
              <a:gd name="connsiteY199" fmla="*/ 4684615 h 5096785"/>
              <a:gd name="connsiteX200" fmla="*/ 1244908 w 12192000"/>
              <a:gd name="connsiteY200" fmla="*/ 4706993 h 5096785"/>
              <a:gd name="connsiteX201" fmla="*/ 1171266 w 12192000"/>
              <a:gd name="connsiteY201" fmla="*/ 4706535 h 5096785"/>
              <a:gd name="connsiteX202" fmla="*/ 1160868 w 12192000"/>
              <a:gd name="connsiteY202" fmla="*/ 4701936 h 5096785"/>
              <a:gd name="connsiteX203" fmla="*/ 1147599 w 12192000"/>
              <a:gd name="connsiteY203" fmla="*/ 4714833 h 5096785"/>
              <a:gd name="connsiteX204" fmla="*/ 1119603 w 12192000"/>
              <a:gd name="connsiteY204" fmla="*/ 4721303 h 5096785"/>
              <a:gd name="connsiteX205" fmla="*/ 997851 w 12192000"/>
              <a:gd name="connsiteY205" fmla="*/ 4722336 h 5096785"/>
              <a:gd name="connsiteX206" fmla="*/ 976455 w 12192000"/>
              <a:gd name="connsiteY206" fmla="*/ 4726407 h 5096785"/>
              <a:gd name="connsiteX207" fmla="*/ 949939 w 12192000"/>
              <a:gd name="connsiteY207" fmla="*/ 4719699 h 5096785"/>
              <a:gd name="connsiteX208" fmla="*/ 894148 w 12192000"/>
              <a:gd name="connsiteY208" fmla="*/ 4710406 h 5096785"/>
              <a:gd name="connsiteX209" fmla="*/ 857990 w 12192000"/>
              <a:gd name="connsiteY209" fmla="*/ 4696844 h 5096785"/>
              <a:gd name="connsiteX210" fmla="*/ 848649 w 12192000"/>
              <a:gd name="connsiteY210" fmla="*/ 4704021 h 5096785"/>
              <a:gd name="connsiteX211" fmla="*/ 826436 w 12192000"/>
              <a:gd name="connsiteY211" fmla="*/ 4707421 h 5096785"/>
              <a:gd name="connsiteX212" fmla="*/ 733052 w 12192000"/>
              <a:gd name="connsiteY212" fmla="*/ 4701884 h 5096785"/>
              <a:gd name="connsiteX213" fmla="*/ 716185 w 12192000"/>
              <a:gd name="connsiteY213" fmla="*/ 4648168 h 5096785"/>
              <a:gd name="connsiteX214" fmla="*/ 582722 w 12192000"/>
              <a:gd name="connsiteY214" fmla="*/ 4658637 h 5096785"/>
              <a:gd name="connsiteX215" fmla="*/ 581118 w 12192000"/>
              <a:gd name="connsiteY215" fmla="*/ 4654120 h 5096785"/>
              <a:gd name="connsiteX216" fmla="*/ 546453 w 12192000"/>
              <a:gd name="connsiteY216" fmla="*/ 4652542 h 5096785"/>
              <a:gd name="connsiteX217" fmla="*/ 536773 w 12192000"/>
              <a:gd name="connsiteY217" fmla="*/ 4644609 h 5096785"/>
              <a:gd name="connsiteX218" fmla="*/ 388896 w 12192000"/>
              <a:gd name="connsiteY218" fmla="*/ 4619173 h 5096785"/>
              <a:gd name="connsiteX219" fmla="*/ 366479 w 12192000"/>
              <a:gd name="connsiteY219" fmla="*/ 4618896 h 5096785"/>
              <a:gd name="connsiteX220" fmla="*/ 342781 w 12192000"/>
              <a:gd name="connsiteY220" fmla="*/ 4601239 h 5096785"/>
              <a:gd name="connsiteX221" fmla="*/ 255925 w 12192000"/>
              <a:gd name="connsiteY221" fmla="*/ 4598685 h 5096785"/>
              <a:gd name="connsiteX222" fmla="*/ 226919 w 12192000"/>
              <a:gd name="connsiteY222" fmla="*/ 4598460 h 5096785"/>
              <a:gd name="connsiteX223" fmla="*/ 213925 w 12192000"/>
              <a:gd name="connsiteY223" fmla="*/ 4597783 h 5096785"/>
              <a:gd name="connsiteX224" fmla="*/ 215196 w 12192000"/>
              <a:gd name="connsiteY224" fmla="*/ 4588576 h 5096785"/>
              <a:gd name="connsiteX225" fmla="*/ 180214 w 12192000"/>
              <a:gd name="connsiteY225" fmla="*/ 4583701 h 5096785"/>
              <a:gd name="connsiteX226" fmla="*/ 83203 w 12192000"/>
              <a:gd name="connsiteY226" fmla="*/ 4531664 h 5096785"/>
              <a:gd name="connsiteX227" fmla="*/ 4106 w 12192000"/>
              <a:gd name="connsiteY227" fmla="*/ 4517202 h 5096785"/>
              <a:gd name="connsiteX228" fmla="*/ 0 w 12192000"/>
              <a:gd name="connsiteY228" fmla="*/ 4516084 h 5096785"/>
              <a:gd name="connsiteX229" fmla="*/ 0 w 12192000"/>
              <a:gd name="connsiteY229"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021777 w 12192000"/>
              <a:gd name="connsiteY4" fmla="*/ 3848082 h 5096785"/>
              <a:gd name="connsiteX5" fmla="*/ 11700796 w 12192000"/>
              <a:gd name="connsiteY5" fmla="*/ 3819843 h 5096785"/>
              <a:gd name="connsiteX6" fmla="*/ 11596222 w 12192000"/>
              <a:gd name="connsiteY6" fmla="*/ 3858834 h 5096785"/>
              <a:gd name="connsiteX7" fmla="*/ 11416000 w 12192000"/>
              <a:gd name="connsiteY7" fmla="*/ 3915854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519971 w 12192000"/>
              <a:gd name="connsiteY12" fmla="*/ 3975018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6028335 w 12192000"/>
              <a:gd name="connsiteY90" fmla="*/ 4722621 h 5096785"/>
              <a:gd name="connsiteX91" fmla="*/ 5908701 w 12192000"/>
              <a:gd name="connsiteY91" fmla="*/ 4779160 h 5096785"/>
              <a:gd name="connsiteX92" fmla="*/ 5860414 w 12192000"/>
              <a:gd name="connsiteY92" fmla="*/ 4807892 h 5096785"/>
              <a:gd name="connsiteX93" fmla="*/ 5683612 w 12192000"/>
              <a:gd name="connsiteY93" fmla="*/ 4848770 h 5096785"/>
              <a:gd name="connsiteX94" fmla="*/ 5635111 w 12192000"/>
              <a:gd name="connsiteY94" fmla="*/ 4868888 h 5096785"/>
              <a:gd name="connsiteX95" fmla="*/ 5582652 w 12192000"/>
              <a:gd name="connsiteY95" fmla="*/ 4866836 h 5096785"/>
              <a:gd name="connsiteX96" fmla="*/ 5567213 w 12192000"/>
              <a:gd name="connsiteY96" fmla="*/ 4878769 h 5096785"/>
              <a:gd name="connsiteX97" fmla="*/ 5564659 w 12192000"/>
              <a:gd name="connsiteY97" fmla="*/ 4881042 h 5096785"/>
              <a:gd name="connsiteX98" fmla="*/ 5552102 w 12192000"/>
              <a:gd name="connsiteY98" fmla="*/ 4885426 h 5096785"/>
              <a:gd name="connsiteX99" fmla="*/ 5551475 w 12192000"/>
              <a:gd name="connsiteY99" fmla="*/ 4892560 h 5096785"/>
              <a:gd name="connsiteX100" fmla="*/ 5534664 w 12192000"/>
              <a:gd name="connsiteY100" fmla="*/ 4903385 h 5096785"/>
              <a:gd name="connsiteX101" fmla="*/ 5510737 w 12192000"/>
              <a:gd name="connsiteY101" fmla="*/ 4909807 h 5096785"/>
              <a:gd name="connsiteX102" fmla="*/ 5393901 w 12192000"/>
              <a:gd name="connsiteY102" fmla="*/ 4933709 h 5096785"/>
              <a:gd name="connsiteX103" fmla="*/ 5325782 w 12192000"/>
              <a:gd name="connsiteY103" fmla="*/ 4951789 h 5096785"/>
              <a:gd name="connsiteX104" fmla="*/ 5302703 w 12192000"/>
              <a:gd name="connsiteY104" fmla="*/ 4964590 h 5096785"/>
              <a:gd name="connsiteX105" fmla="*/ 5268591 w 12192000"/>
              <a:gd name="connsiteY105" fmla="*/ 4978479 h 5096785"/>
              <a:gd name="connsiteX106" fmla="*/ 5210559 w 12192000"/>
              <a:gd name="connsiteY106" fmla="*/ 5007585 h 5096785"/>
              <a:gd name="connsiteX107" fmla="*/ 5177597 w 12192000"/>
              <a:gd name="connsiteY107" fmla="*/ 5015926 h 5096785"/>
              <a:gd name="connsiteX108" fmla="*/ 5160569 w 12192000"/>
              <a:gd name="connsiteY108" fmla="*/ 5025681 h 5096785"/>
              <a:gd name="connsiteX109" fmla="*/ 5152748 w 12192000"/>
              <a:gd name="connsiteY109" fmla="*/ 5026569 h 5096785"/>
              <a:gd name="connsiteX110" fmla="*/ 5127678 w 12192000"/>
              <a:gd name="connsiteY110" fmla="*/ 5032947 h 5096785"/>
              <a:gd name="connsiteX111" fmla="*/ 5113147 w 12192000"/>
              <a:gd name="connsiteY111" fmla="*/ 5035818 h 5096785"/>
              <a:gd name="connsiteX112" fmla="*/ 5107301 w 12192000"/>
              <a:gd name="connsiteY112" fmla="*/ 5036672 h 5096785"/>
              <a:gd name="connsiteX113" fmla="*/ 5093215 w 12192000"/>
              <a:gd name="connsiteY113" fmla="*/ 5032880 h 5096785"/>
              <a:gd name="connsiteX114" fmla="*/ 5077058 w 12192000"/>
              <a:gd name="connsiteY114" fmla="*/ 5038681 h 5096785"/>
              <a:gd name="connsiteX115" fmla="*/ 5057349 w 12192000"/>
              <a:gd name="connsiteY115" fmla="*/ 5036015 h 5096785"/>
              <a:gd name="connsiteX116" fmla="*/ 5053945 w 12192000"/>
              <a:gd name="connsiteY116" fmla="*/ 5041952 h 5096785"/>
              <a:gd name="connsiteX117" fmla="*/ 5040021 w 12192000"/>
              <a:gd name="connsiteY117" fmla="*/ 5050052 h 5096785"/>
              <a:gd name="connsiteX118" fmla="*/ 5025913 w 12192000"/>
              <a:gd name="connsiteY118" fmla="*/ 5046535 h 5096785"/>
              <a:gd name="connsiteX119" fmla="*/ 4998218 w 12192000"/>
              <a:gd name="connsiteY119" fmla="*/ 5048065 h 5096785"/>
              <a:gd name="connsiteX120" fmla="*/ 4991008 w 12192000"/>
              <a:gd name="connsiteY120" fmla="*/ 5050439 h 5096785"/>
              <a:gd name="connsiteX121" fmla="*/ 4963503 w 12192000"/>
              <a:gd name="connsiteY121" fmla="*/ 5047575 h 5096785"/>
              <a:gd name="connsiteX122" fmla="*/ 4921053 w 12192000"/>
              <a:gd name="connsiteY122" fmla="*/ 5048925 h 5096785"/>
              <a:gd name="connsiteX123" fmla="*/ 4873420 w 12192000"/>
              <a:gd name="connsiteY123" fmla="*/ 5054929 h 5096785"/>
              <a:gd name="connsiteX124" fmla="*/ 4858825 w 12192000"/>
              <a:gd name="connsiteY124" fmla="*/ 5051329 h 5096785"/>
              <a:gd name="connsiteX125" fmla="*/ 4769340 w 12192000"/>
              <a:gd name="connsiteY125" fmla="*/ 5053090 h 5096785"/>
              <a:gd name="connsiteX126" fmla="*/ 4744152 w 12192000"/>
              <a:gd name="connsiteY126" fmla="*/ 5053391 h 5096785"/>
              <a:gd name="connsiteX127" fmla="*/ 4723556 w 12192000"/>
              <a:gd name="connsiteY127" fmla="*/ 5059633 h 5096785"/>
              <a:gd name="connsiteX128" fmla="*/ 4719699 w 12192000"/>
              <a:gd name="connsiteY128" fmla="*/ 5066298 h 5096785"/>
              <a:gd name="connsiteX129" fmla="*/ 4706016 w 12192000"/>
              <a:gd name="connsiteY129" fmla="*/ 5067422 h 5096785"/>
              <a:gd name="connsiteX130" fmla="*/ 4702593 w 12192000"/>
              <a:gd name="connsiteY130" fmla="*/ 5068973 h 5096785"/>
              <a:gd name="connsiteX131" fmla="*/ 4682766 w 12192000"/>
              <a:gd name="connsiteY131" fmla="*/ 5076609 h 5096785"/>
              <a:gd name="connsiteX132" fmla="*/ 4634960 w 12192000"/>
              <a:gd name="connsiteY132" fmla="*/ 5061852 h 5096785"/>
              <a:gd name="connsiteX133" fmla="*/ 4580645 w 12192000"/>
              <a:gd name="connsiteY133" fmla="*/ 5069246 h 5096785"/>
              <a:gd name="connsiteX134" fmla="*/ 4368005 w 12192000"/>
              <a:gd name="connsiteY134" fmla="*/ 5057426 h 5096785"/>
              <a:gd name="connsiteX135" fmla="*/ 4339489 w 12192000"/>
              <a:gd name="connsiteY135" fmla="*/ 5080858 h 5096785"/>
              <a:gd name="connsiteX136" fmla="*/ 4253895 w 12192000"/>
              <a:gd name="connsiteY136" fmla="*/ 5085008 h 5096785"/>
              <a:gd name="connsiteX137" fmla="*/ 4130140 w 12192000"/>
              <a:gd name="connsiteY137" fmla="*/ 5057070 h 5096785"/>
              <a:gd name="connsiteX138" fmla="*/ 3911296 w 12192000"/>
              <a:gd name="connsiteY138" fmla="*/ 5035663 h 5096785"/>
              <a:gd name="connsiteX139" fmla="*/ 3895182 w 12192000"/>
              <a:gd name="connsiteY139" fmla="*/ 5030229 h 5096785"/>
              <a:gd name="connsiteX140" fmla="*/ 3870866 w 12192000"/>
              <a:gd name="connsiteY140" fmla="*/ 5023753 h 5096785"/>
              <a:gd name="connsiteX141" fmla="*/ 3865913 w 12192000"/>
              <a:gd name="connsiteY141" fmla="*/ 5025143 h 5096785"/>
              <a:gd name="connsiteX142" fmla="*/ 3828606 w 12192000"/>
              <a:gd name="connsiteY142" fmla="*/ 5019426 h 5096785"/>
              <a:gd name="connsiteX143" fmla="*/ 3827901 w 12192000"/>
              <a:gd name="connsiteY143" fmla="*/ 5020583 h 5096785"/>
              <a:gd name="connsiteX144" fmla="*/ 3816543 w 12192000"/>
              <a:gd name="connsiteY144" fmla="*/ 5024366 h 5096785"/>
              <a:gd name="connsiteX145" fmla="*/ 3795278 w 12192000"/>
              <a:gd name="connsiteY145" fmla="*/ 5028779 h 5096785"/>
              <a:gd name="connsiteX146" fmla="*/ 3743858 w 12192000"/>
              <a:gd name="connsiteY146" fmla="*/ 5054237 h 5096785"/>
              <a:gd name="connsiteX147" fmla="*/ 3704945 w 12192000"/>
              <a:gd name="connsiteY147" fmla="*/ 5048413 h 5096785"/>
              <a:gd name="connsiteX148" fmla="*/ 3696992 w 12192000"/>
              <a:gd name="connsiteY148" fmla="*/ 5047914 h 5096785"/>
              <a:gd name="connsiteX149" fmla="*/ 3696780 w 12192000"/>
              <a:gd name="connsiteY149" fmla="*/ 5048181 h 5096785"/>
              <a:gd name="connsiteX150" fmla="*/ 3688290 w 12192000"/>
              <a:gd name="connsiteY150" fmla="*/ 5048204 h 5096785"/>
              <a:gd name="connsiteX151" fmla="*/ 3682486 w 12192000"/>
              <a:gd name="connsiteY151" fmla="*/ 5047000 h 5096785"/>
              <a:gd name="connsiteX152" fmla="*/ 3667056 w 12192000"/>
              <a:gd name="connsiteY152" fmla="*/ 5046030 h 5096785"/>
              <a:gd name="connsiteX153" fmla="*/ 3661403 w 12192000"/>
              <a:gd name="connsiteY153" fmla="*/ 5047537 h 5096785"/>
              <a:gd name="connsiteX154" fmla="*/ 3658673 w 12192000"/>
              <a:gd name="connsiteY154" fmla="*/ 5050790 h 5096785"/>
              <a:gd name="connsiteX155" fmla="*/ 3657333 w 12192000"/>
              <a:gd name="connsiteY155" fmla="*/ 5050325 h 5096785"/>
              <a:gd name="connsiteX156" fmla="*/ 3626778 w 12192000"/>
              <a:gd name="connsiteY156" fmla="*/ 5057882 h 5096785"/>
              <a:gd name="connsiteX157" fmla="*/ 3560067 w 12192000"/>
              <a:gd name="connsiteY157" fmla="*/ 5064266 h 5096785"/>
              <a:gd name="connsiteX158" fmla="*/ 3522641 w 12192000"/>
              <a:gd name="connsiteY158" fmla="*/ 5063654 h 5096785"/>
              <a:gd name="connsiteX159" fmla="*/ 3419275 w 12192000"/>
              <a:gd name="connsiteY159" fmla="*/ 5066646 h 5096785"/>
              <a:gd name="connsiteX160" fmla="*/ 3314869 w 12192000"/>
              <a:gd name="connsiteY160" fmla="*/ 5073197 h 5096785"/>
              <a:gd name="connsiteX161" fmla="*/ 3259088 w 12192000"/>
              <a:gd name="connsiteY161" fmla="*/ 5096363 h 5096785"/>
              <a:gd name="connsiteX162" fmla="*/ 3253104 w 12192000"/>
              <a:gd name="connsiteY162" fmla="*/ 5096785 h 5096785"/>
              <a:gd name="connsiteX163" fmla="*/ 3238751 w 12192000"/>
              <a:gd name="connsiteY163" fmla="*/ 5092996 h 5096785"/>
              <a:gd name="connsiteX164" fmla="*/ 3233681 w 12192000"/>
              <a:gd name="connsiteY164" fmla="*/ 5090758 h 5096785"/>
              <a:gd name="connsiteX165" fmla="*/ 3225562 w 12192000"/>
              <a:gd name="connsiteY165" fmla="*/ 5089215 h 5096785"/>
              <a:gd name="connsiteX166" fmla="*/ 3225260 w 12192000"/>
              <a:gd name="connsiteY166" fmla="*/ 5089437 h 5096785"/>
              <a:gd name="connsiteX167" fmla="*/ 3217859 w 12192000"/>
              <a:gd name="connsiteY167" fmla="*/ 5087484 h 5096785"/>
              <a:gd name="connsiteX168" fmla="*/ 3182980 w 12192000"/>
              <a:gd name="connsiteY168" fmla="*/ 5074650 h 5096785"/>
              <a:gd name="connsiteX169" fmla="*/ 3055081 w 12192000"/>
              <a:gd name="connsiteY169" fmla="*/ 5080424 h 5096785"/>
              <a:gd name="connsiteX170" fmla="*/ 3049807 w 12192000"/>
              <a:gd name="connsiteY170" fmla="*/ 5080860 h 5096785"/>
              <a:gd name="connsiteX171" fmla="*/ 3029122 w 12192000"/>
              <a:gd name="connsiteY171" fmla="*/ 5070085 h 5096785"/>
              <a:gd name="connsiteX172" fmla="*/ 3017862 w 12192000"/>
              <a:gd name="connsiteY172" fmla="*/ 5065942 h 5096785"/>
              <a:gd name="connsiteX173" fmla="*/ 3015868 w 12192000"/>
              <a:gd name="connsiteY173" fmla="*/ 5061832 h 5096785"/>
              <a:gd name="connsiteX174" fmla="*/ 2998644 w 12192000"/>
              <a:gd name="connsiteY174" fmla="*/ 5057210 h 5096785"/>
              <a:gd name="connsiteX175" fmla="*/ 2996219 w 12192000"/>
              <a:gd name="connsiteY175" fmla="*/ 5057788 h 5096785"/>
              <a:gd name="connsiteX176" fmla="*/ 2983676 w 12192000"/>
              <a:gd name="connsiteY176" fmla="*/ 5049852 h 5096785"/>
              <a:gd name="connsiteX177" fmla="*/ 2903609 w 12192000"/>
              <a:gd name="connsiteY177" fmla="*/ 4998457 h 5096785"/>
              <a:gd name="connsiteX178" fmla="*/ 2758830 w 12192000"/>
              <a:gd name="connsiteY178" fmla="*/ 4974760 h 5096785"/>
              <a:gd name="connsiteX179" fmla="*/ 2532669 w 12192000"/>
              <a:gd name="connsiteY179" fmla="*/ 4940573 h 5096785"/>
              <a:gd name="connsiteX180" fmla="*/ 2389931 w 12192000"/>
              <a:gd name="connsiteY180" fmla="*/ 4905785 h 5096785"/>
              <a:gd name="connsiteX181" fmla="*/ 2335186 w 12192000"/>
              <a:gd name="connsiteY181" fmla="*/ 4902957 h 5096785"/>
              <a:gd name="connsiteX182" fmla="*/ 2273393 w 12192000"/>
              <a:gd name="connsiteY182" fmla="*/ 4883565 h 5096785"/>
              <a:gd name="connsiteX183" fmla="*/ 2269523 w 12192000"/>
              <a:gd name="connsiteY183" fmla="*/ 4884442 h 5096785"/>
              <a:gd name="connsiteX184" fmla="*/ 2256015 w 12192000"/>
              <a:gd name="connsiteY184" fmla="*/ 4883014 h 5096785"/>
              <a:gd name="connsiteX185" fmla="*/ 2249731 w 12192000"/>
              <a:gd name="connsiteY185" fmla="*/ 4888778 h 5096785"/>
              <a:gd name="connsiteX186" fmla="*/ 2227629 w 12192000"/>
              <a:gd name="connsiteY186" fmla="*/ 4891047 h 5096785"/>
              <a:gd name="connsiteX187" fmla="*/ 2203460 w 12192000"/>
              <a:gd name="connsiteY187" fmla="*/ 4886696 h 5096785"/>
              <a:gd name="connsiteX188" fmla="*/ 2091528 w 12192000"/>
              <a:gd name="connsiteY188" fmla="*/ 4859155 h 5096785"/>
              <a:gd name="connsiteX189" fmla="*/ 2022901 w 12192000"/>
              <a:gd name="connsiteY189" fmla="*/ 4846594 h 5096785"/>
              <a:gd name="connsiteX190" fmla="*/ 1994227 w 12192000"/>
              <a:gd name="connsiteY190" fmla="*/ 4847973 h 5096785"/>
              <a:gd name="connsiteX191" fmla="*/ 1955936 w 12192000"/>
              <a:gd name="connsiteY191" fmla="*/ 4845765 h 5096785"/>
              <a:gd name="connsiteX192" fmla="*/ 1741924 w 12192000"/>
              <a:gd name="connsiteY192" fmla="*/ 4808054 h 5096785"/>
              <a:gd name="connsiteX193" fmla="*/ 1734410 w 12192000"/>
              <a:gd name="connsiteY193" fmla="*/ 4811675 h 5096785"/>
              <a:gd name="connsiteX194" fmla="*/ 1691423 w 12192000"/>
              <a:gd name="connsiteY194" fmla="*/ 4802777 h 5096785"/>
              <a:gd name="connsiteX195" fmla="*/ 1554504 w 12192000"/>
              <a:gd name="connsiteY195" fmla="*/ 4739985 h 5096785"/>
              <a:gd name="connsiteX196" fmla="*/ 1470119 w 12192000"/>
              <a:gd name="connsiteY196" fmla="*/ 4723470 h 5096785"/>
              <a:gd name="connsiteX197" fmla="*/ 1437967 w 12192000"/>
              <a:gd name="connsiteY197" fmla="*/ 4722710 h 5096785"/>
              <a:gd name="connsiteX198" fmla="*/ 1295869 w 12192000"/>
              <a:gd name="connsiteY198" fmla="*/ 4726175 h 5096785"/>
              <a:gd name="connsiteX199" fmla="*/ 1292949 w 12192000"/>
              <a:gd name="connsiteY199" fmla="*/ 4684615 h 5096785"/>
              <a:gd name="connsiteX200" fmla="*/ 1244908 w 12192000"/>
              <a:gd name="connsiteY200" fmla="*/ 4706993 h 5096785"/>
              <a:gd name="connsiteX201" fmla="*/ 1171266 w 12192000"/>
              <a:gd name="connsiteY201" fmla="*/ 4706535 h 5096785"/>
              <a:gd name="connsiteX202" fmla="*/ 1160868 w 12192000"/>
              <a:gd name="connsiteY202" fmla="*/ 4701936 h 5096785"/>
              <a:gd name="connsiteX203" fmla="*/ 1147599 w 12192000"/>
              <a:gd name="connsiteY203" fmla="*/ 4714833 h 5096785"/>
              <a:gd name="connsiteX204" fmla="*/ 1119603 w 12192000"/>
              <a:gd name="connsiteY204" fmla="*/ 4721303 h 5096785"/>
              <a:gd name="connsiteX205" fmla="*/ 997851 w 12192000"/>
              <a:gd name="connsiteY205" fmla="*/ 4722336 h 5096785"/>
              <a:gd name="connsiteX206" fmla="*/ 976455 w 12192000"/>
              <a:gd name="connsiteY206" fmla="*/ 4726407 h 5096785"/>
              <a:gd name="connsiteX207" fmla="*/ 949939 w 12192000"/>
              <a:gd name="connsiteY207" fmla="*/ 4719699 h 5096785"/>
              <a:gd name="connsiteX208" fmla="*/ 894148 w 12192000"/>
              <a:gd name="connsiteY208" fmla="*/ 4710406 h 5096785"/>
              <a:gd name="connsiteX209" fmla="*/ 857990 w 12192000"/>
              <a:gd name="connsiteY209" fmla="*/ 4696844 h 5096785"/>
              <a:gd name="connsiteX210" fmla="*/ 848649 w 12192000"/>
              <a:gd name="connsiteY210" fmla="*/ 4704021 h 5096785"/>
              <a:gd name="connsiteX211" fmla="*/ 826436 w 12192000"/>
              <a:gd name="connsiteY211" fmla="*/ 4707421 h 5096785"/>
              <a:gd name="connsiteX212" fmla="*/ 733052 w 12192000"/>
              <a:gd name="connsiteY212" fmla="*/ 4701884 h 5096785"/>
              <a:gd name="connsiteX213" fmla="*/ 716185 w 12192000"/>
              <a:gd name="connsiteY213" fmla="*/ 4648168 h 5096785"/>
              <a:gd name="connsiteX214" fmla="*/ 582722 w 12192000"/>
              <a:gd name="connsiteY214" fmla="*/ 4658637 h 5096785"/>
              <a:gd name="connsiteX215" fmla="*/ 581118 w 12192000"/>
              <a:gd name="connsiteY215" fmla="*/ 4654120 h 5096785"/>
              <a:gd name="connsiteX216" fmla="*/ 546453 w 12192000"/>
              <a:gd name="connsiteY216" fmla="*/ 4652542 h 5096785"/>
              <a:gd name="connsiteX217" fmla="*/ 536773 w 12192000"/>
              <a:gd name="connsiteY217" fmla="*/ 4644609 h 5096785"/>
              <a:gd name="connsiteX218" fmla="*/ 388896 w 12192000"/>
              <a:gd name="connsiteY218" fmla="*/ 4619173 h 5096785"/>
              <a:gd name="connsiteX219" fmla="*/ 366479 w 12192000"/>
              <a:gd name="connsiteY219" fmla="*/ 4618896 h 5096785"/>
              <a:gd name="connsiteX220" fmla="*/ 342781 w 12192000"/>
              <a:gd name="connsiteY220" fmla="*/ 4601239 h 5096785"/>
              <a:gd name="connsiteX221" fmla="*/ 255925 w 12192000"/>
              <a:gd name="connsiteY221" fmla="*/ 4598685 h 5096785"/>
              <a:gd name="connsiteX222" fmla="*/ 226919 w 12192000"/>
              <a:gd name="connsiteY222" fmla="*/ 4598460 h 5096785"/>
              <a:gd name="connsiteX223" fmla="*/ 213925 w 12192000"/>
              <a:gd name="connsiteY223" fmla="*/ 4597783 h 5096785"/>
              <a:gd name="connsiteX224" fmla="*/ 215196 w 12192000"/>
              <a:gd name="connsiteY224" fmla="*/ 4588576 h 5096785"/>
              <a:gd name="connsiteX225" fmla="*/ 180214 w 12192000"/>
              <a:gd name="connsiteY225" fmla="*/ 4583701 h 5096785"/>
              <a:gd name="connsiteX226" fmla="*/ 83203 w 12192000"/>
              <a:gd name="connsiteY226" fmla="*/ 4531664 h 5096785"/>
              <a:gd name="connsiteX227" fmla="*/ 4106 w 12192000"/>
              <a:gd name="connsiteY227" fmla="*/ 4517202 h 5096785"/>
              <a:gd name="connsiteX228" fmla="*/ 0 w 12192000"/>
              <a:gd name="connsiteY228" fmla="*/ 4516084 h 5096785"/>
              <a:gd name="connsiteX229" fmla="*/ 0 w 12192000"/>
              <a:gd name="connsiteY229"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021777 w 12192000"/>
              <a:gd name="connsiteY4" fmla="*/ 3848082 h 5096785"/>
              <a:gd name="connsiteX5" fmla="*/ 11700796 w 12192000"/>
              <a:gd name="connsiteY5" fmla="*/ 3819843 h 5096785"/>
              <a:gd name="connsiteX6" fmla="*/ 11596222 w 12192000"/>
              <a:gd name="connsiteY6" fmla="*/ 3858834 h 5096785"/>
              <a:gd name="connsiteX7" fmla="*/ 11416000 w 12192000"/>
              <a:gd name="connsiteY7" fmla="*/ 3915854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480215 w 12192000"/>
              <a:gd name="connsiteY12" fmla="*/ 4006823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6028335 w 12192000"/>
              <a:gd name="connsiteY90" fmla="*/ 4722621 h 5096785"/>
              <a:gd name="connsiteX91" fmla="*/ 5908701 w 12192000"/>
              <a:gd name="connsiteY91" fmla="*/ 4779160 h 5096785"/>
              <a:gd name="connsiteX92" fmla="*/ 5860414 w 12192000"/>
              <a:gd name="connsiteY92" fmla="*/ 4807892 h 5096785"/>
              <a:gd name="connsiteX93" fmla="*/ 5683612 w 12192000"/>
              <a:gd name="connsiteY93" fmla="*/ 4848770 h 5096785"/>
              <a:gd name="connsiteX94" fmla="*/ 5635111 w 12192000"/>
              <a:gd name="connsiteY94" fmla="*/ 4868888 h 5096785"/>
              <a:gd name="connsiteX95" fmla="*/ 5582652 w 12192000"/>
              <a:gd name="connsiteY95" fmla="*/ 4866836 h 5096785"/>
              <a:gd name="connsiteX96" fmla="*/ 5567213 w 12192000"/>
              <a:gd name="connsiteY96" fmla="*/ 4878769 h 5096785"/>
              <a:gd name="connsiteX97" fmla="*/ 5564659 w 12192000"/>
              <a:gd name="connsiteY97" fmla="*/ 4881042 h 5096785"/>
              <a:gd name="connsiteX98" fmla="*/ 5552102 w 12192000"/>
              <a:gd name="connsiteY98" fmla="*/ 4885426 h 5096785"/>
              <a:gd name="connsiteX99" fmla="*/ 5551475 w 12192000"/>
              <a:gd name="connsiteY99" fmla="*/ 4892560 h 5096785"/>
              <a:gd name="connsiteX100" fmla="*/ 5534664 w 12192000"/>
              <a:gd name="connsiteY100" fmla="*/ 4903385 h 5096785"/>
              <a:gd name="connsiteX101" fmla="*/ 5510737 w 12192000"/>
              <a:gd name="connsiteY101" fmla="*/ 4909807 h 5096785"/>
              <a:gd name="connsiteX102" fmla="*/ 5393901 w 12192000"/>
              <a:gd name="connsiteY102" fmla="*/ 4933709 h 5096785"/>
              <a:gd name="connsiteX103" fmla="*/ 5325782 w 12192000"/>
              <a:gd name="connsiteY103" fmla="*/ 4951789 h 5096785"/>
              <a:gd name="connsiteX104" fmla="*/ 5302703 w 12192000"/>
              <a:gd name="connsiteY104" fmla="*/ 4964590 h 5096785"/>
              <a:gd name="connsiteX105" fmla="*/ 5268591 w 12192000"/>
              <a:gd name="connsiteY105" fmla="*/ 4978479 h 5096785"/>
              <a:gd name="connsiteX106" fmla="*/ 5210559 w 12192000"/>
              <a:gd name="connsiteY106" fmla="*/ 5007585 h 5096785"/>
              <a:gd name="connsiteX107" fmla="*/ 5177597 w 12192000"/>
              <a:gd name="connsiteY107" fmla="*/ 5015926 h 5096785"/>
              <a:gd name="connsiteX108" fmla="*/ 5160569 w 12192000"/>
              <a:gd name="connsiteY108" fmla="*/ 5025681 h 5096785"/>
              <a:gd name="connsiteX109" fmla="*/ 5152748 w 12192000"/>
              <a:gd name="connsiteY109" fmla="*/ 5026569 h 5096785"/>
              <a:gd name="connsiteX110" fmla="*/ 5127678 w 12192000"/>
              <a:gd name="connsiteY110" fmla="*/ 5032947 h 5096785"/>
              <a:gd name="connsiteX111" fmla="*/ 5113147 w 12192000"/>
              <a:gd name="connsiteY111" fmla="*/ 5035818 h 5096785"/>
              <a:gd name="connsiteX112" fmla="*/ 5107301 w 12192000"/>
              <a:gd name="connsiteY112" fmla="*/ 5036672 h 5096785"/>
              <a:gd name="connsiteX113" fmla="*/ 5093215 w 12192000"/>
              <a:gd name="connsiteY113" fmla="*/ 5032880 h 5096785"/>
              <a:gd name="connsiteX114" fmla="*/ 5077058 w 12192000"/>
              <a:gd name="connsiteY114" fmla="*/ 5038681 h 5096785"/>
              <a:gd name="connsiteX115" fmla="*/ 5057349 w 12192000"/>
              <a:gd name="connsiteY115" fmla="*/ 5036015 h 5096785"/>
              <a:gd name="connsiteX116" fmla="*/ 5053945 w 12192000"/>
              <a:gd name="connsiteY116" fmla="*/ 5041952 h 5096785"/>
              <a:gd name="connsiteX117" fmla="*/ 5040021 w 12192000"/>
              <a:gd name="connsiteY117" fmla="*/ 5050052 h 5096785"/>
              <a:gd name="connsiteX118" fmla="*/ 5025913 w 12192000"/>
              <a:gd name="connsiteY118" fmla="*/ 5046535 h 5096785"/>
              <a:gd name="connsiteX119" fmla="*/ 4998218 w 12192000"/>
              <a:gd name="connsiteY119" fmla="*/ 5048065 h 5096785"/>
              <a:gd name="connsiteX120" fmla="*/ 4991008 w 12192000"/>
              <a:gd name="connsiteY120" fmla="*/ 5050439 h 5096785"/>
              <a:gd name="connsiteX121" fmla="*/ 4963503 w 12192000"/>
              <a:gd name="connsiteY121" fmla="*/ 5047575 h 5096785"/>
              <a:gd name="connsiteX122" fmla="*/ 4921053 w 12192000"/>
              <a:gd name="connsiteY122" fmla="*/ 5048925 h 5096785"/>
              <a:gd name="connsiteX123" fmla="*/ 4873420 w 12192000"/>
              <a:gd name="connsiteY123" fmla="*/ 5054929 h 5096785"/>
              <a:gd name="connsiteX124" fmla="*/ 4858825 w 12192000"/>
              <a:gd name="connsiteY124" fmla="*/ 5051329 h 5096785"/>
              <a:gd name="connsiteX125" fmla="*/ 4769340 w 12192000"/>
              <a:gd name="connsiteY125" fmla="*/ 5053090 h 5096785"/>
              <a:gd name="connsiteX126" fmla="*/ 4744152 w 12192000"/>
              <a:gd name="connsiteY126" fmla="*/ 5053391 h 5096785"/>
              <a:gd name="connsiteX127" fmla="*/ 4723556 w 12192000"/>
              <a:gd name="connsiteY127" fmla="*/ 5059633 h 5096785"/>
              <a:gd name="connsiteX128" fmla="*/ 4719699 w 12192000"/>
              <a:gd name="connsiteY128" fmla="*/ 5066298 h 5096785"/>
              <a:gd name="connsiteX129" fmla="*/ 4706016 w 12192000"/>
              <a:gd name="connsiteY129" fmla="*/ 5067422 h 5096785"/>
              <a:gd name="connsiteX130" fmla="*/ 4702593 w 12192000"/>
              <a:gd name="connsiteY130" fmla="*/ 5068973 h 5096785"/>
              <a:gd name="connsiteX131" fmla="*/ 4682766 w 12192000"/>
              <a:gd name="connsiteY131" fmla="*/ 5076609 h 5096785"/>
              <a:gd name="connsiteX132" fmla="*/ 4634960 w 12192000"/>
              <a:gd name="connsiteY132" fmla="*/ 5061852 h 5096785"/>
              <a:gd name="connsiteX133" fmla="*/ 4580645 w 12192000"/>
              <a:gd name="connsiteY133" fmla="*/ 5069246 h 5096785"/>
              <a:gd name="connsiteX134" fmla="*/ 4368005 w 12192000"/>
              <a:gd name="connsiteY134" fmla="*/ 5057426 h 5096785"/>
              <a:gd name="connsiteX135" fmla="*/ 4339489 w 12192000"/>
              <a:gd name="connsiteY135" fmla="*/ 5080858 h 5096785"/>
              <a:gd name="connsiteX136" fmla="*/ 4253895 w 12192000"/>
              <a:gd name="connsiteY136" fmla="*/ 5085008 h 5096785"/>
              <a:gd name="connsiteX137" fmla="*/ 4130140 w 12192000"/>
              <a:gd name="connsiteY137" fmla="*/ 5057070 h 5096785"/>
              <a:gd name="connsiteX138" fmla="*/ 3911296 w 12192000"/>
              <a:gd name="connsiteY138" fmla="*/ 5035663 h 5096785"/>
              <a:gd name="connsiteX139" fmla="*/ 3895182 w 12192000"/>
              <a:gd name="connsiteY139" fmla="*/ 5030229 h 5096785"/>
              <a:gd name="connsiteX140" fmla="*/ 3870866 w 12192000"/>
              <a:gd name="connsiteY140" fmla="*/ 5023753 h 5096785"/>
              <a:gd name="connsiteX141" fmla="*/ 3865913 w 12192000"/>
              <a:gd name="connsiteY141" fmla="*/ 5025143 h 5096785"/>
              <a:gd name="connsiteX142" fmla="*/ 3828606 w 12192000"/>
              <a:gd name="connsiteY142" fmla="*/ 5019426 h 5096785"/>
              <a:gd name="connsiteX143" fmla="*/ 3827901 w 12192000"/>
              <a:gd name="connsiteY143" fmla="*/ 5020583 h 5096785"/>
              <a:gd name="connsiteX144" fmla="*/ 3816543 w 12192000"/>
              <a:gd name="connsiteY144" fmla="*/ 5024366 h 5096785"/>
              <a:gd name="connsiteX145" fmla="*/ 3795278 w 12192000"/>
              <a:gd name="connsiteY145" fmla="*/ 5028779 h 5096785"/>
              <a:gd name="connsiteX146" fmla="*/ 3743858 w 12192000"/>
              <a:gd name="connsiteY146" fmla="*/ 5054237 h 5096785"/>
              <a:gd name="connsiteX147" fmla="*/ 3704945 w 12192000"/>
              <a:gd name="connsiteY147" fmla="*/ 5048413 h 5096785"/>
              <a:gd name="connsiteX148" fmla="*/ 3696992 w 12192000"/>
              <a:gd name="connsiteY148" fmla="*/ 5047914 h 5096785"/>
              <a:gd name="connsiteX149" fmla="*/ 3696780 w 12192000"/>
              <a:gd name="connsiteY149" fmla="*/ 5048181 h 5096785"/>
              <a:gd name="connsiteX150" fmla="*/ 3688290 w 12192000"/>
              <a:gd name="connsiteY150" fmla="*/ 5048204 h 5096785"/>
              <a:gd name="connsiteX151" fmla="*/ 3682486 w 12192000"/>
              <a:gd name="connsiteY151" fmla="*/ 5047000 h 5096785"/>
              <a:gd name="connsiteX152" fmla="*/ 3667056 w 12192000"/>
              <a:gd name="connsiteY152" fmla="*/ 5046030 h 5096785"/>
              <a:gd name="connsiteX153" fmla="*/ 3661403 w 12192000"/>
              <a:gd name="connsiteY153" fmla="*/ 5047537 h 5096785"/>
              <a:gd name="connsiteX154" fmla="*/ 3658673 w 12192000"/>
              <a:gd name="connsiteY154" fmla="*/ 5050790 h 5096785"/>
              <a:gd name="connsiteX155" fmla="*/ 3657333 w 12192000"/>
              <a:gd name="connsiteY155" fmla="*/ 5050325 h 5096785"/>
              <a:gd name="connsiteX156" fmla="*/ 3626778 w 12192000"/>
              <a:gd name="connsiteY156" fmla="*/ 5057882 h 5096785"/>
              <a:gd name="connsiteX157" fmla="*/ 3560067 w 12192000"/>
              <a:gd name="connsiteY157" fmla="*/ 5064266 h 5096785"/>
              <a:gd name="connsiteX158" fmla="*/ 3522641 w 12192000"/>
              <a:gd name="connsiteY158" fmla="*/ 5063654 h 5096785"/>
              <a:gd name="connsiteX159" fmla="*/ 3419275 w 12192000"/>
              <a:gd name="connsiteY159" fmla="*/ 5066646 h 5096785"/>
              <a:gd name="connsiteX160" fmla="*/ 3314869 w 12192000"/>
              <a:gd name="connsiteY160" fmla="*/ 5073197 h 5096785"/>
              <a:gd name="connsiteX161" fmla="*/ 3259088 w 12192000"/>
              <a:gd name="connsiteY161" fmla="*/ 5096363 h 5096785"/>
              <a:gd name="connsiteX162" fmla="*/ 3253104 w 12192000"/>
              <a:gd name="connsiteY162" fmla="*/ 5096785 h 5096785"/>
              <a:gd name="connsiteX163" fmla="*/ 3238751 w 12192000"/>
              <a:gd name="connsiteY163" fmla="*/ 5092996 h 5096785"/>
              <a:gd name="connsiteX164" fmla="*/ 3233681 w 12192000"/>
              <a:gd name="connsiteY164" fmla="*/ 5090758 h 5096785"/>
              <a:gd name="connsiteX165" fmla="*/ 3225562 w 12192000"/>
              <a:gd name="connsiteY165" fmla="*/ 5089215 h 5096785"/>
              <a:gd name="connsiteX166" fmla="*/ 3225260 w 12192000"/>
              <a:gd name="connsiteY166" fmla="*/ 5089437 h 5096785"/>
              <a:gd name="connsiteX167" fmla="*/ 3217859 w 12192000"/>
              <a:gd name="connsiteY167" fmla="*/ 5087484 h 5096785"/>
              <a:gd name="connsiteX168" fmla="*/ 3182980 w 12192000"/>
              <a:gd name="connsiteY168" fmla="*/ 5074650 h 5096785"/>
              <a:gd name="connsiteX169" fmla="*/ 3055081 w 12192000"/>
              <a:gd name="connsiteY169" fmla="*/ 5080424 h 5096785"/>
              <a:gd name="connsiteX170" fmla="*/ 3049807 w 12192000"/>
              <a:gd name="connsiteY170" fmla="*/ 5080860 h 5096785"/>
              <a:gd name="connsiteX171" fmla="*/ 3029122 w 12192000"/>
              <a:gd name="connsiteY171" fmla="*/ 5070085 h 5096785"/>
              <a:gd name="connsiteX172" fmla="*/ 3017862 w 12192000"/>
              <a:gd name="connsiteY172" fmla="*/ 5065942 h 5096785"/>
              <a:gd name="connsiteX173" fmla="*/ 3015868 w 12192000"/>
              <a:gd name="connsiteY173" fmla="*/ 5061832 h 5096785"/>
              <a:gd name="connsiteX174" fmla="*/ 2998644 w 12192000"/>
              <a:gd name="connsiteY174" fmla="*/ 5057210 h 5096785"/>
              <a:gd name="connsiteX175" fmla="*/ 2996219 w 12192000"/>
              <a:gd name="connsiteY175" fmla="*/ 5057788 h 5096785"/>
              <a:gd name="connsiteX176" fmla="*/ 2983676 w 12192000"/>
              <a:gd name="connsiteY176" fmla="*/ 5049852 h 5096785"/>
              <a:gd name="connsiteX177" fmla="*/ 2903609 w 12192000"/>
              <a:gd name="connsiteY177" fmla="*/ 4998457 h 5096785"/>
              <a:gd name="connsiteX178" fmla="*/ 2758830 w 12192000"/>
              <a:gd name="connsiteY178" fmla="*/ 4974760 h 5096785"/>
              <a:gd name="connsiteX179" fmla="*/ 2532669 w 12192000"/>
              <a:gd name="connsiteY179" fmla="*/ 4940573 h 5096785"/>
              <a:gd name="connsiteX180" fmla="*/ 2389931 w 12192000"/>
              <a:gd name="connsiteY180" fmla="*/ 4905785 h 5096785"/>
              <a:gd name="connsiteX181" fmla="*/ 2335186 w 12192000"/>
              <a:gd name="connsiteY181" fmla="*/ 4902957 h 5096785"/>
              <a:gd name="connsiteX182" fmla="*/ 2273393 w 12192000"/>
              <a:gd name="connsiteY182" fmla="*/ 4883565 h 5096785"/>
              <a:gd name="connsiteX183" fmla="*/ 2269523 w 12192000"/>
              <a:gd name="connsiteY183" fmla="*/ 4884442 h 5096785"/>
              <a:gd name="connsiteX184" fmla="*/ 2256015 w 12192000"/>
              <a:gd name="connsiteY184" fmla="*/ 4883014 h 5096785"/>
              <a:gd name="connsiteX185" fmla="*/ 2249731 w 12192000"/>
              <a:gd name="connsiteY185" fmla="*/ 4888778 h 5096785"/>
              <a:gd name="connsiteX186" fmla="*/ 2227629 w 12192000"/>
              <a:gd name="connsiteY186" fmla="*/ 4891047 h 5096785"/>
              <a:gd name="connsiteX187" fmla="*/ 2203460 w 12192000"/>
              <a:gd name="connsiteY187" fmla="*/ 4886696 h 5096785"/>
              <a:gd name="connsiteX188" fmla="*/ 2091528 w 12192000"/>
              <a:gd name="connsiteY188" fmla="*/ 4859155 h 5096785"/>
              <a:gd name="connsiteX189" fmla="*/ 2022901 w 12192000"/>
              <a:gd name="connsiteY189" fmla="*/ 4846594 h 5096785"/>
              <a:gd name="connsiteX190" fmla="*/ 1994227 w 12192000"/>
              <a:gd name="connsiteY190" fmla="*/ 4847973 h 5096785"/>
              <a:gd name="connsiteX191" fmla="*/ 1955936 w 12192000"/>
              <a:gd name="connsiteY191" fmla="*/ 4845765 h 5096785"/>
              <a:gd name="connsiteX192" fmla="*/ 1741924 w 12192000"/>
              <a:gd name="connsiteY192" fmla="*/ 4808054 h 5096785"/>
              <a:gd name="connsiteX193" fmla="*/ 1734410 w 12192000"/>
              <a:gd name="connsiteY193" fmla="*/ 4811675 h 5096785"/>
              <a:gd name="connsiteX194" fmla="*/ 1691423 w 12192000"/>
              <a:gd name="connsiteY194" fmla="*/ 4802777 h 5096785"/>
              <a:gd name="connsiteX195" fmla="*/ 1554504 w 12192000"/>
              <a:gd name="connsiteY195" fmla="*/ 4739985 h 5096785"/>
              <a:gd name="connsiteX196" fmla="*/ 1470119 w 12192000"/>
              <a:gd name="connsiteY196" fmla="*/ 4723470 h 5096785"/>
              <a:gd name="connsiteX197" fmla="*/ 1437967 w 12192000"/>
              <a:gd name="connsiteY197" fmla="*/ 4722710 h 5096785"/>
              <a:gd name="connsiteX198" fmla="*/ 1295869 w 12192000"/>
              <a:gd name="connsiteY198" fmla="*/ 4726175 h 5096785"/>
              <a:gd name="connsiteX199" fmla="*/ 1292949 w 12192000"/>
              <a:gd name="connsiteY199" fmla="*/ 4684615 h 5096785"/>
              <a:gd name="connsiteX200" fmla="*/ 1244908 w 12192000"/>
              <a:gd name="connsiteY200" fmla="*/ 4706993 h 5096785"/>
              <a:gd name="connsiteX201" fmla="*/ 1171266 w 12192000"/>
              <a:gd name="connsiteY201" fmla="*/ 4706535 h 5096785"/>
              <a:gd name="connsiteX202" fmla="*/ 1160868 w 12192000"/>
              <a:gd name="connsiteY202" fmla="*/ 4701936 h 5096785"/>
              <a:gd name="connsiteX203" fmla="*/ 1147599 w 12192000"/>
              <a:gd name="connsiteY203" fmla="*/ 4714833 h 5096785"/>
              <a:gd name="connsiteX204" fmla="*/ 1119603 w 12192000"/>
              <a:gd name="connsiteY204" fmla="*/ 4721303 h 5096785"/>
              <a:gd name="connsiteX205" fmla="*/ 997851 w 12192000"/>
              <a:gd name="connsiteY205" fmla="*/ 4722336 h 5096785"/>
              <a:gd name="connsiteX206" fmla="*/ 976455 w 12192000"/>
              <a:gd name="connsiteY206" fmla="*/ 4726407 h 5096785"/>
              <a:gd name="connsiteX207" fmla="*/ 949939 w 12192000"/>
              <a:gd name="connsiteY207" fmla="*/ 4719699 h 5096785"/>
              <a:gd name="connsiteX208" fmla="*/ 894148 w 12192000"/>
              <a:gd name="connsiteY208" fmla="*/ 4710406 h 5096785"/>
              <a:gd name="connsiteX209" fmla="*/ 857990 w 12192000"/>
              <a:gd name="connsiteY209" fmla="*/ 4696844 h 5096785"/>
              <a:gd name="connsiteX210" fmla="*/ 848649 w 12192000"/>
              <a:gd name="connsiteY210" fmla="*/ 4704021 h 5096785"/>
              <a:gd name="connsiteX211" fmla="*/ 826436 w 12192000"/>
              <a:gd name="connsiteY211" fmla="*/ 4707421 h 5096785"/>
              <a:gd name="connsiteX212" fmla="*/ 733052 w 12192000"/>
              <a:gd name="connsiteY212" fmla="*/ 4701884 h 5096785"/>
              <a:gd name="connsiteX213" fmla="*/ 716185 w 12192000"/>
              <a:gd name="connsiteY213" fmla="*/ 4648168 h 5096785"/>
              <a:gd name="connsiteX214" fmla="*/ 582722 w 12192000"/>
              <a:gd name="connsiteY214" fmla="*/ 4658637 h 5096785"/>
              <a:gd name="connsiteX215" fmla="*/ 581118 w 12192000"/>
              <a:gd name="connsiteY215" fmla="*/ 4654120 h 5096785"/>
              <a:gd name="connsiteX216" fmla="*/ 546453 w 12192000"/>
              <a:gd name="connsiteY216" fmla="*/ 4652542 h 5096785"/>
              <a:gd name="connsiteX217" fmla="*/ 536773 w 12192000"/>
              <a:gd name="connsiteY217" fmla="*/ 4644609 h 5096785"/>
              <a:gd name="connsiteX218" fmla="*/ 388896 w 12192000"/>
              <a:gd name="connsiteY218" fmla="*/ 4619173 h 5096785"/>
              <a:gd name="connsiteX219" fmla="*/ 366479 w 12192000"/>
              <a:gd name="connsiteY219" fmla="*/ 4618896 h 5096785"/>
              <a:gd name="connsiteX220" fmla="*/ 342781 w 12192000"/>
              <a:gd name="connsiteY220" fmla="*/ 4601239 h 5096785"/>
              <a:gd name="connsiteX221" fmla="*/ 255925 w 12192000"/>
              <a:gd name="connsiteY221" fmla="*/ 4598685 h 5096785"/>
              <a:gd name="connsiteX222" fmla="*/ 226919 w 12192000"/>
              <a:gd name="connsiteY222" fmla="*/ 4598460 h 5096785"/>
              <a:gd name="connsiteX223" fmla="*/ 213925 w 12192000"/>
              <a:gd name="connsiteY223" fmla="*/ 4597783 h 5096785"/>
              <a:gd name="connsiteX224" fmla="*/ 215196 w 12192000"/>
              <a:gd name="connsiteY224" fmla="*/ 4588576 h 5096785"/>
              <a:gd name="connsiteX225" fmla="*/ 180214 w 12192000"/>
              <a:gd name="connsiteY225" fmla="*/ 4583701 h 5096785"/>
              <a:gd name="connsiteX226" fmla="*/ 83203 w 12192000"/>
              <a:gd name="connsiteY226" fmla="*/ 4531664 h 5096785"/>
              <a:gd name="connsiteX227" fmla="*/ 4106 w 12192000"/>
              <a:gd name="connsiteY227" fmla="*/ 4517202 h 5096785"/>
              <a:gd name="connsiteX228" fmla="*/ 0 w 12192000"/>
              <a:gd name="connsiteY228" fmla="*/ 4516084 h 5096785"/>
              <a:gd name="connsiteX229" fmla="*/ 0 w 12192000"/>
              <a:gd name="connsiteY229"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021777 w 12192000"/>
              <a:gd name="connsiteY4" fmla="*/ 3848082 h 5096785"/>
              <a:gd name="connsiteX5" fmla="*/ 11700796 w 12192000"/>
              <a:gd name="connsiteY5" fmla="*/ 3819843 h 5096785"/>
              <a:gd name="connsiteX6" fmla="*/ 11596222 w 12192000"/>
              <a:gd name="connsiteY6" fmla="*/ 3858834 h 5096785"/>
              <a:gd name="connsiteX7" fmla="*/ 11416000 w 12192000"/>
              <a:gd name="connsiteY7" fmla="*/ 3915854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599680 w 12192000"/>
              <a:gd name="connsiteY11" fmla="*/ 3982661 h 5096785"/>
              <a:gd name="connsiteX12" fmla="*/ 10480215 w 12192000"/>
              <a:gd name="connsiteY12" fmla="*/ 4006823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6028335 w 12192000"/>
              <a:gd name="connsiteY90" fmla="*/ 4722621 h 5096785"/>
              <a:gd name="connsiteX91" fmla="*/ 5908701 w 12192000"/>
              <a:gd name="connsiteY91" fmla="*/ 4779160 h 5096785"/>
              <a:gd name="connsiteX92" fmla="*/ 5860414 w 12192000"/>
              <a:gd name="connsiteY92" fmla="*/ 4807892 h 5096785"/>
              <a:gd name="connsiteX93" fmla="*/ 5683612 w 12192000"/>
              <a:gd name="connsiteY93" fmla="*/ 4848770 h 5096785"/>
              <a:gd name="connsiteX94" fmla="*/ 5635111 w 12192000"/>
              <a:gd name="connsiteY94" fmla="*/ 4868888 h 5096785"/>
              <a:gd name="connsiteX95" fmla="*/ 5582652 w 12192000"/>
              <a:gd name="connsiteY95" fmla="*/ 4866836 h 5096785"/>
              <a:gd name="connsiteX96" fmla="*/ 5567213 w 12192000"/>
              <a:gd name="connsiteY96" fmla="*/ 4878769 h 5096785"/>
              <a:gd name="connsiteX97" fmla="*/ 5564659 w 12192000"/>
              <a:gd name="connsiteY97" fmla="*/ 4881042 h 5096785"/>
              <a:gd name="connsiteX98" fmla="*/ 5552102 w 12192000"/>
              <a:gd name="connsiteY98" fmla="*/ 4885426 h 5096785"/>
              <a:gd name="connsiteX99" fmla="*/ 5551475 w 12192000"/>
              <a:gd name="connsiteY99" fmla="*/ 4892560 h 5096785"/>
              <a:gd name="connsiteX100" fmla="*/ 5534664 w 12192000"/>
              <a:gd name="connsiteY100" fmla="*/ 4903385 h 5096785"/>
              <a:gd name="connsiteX101" fmla="*/ 5510737 w 12192000"/>
              <a:gd name="connsiteY101" fmla="*/ 4909807 h 5096785"/>
              <a:gd name="connsiteX102" fmla="*/ 5393901 w 12192000"/>
              <a:gd name="connsiteY102" fmla="*/ 4933709 h 5096785"/>
              <a:gd name="connsiteX103" fmla="*/ 5325782 w 12192000"/>
              <a:gd name="connsiteY103" fmla="*/ 4951789 h 5096785"/>
              <a:gd name="connsiteX104" fmla="*/ 5302703 w 12192000"/>
              <a:gd name="connsiteY104" fmla="*/ 4964590 h 5096785"/>
              <a:gd name="connsiteX105" fmla="*/ 5268591 w 12192000"/>
              <a:gd name="connsiteY105" fmla="*/ 4978479 h 5096785"/>
              <a:gd name="connsiteX106" fmla="*/ 5210559 w 12192000"/>
              <a:gd name="connsiteY106" fmla="*/ 5007585 h 5096785"/>
              <a:gd name="connsiteX107" fmla="*/ 5177597 w 12192000"/>
              <a:gd name="connsiteY107" fmla="*/ 5015926 h 5096785"/>
              <a:gd name="connsiteX108" fmla="*/ 5160569 w 12192000"/>
              <a:gd name="connsiteY108" fmla="*/ 5025681 h 5096785"/>
              <a:gd name="connsiteX109" fmla="*/ 5152748 w 12192000"/>
              <a:gd name="connsiteY109" fmla="*/ 5026569 h 5096785"/>
              <a:gd name="connsiteX110" fmla="*/ 5127678 w 12192000"/>
              <a:gd name="connsiteY110" fmla="*/ 5032947 h 5096785"/>
              <a:gd name="connsiteX111" fmla="*/ 5113147 w 12192000"/>
              <a:gd name="connsiteY111" fmla="*/ 5035818 h 5096785"/>
              <a:gd name="connsiteX112" fmla="*/ 5107301 w 12192000"/>
              <a:gd name="connsiteY112" fmla="*/ 5036672 h 5096785"/>
              <a:gd name="connsiteX113" fmla="*/ 5093215 w 12192000"/>
              <a:gd name="connsiteY113" fmla="*/ 5032880 h 5096785"/>
              <a:gd name="connsiteX114" fmla="*/ 5077058 w 12192000"/>
              <a:gd name="connsiteY114" fmla="*/ 5038681 h 5096785"/>
              <a:gd name="connsiteX115" fmla="*/ 5057349 w 12192000"/>
              <a:gd name="connsiteY115" fmla="*/ 5036015 h 5096785"/>
              <a:gd name="connsiteX116" fmla="*/ 5053945 w 12192000"/>
              <a:gd name="connsiteY116" fmla="*/ 5041952 h 5096785"/>
              <a:gd name="connsiteX117" fmla="*/ 5040021 w 12192000"/>
              <a:gd name="connsiteY117" fmla="*/ 5050052 h 5096785"/>
              <a:gd name="connsiteX118" fmla="*/ 5025913 w 12192000"/>
              <a:gd name="connsiteY118" fmla="*/ 5046535 h 5096785"/>
              <a:gd name="connsiteX119" fmla="*/ 4998218 w 12192000"/>
              <a:gd name="connsiteY119" fmla="*/ 5048065 h 5096785"/>
              <a:gd name="connsiteX120" fmla="*/ 4991008 w 12192000"/>
              <a:gd name="connsiteY120" fmla="*/ 5050439 h 5096785"/>
              <a:gd name="connsiteX121" fmla="*/ 4963503 w 12192000"/>
              <a:gd name="connsiteY121" fmla="*/ 5047575 h 5096785"/>
              <a:gd name="connsiteX122" fmla="*/ 4921053 w 12192000"/>
              <a:gd name="connsiteY122" fmla="*/ 5048925 h 5096785"/>
              <a:gd name="connsiteX123" fmla="*/ 4873420 w 12192000"/>
              <a:gd name="connsiteY123" fmla="*/ 5054929 h 5096785"/>
              <a:gd name="connsiteX124" fmla="*/ 4858825 w 12192000"/>
              <a:gd name="connsiteY124" fmla="*/ 5051329 h 5096785"/>
              <a:gd name="connsiteX125" fmla="*/ 4769340 w 12192000"/>
              <a:gd name="connsiteY125" fmla="*/ 5053090 h 5096785"/>
              <a:gd name="connsiteX126" fmla="*/ 4744152 w 12192000"/>
              <a:gd name="connsiteY126" fmla="*/ 5053391 h 5096785"/>
              <a:gd name="connsiteX127" fmla="*/ 4723556 w 12192000"/>
              <a:gd name="connsiteY127" fmla="*/ 5059633 h 5096785"/>
              <a:gd name="connsiteX128" fmla="*/ 4719699 w 12192000"/>
              <a:gd name="connsiteY128" fmla="*/ 5066298 h 5096785"/>
              <a:gd name="connsiteX129" fmla="*/ 4706016 w 12192000"/>
              <a:gd name="connsiteY129" fmla="*/ 5067422 h 5096785"/>
              <a:gd name="connsiteX130" fmla="*/ 4702593 w 12192000"/>
              <a:gd name="connsiteY130" fmla="*/ 5068973 h 5096785"/>
              <a:gd name="connsiteX131" fmla="*/ 4682766 w 12192000"/>
              <a:gd name="connsiteY131" fmla="*/ 5076609 h 5096785"/>
              <a:gd name="connsiteX132" fmla="*/ 4634960 w 12192000"/>
              <a:gd name="connsiteY132" fmla="*/ 5061852 h 5096785"/>
              <a:gd name="connsiteX133" fmla="*/ 4580645 w 12192000"/>
              <a:gd name="connsiteY133" fmla="*/ 5069246 h 5096785"/>
              <a:gd name="connsiteX134" fmla="*/ 4368005 w 12192000"/>
              <a:gd name="connsiteY134" fmla="*/ 5057426 h 5096785"/>
              <a:gd name="connsiteX135" fmla="*/ 4339489 w 12192000"/>
              <a:gd name="connsiteY135" fmla="*/ 5080858 h 5096785"/>
              <a:gd name="connsiteX136" fmla="*/ 4253895 w 12192000"/>
              <a:gd name="connsiteY136" fmla="*/ 5085008 h 5096785"/>
              <a:gd name="connsiteX137" fmla="*/ 4130140 w 12192000"/>
              <a:gd name="connsiteY137" fmla="*/ 5057070 h 5096785"/>
              <a:gd name="connsiteX138" fmla="*/ 3911296 w 12192000"/>
              <a:gd name="connsiteY138" fmla="*/ 5035663 h 5096785"/>
              <a:gd name="connsiteX139" fmla="*/ 3895182 w 12192000"/>
              <a:gd name="connsiteY139" fmla="*/ 5030229 h 5096785"/>
              <a:gd name="connsiteX140" fmla="*/ 3870866 w 12192000"/>
              <a:gd name="connsiteY140" fmla="*/ 5023753 h 5096785"/>
              <a:gd name="connsiteX141" fmla="*/ 3865913 w 12192000"/>
              <a:gd name="connsiteY141" fmla="*/ 5025143 h 5096785"/>
              <a:gd name="connsiteX142" fmla="*/ 3828606 w 12192000"/>
              <a:gd name="connsiteY142" fmla="*/ 5019426 h 5096785"/>
              <a:gd name="connsiteX143" fmla="*/ 3827901 w 12192000"/>
              <a:gd name="connsiteY143" fmla="*/ 5020583 h 5096785"/>
              <a:gd name="connsiteX144" fmla="*/ 3816543 w 12192000"/>
              <a:gd name="connsiteY144" fmla="*/ 5024366 h 5096785"/>
              <a:gd name="connsiteX145" fmla="*/ 3795278 w 12192000"/>
              <a:gd name="connsiteY145" fmla="*/ 5028779 h 5096785"/>
              <a:gd name="connsiteX146" fmla="*/ 3743858 w 12192000"/>
              <a:gd name="connsiteY146" fmla="*/ 5054237 h 5096785"/>
              <a:gd name="connsiteX147" fmla="*/ 3704945 w 12192000"/>
              <a:gd name="connsiteY147" fmla="*/ 5048413 h 5096785"/>
              <a:gd name="connsiteX148" fmla="*/ 3696992 w 12192000"/>
              <a:gd name="connsiteY148" fmla="*/ 5047914 h 5096785"/>
              <a:gd name="connsiteX149" fmla="*/ 3696780 w 12192000"/>
              <a:gd name="connsiteY149" fmla="*/ 5048181 h 5096785"/>
              <a:gd name="connsiteX150" fmla="*/ 3688290 w 12192000"/>
              <a:gd name="connsiteY150" fmla="*/ 5048204 h 5096785"/>
              <a:gd name="connsiteX151" fmla="*/ 3682486 w 12192000"/>
              <a:gd name="connsiteY151" fmla="*/ 5047000 h 5096785"/>
              <a:gd name="connsiteX152" fmla="*/ 3667056 w 12192000"/>
              <a:gd name="connsiteY152" fmla="*/ 5046030 h 5096785"/>
              <a:gd name="connsiteX153" fmla="*/ 3661403 w 12192000"/>
              <a:gd name="connsiteY153" fmla="*/ 5047537 h 5096785"/>
              <a:gd name="connsiteX154" fmla="*/ 3658673 w 12192000"/>
              <a:gd name="connsiteY154" fmla="*/ 5050790 h 5096785"/>
              <a:gd name="connsiteX155" fmla="*/ 3657333 w 12192000"/>
              <a:gd name="connsiteY155" fmla="*/ 5050325 h 5096785"/>
              <a:gd name="connsiteX156" fmla="*/ 3626778 w 12192000"/>
              <a:gd name="connsiteY156" fmla="*/ 5057882 h 5096785"/>
              <a:gd name="connsiteX157" fmla="*/ 3560067 w 12192000"/>
              <a:gd name="connsiteY157" fmla="*/ 5064266 h 5096785"/>
              <a:gd name="connsiteX158" fmla="*/ 3522641 w 12192000"/>
              <a:gd name="connsiteY158" fmla="*/ 5063654 h 5096785"/>
              <a:gd name="connsiteX159" fmla="*/ 3419275 w 12192000"/>
              <a:gd name="connsiteY159" fmla="*/ 5066646 h 5096785"/>
              <a:gd name="connsiteX160" fmla="*/ 3314869 w 12192000"/>
              <a:gd name="connsiteY160" fmla="*/ 5073197 h 5096785"/>
              <a:gd name="connsiteX161" fmla="*/ 3259088 w 12192000"/>
              <a:gd name="connsiteY161" fmla="*/ 5096363 h 5096785"/>
              <a:gd name="connsiteX162" fmla="*/ 3253104 w 12192000"/>
              <a:gd name="connsiteY162" fmla="*/ 5096785 h 5096785"/>
              <a:gd name="connsiteX163" fmla="*/ 3238751 w 12192000"/>
              <a:gd name="connsiteY163" fmla="*/ 5092996 h 5096785"/>
              <a:gd name="connsiteX164" fmla="*/ 3233681 w 12192000"/>
              <a:gd name="connsiteY164" fmla="*/ 5090758 h 5096785"/>
              <a:gd name="connsiteX165" fmla="*/ 3225562 w 12192000"/>
              <a:gd name="connsiteY165" fmla="*/ 5089215 h 5096785"/>
              <a:gd name="connsiteX166" fmla="*/ 3225260 w 12192000"/>
              <a:gd name="connsiteY166" fmla="*/ 5089437 h 5096785"/>
              <a:gd name="connsiteX167" fmla="*/ 3217859 w 12192000"/>
              <a:gd name="connsiteY167" fmla="*/ 5087484 h 5096785"/>
              <a:gd name="connsiteX168" fmla="*/ 3182980 w 12192000"/>
              <a:gd name="connsiteY168" fmla="*/ 5074650 h 5096785"/>
              <a:gd name="connsiteX169" fmla="*/ 3055081 w 12192000"/>
              <a:gd name="connsiteY169" fmla="*/ 5080424 h 5096785"/>
              <a:gd name="connsiteX170" fmla="*/ 3049807 w 12192000"/>
              <a:gd name="connsiteY170" fmla="*/ 5080860 h 5096785"/>
              <a:gd name="connsiteX171" fmla="*/ 3029122 w 12192000"/>
              <a:gd name="connsiteY171" fmla="*/ 5070085 h 5096785"/>
              <a:gd name="connsiteX172" fmla="*/ 3017862 w 12192000"/>
              <a:gd name="connsiteY172" fmla="*/ 5065942 h 5096785"/>
              <a:gd name="connsiteX173" fmla="*/ 3015868 w 12192000"/>
              <a:gd name="connsiteY173" fmla="*/ 5061832 h 5096785"/>
              <a:gd name="connsiteX174" fmla="*/ 2998644 w 12192000"/>
              <a:gd name="connsiteY174" fmla="*/ 5057210 h 5096785"/>
              <a:gd name="connsiteX175" fmla="*/ 2996219 w 12192000"/>
              <a:gd name="connsiteY175" fmla="*/ 5057788 h 5096785"/>
              <a:gd name="connsiteX176" fmla="*/ 2983676 w 12192000"/>
              <a:gd name="connsiteY176" fmla="*/ 5049852 h 5096785"/>
              <a:gd name="connsiteX177" fmla="*/ 2903609 w 12192000"/>
              <a:gd name="connsiteY177" fmla="*/ 4998457 h 5096785"/>
              <a:gd name="connsiteX178" fmla="*/ 2758830 w 12192000"/>
              <a:gd name="connsiteY178" fmla="*/ 4974760 h 5096785"/>
              <a:gd name="connsiteX179" fmla="*/ 2532669 w 12192000"/>
              <a:gd name="connsiteY179" fmla="*/ 4940573 h 5096785"/>
              <a:gd name="connsiteX180" fmla="*/ 2389931 w 12192000"/>
              <a:gd name="connsiteY180" fmla="*/ 4905785 h 5096785"/>
              <a:gd name="connsiteX181" fmla="*/ 2335186 w 12192000"/>
              <a:gd name="connsiteY181" fmla="*/ 4902957 h 5096785"/>
              <a:gd name="connsiteX182" fmla="*/ 2273393 w 12192000"/>
              <a:gd name="connsiteY182" fmla="*/ 4883565 h 5096785"/>
              <a:gd name="connsiteX183" fmla="*/ 2269523 w 12192000"/>
              <a:gd name="connsiteY183" fmla="*/ 4884442 h 5096785"/>
              <a:gd name="connsiteX184" fmla="*/ 2256015 w 12192000"/>
              <a:gd name="connsiteY184" fmla="*/ 4883014 h 5096785"/>
              <a:gd name="connsiteX185" fmla="*/ 2249731 w 12192000"/>
              <a:gd name="connsiteY185" fmla="*/ 4888778 h 5096785"/>
              <a:gd name="connsiteX186" fmla="*/ 2227629 w 12192000"/>
              <a:gd name="connsiteY186" fmla="*/ 4891047 h 5096785"/>
              <a:gd name="connsiteX187" fmla="*/ 2203460 w 12192000"/>
              <a:gd name="connsiteY187" fmla="*/ 4886696 h 5096785"/>
              <a:gd name="connsiteX188" fmla="*/ 2091528 w 12192000"/>
              <a:gd name="connsiteY188" fmla="*/ 4859155 h 5096785"/>
              <a:gd name="connsiteX189" fmla="*/ 2022901 w 12192000"/>
              <a:gd name="connsiteY189" fmla="*/ 4846594 h 5096785"/>
              <a:gd name="connsiteX190" fmla="*/ 1994227 w 12192000"/>
              <a:gd name="connsiteY190" fmla="*/ 4847973 h 5096785"/>
              <a:gd name="connsiteX191" fmla="*/ 1955936 w 12192000"/>
              <a:gd name="connsiteY191" fmla="*/ 4845765 h 5096785"/>
              <a:gd name="connsiteX192" fmla="*/ 1741924 w 12192000"/>
              <a:gd name="connsiteY192" fmla="*/ 4808054 h 5096785"/>
              <a:gd name="connsiteX193" fmla="*/ 1734410 w 12192000"/>
              <a:gd name="connsiteY193" fmla="*/ 4811675 h 5096785"/>
              <a:gd name="connsiteX194" fmla="*/ 1691423 w 12192000"/>
              <a:gd name="connsiteY194" fmla="*/ 4802777 h 5096785"/>
              <a:gd name="connsiteX195" fmla="*/ 1554504 w 12192000"/>
              <a:gd name="connsiteY195" fmla="*/ 4739985 h 5096785"/>
              <a:gd name="connsiteX196" fmla="*/ 1470119 w 12192000"/>
              <a:gd name="connsiteY196" fmla="*/ 4723470 h 5096785"/>
              <a:gd name="connsiteX197" fmla="*/ 1437967 w 12192000"/>
              <a:gd name="connsiteY197" fmla="*/ 4722710 h 5096785"/>
              <a:gd name="connsiteX198" fmla="*/ 1295869 w 12192000"/>
              <a:gd name="connsiteY198" fmla="*/ 4726175 h 5096785"/>
              <a:gd name="connsiteX199" fmla="*/ 1292949 w 12192000"/>
              <a:gd name="connsiteY199" fmla="*/ 4684615 h 5096785"/>
              <a:gd name="connsiteX200" fmla="*/ 1244908 w 12192000"/>
              <a:gd name="connsiteY200" fmla="*/ 4706993 h 5096785"/>
              <a:gd name="connsiteX201" fmla="*/ 1171266 w 12192000"/>
              <a:gd name="connsiteY201" fmla="*/ 4706535 h 5096785"/>
              <a:gd name="connsiteX202" fmla="*/ 1160868 w 12192000"/>
              <a:gd name="connsiteY202" fmla="*/ 4701936 h 5096785"/>
              <a:gd name="connsiteX203" fmla="*/ 1147599 w 12192000"/>
              <a:gd name="connsiteY203" fmla="*/ 4714833 h 5096785"/>
              <a:gd name="connsiteX204" fmla="*/ 1119603 w 12192000"/>
              <a:gd name="connsiteY204" fmla="*/ 4721303 h 5096785"/>
              <a:gd name="connsiteX205" fmla="*/ 997851 w 12192000"/>
              <a:gd name="connsiteY205" fmla="*/ 4722336 h 5096785"/>
              <a:gd name="connsiteX206" fmla="*/ 976455 w 12192000"/>
              <a:gd name="connsiteY206" fmla="*/ 4726407 h 5096785"/>
              <a:gd name="connsiteX207" fmla="*/ 949939 w 12192000"/>
              <a:gd name="connsiteY207" fmla="*/ 4719699 h 5096785"/>
              <a:gd name="connsiteX208" fmla="*/ 894148 w 12192000"/>
              <a:gd name="connsiteY208" fmla="*/ 4710406 h 5096785"/>
              <a:gd name="connsiteX209" fmla="*/ 857990 w 12192000"/>
              <a:gd name="connsiteY209" fmla="*/ 4696844 h 5096785"/>
              <a:gd name="connsiteX210" fmla="*/ 848649 w 12192000"/>
              <a:gd name="connsiteY210" fmla="*/ 4704021 h 5096785"/>
              <a:gd name="connsiteX211" fmla="*/ 826436 w 12192000"/>
              <a:gd name="connsiteY211" fmla="*/ 4707421 h 5096785"/>
              <a:gd name="connsiteX212" fmla="*/ 733052 w 12192000"/>
              <a:gd name="connsiteY212" fmla="*/ 4701884 h 5096785"/>
              <a:gd name="connsiteX213" fmla="*/ 716185 w 12192000"/>
              <a:gd name="connsiteY213" fmla="*/ 4648168 h 5096785"/>
              <a:gd name="connsiteX214" fmla="*/ 582722 w 12192000"/>
              <a:gd name="connsiteY214" fmla="*/ 4658637 h 5096785"/>
              <a:gd name="connsiteX215" fmla="*/ 581118 w 12192000"/>
              <a:gd name="connsiteY215" fmla="*/ 4654120 h 5096785"/>
              <a:gd name="connsiteX216" fmla="*/ 546453 w 12192000"/>
              <a:gd name="connsiteY216" fmla="*/ 4652542 h 5096785"/>
              <a:gd name="connsiteX217" fmla="*/ 536773 w 12192000"/>
              <a:gd name="connsiteY217" fmla="*/ 4644609 h 5096785"/>
              <a:gd name="connsiteX218" fmla="*/ 388896 w 12192000"/>
              <a:gd name="connsiteY218" fmla="*/ 4619173 h 5096785"/>
              <a:gd name="connsiteX219" fmla="*/ 366479 w 12192000"/>
              <a:gd name="connsiteY219" fmla="*/ 4618896 h 5096785"/>
              <a:gd name="connsiteX220" fmla="*/ 342781 w 12192000"/>
              <a:gd name="connsiteY220" fmla="*/ 4601239 h 5096785"/>
              <a:gd name="connsiteX221" fmla="*/ 255925 w 12192000"/>
              <a:gd name="connsiteY221" fmla="*/ 4598685 h 5096785"/>
              <a:gd name="connsiteX222" fmla="*/ 226919 w 12192000"/>
              <a:gd name="connsiteY222" fmla="*/ 4598460 h 5096785"/>
              <a:gd name="connsiteX223" fmla="*/ 213925 w 12192000"/>
              <a:gd name="connsiteY223" fmla="*/ 4597783 h 5096785"/>
              <a:gd name="connsiteX224" fmla="*/ 215196 w 12192000"/>
              <a:gd name="connsiteY224" fmla="*/ 4588576 h 5096785"/>
              <a:gd name="connsiteX225" fmla="*/ 180214 w 12192000"/>
              <a:gd name="connsiteY225" fmla="*/ 4583701 h 5096785"/>
              <a:gd name="connsiteX226" fmla="*/ 83203 w 12192000"/>
              <a:gd name="connsiteY226" fmla="*/ 4531664 h 5096785"/>
              <a:gd name="connsiteX227" fmla="*/ 4106 w 12192000"/>
              <a:gd name="connsiteY227" fmla="*/ 4517202 h 5096785"/>
              <a:gd name="connsiteX228" fmla="*/ 0 w 12192000"/>
              <a:gd name="connsiteY228" fmla="*/ 4516084 h 5096785"/>
              <a:gd name="connsiteX229" fmla="*/ 0 w 12192000"/>
              <a:gd name="connsiteY229"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021777 w 12192000"/>
              <a:gd name="connsiteY4" fmla="*/ 3848082 h 5096785"/>
              <a:gd name="connsiteX5" fmla="*/ 11700796 w 12192000"/>
              <a:gd name="connsiteY5" fmla="*/ 3819843 h 5096785"/>
              <a:gd name="connsiteX6" fmla="*/ 11596222 w 12192000"/>
              <a:gd name="connsiteY6" fmla="*/ 3858834 h 5096785"/>
              <a:gd name="connsiteX7" fmla="*/ 11416000 w 12192000"/>
              <a:gd name="connsiteY7" fmla="*/ 3915854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639436 w 12192000"/>
              <a:gd name="connsiteY11" fmla="*/ 4022417 h 5096785"/>
              <a:gd name="connsiteX12" fmla="*/ 10480215 w 12192000"/>
              <a:gd name="connsiteY12" fmla="*/ 4006823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6028335 w 12192000"/>
              <a:gd name="connsiteY90" fmla="*/ 4722621 h 5096785"/>
              <a:gd name="connsiteX91" fmla="*/ 5908701 w 12192000"/>
              <a:gd name="connsiteY91" fmla="*/ 4779160 h 5096785"/>
              <a:gd name="connsiteX92" fmla="*/ 5860414 w 12192000"/>
              <a:gd name="connsiteY92" fmla="*/ 4807892 h 5096785"/>
              <a:gd name="connsiteX93" fmla="*/ 5683612 w 12192000"/>
              <a:gd name="connsiteY93" fmla="*/ 4848770 h 5096785"/>
              <a:gd name="connsiteX94" fmla="*/ 5635111 w 12192000"/>
              <a:gd name="connsiteY94" fmla="*/ 4868888 h 5096785"/>
              <a:gd name="connsiteX95" fmla="*/ 5582652 w 12192000"/>
              <a:gd name="connsiteY95" fmla="*/ 4866836 h 5096785"/>
              <a:gd name="connsiteX96" fmla="*/ 5567213 w 12192000"/>
              <a:gd name="connsiteY96" fmla="*/ 4878769 h 5096785"/>
              <a:gd name="connsiteX97" fmla="*/ 5564659 w 12192000"/>
              <a:gd name="connsiteY97" fmla="*/ 4881042 h 5096785"/>
              <a:gd name="connsiteX98" fmla="*/ 5552102 w 12192000"/>
              <a:gd name="connsiteY98" fmla="*/ 4885426 h 5096785"/>
              <a:gd name="connsiteX99" fmla="*/ 5551475 w 12192000"/>
              <a:gd name="connsiteY99" fmla="*/ 4892560 h 5096785"/>
              <a:gd name="connsiteX100" fmla="*/ 5534664 w 12192000"/>
              <a:gd name="connsiteY100" fmla="*/ 4903385 h 5096785"/>
              <a:gd name="connsiteX101" fmla="*/ 5510737 w 12192000"/>
              <a:gd name="connsiteY101" fmla="*/ 4909807 h 5096785"/>
              <a:gd name="connsiteX102" fmla="*/ 5393901 w 12192000"/>
              <a:gd name="connsiteY102" fmla="*/ 4933709 h 5096785"/>
              <a:gd name="connsiteX103" fmla="*/ 5325782 w 12192000"/>
              <a:gd name="connsiteY103" fmla="*/ 4951789 h 5096785"/>
              <a:gd name="connsiteX104" fmla="*/ 5302703 w 12192000"/>
              <a:gd name="connsiteY104" fmla="*/ 4964590 h 5096785"/>
              <a:gd name="connsiteX105" fmla="*/ 5268591 w 12192000"/>
              <a:gd name="connsiteY105" fmla="*/ 4978479 h 5096785"/>
              <a:gd name="connsiteX106" fmla="*/ 5210559 w 12192000"/>
              <a:gd name="connsiteY106" fmla="*/ 5007585 h 5096785"/>
              <a:gd name="connsiteX107" fmla="*/ 5177597 w 12192000"/>
              <a:gd name="connsiteY107" fmla="*/ 5015926 h 5096785"/>
              <a:gd name="connsiteX108" fmla="*/ 5160569 w 12192000"/>
              <a:gd name="connsiteY108" fmla="*/ 5025681 h 5096785"/>
              <a:gd name="connsiteX109" fmla="*/ 5152748 w 12192000"/>
              <a:gd name="connsiteY109" fmla="*/ 5026569 h 5096785"/>
              <a:gd name="connsiteX110" fmla="*/ 5127678 w 12192000"/>
              <a:gd name="connsiteY110" fmla="*/ 5032947 h 5096785"/>
              <a:gd name="connsiteX111" fmla="*/ 5113147 w 12192000"/>
              <a:gd name="connsiteY111" fmla="*/ 5035818 h 5096785"/>
              <a:gd name="connsiteX112" fmla="*/ 5107301 w 12192000"/>
              <a:gd name="connsiteY112" fmla="*/ 5036672 h 5096785"/>
              <a:gd name="connsiteX113" fmla="*/ 5093215 w 12192000"/>
              <a:gd name="connsiteY113" fmla="*/ 5032880 h 5096785"/>
              <a:gd name="connsiteX114" fmla="*/ 5077058 w 12192000"/>
              <a:gd name="connsiteY114" fmla="*/ 5038681 h 5096785"/>
              <a:gd name="connsiteX115" fmla="*/ 5057349 w 12192000"/>
              <a:gd name="connsiteY115" fmla="*/ 5036015 h 5096785"/>
              <a:gd name="connsiteX116" fmla="*/ 5053945 w 12192000"/>
              <a:gd name="connsiteY116" fmla="*/ 5041952 h 5096785"/>
              <a:gd name="connsiteX117" fmla="*/ 5040021 w 12192000"/>
              <a:gd name="connsiteY117" fmla="*/ 5050052 h 5096785"/>
              <a:gd name="connsiteX118" fmla="*/ 5025913 w 12192000"/>
              <a:gd name="connsiteY118" fmla="*/ 5046535 h 5096785"/>
              <a:gd name="connsiteX119" fmla="*/ 4998218 w 12192000"/>
              <a:gd name="connsiteY119" fmla="*/ 5048065 h 5096785"/>
              <a:gd name="connsiteX120" fmla="*/ 4991008 w 12192000"/>
              <a:gd name="connsiteY120" fmla="*/ 5050439 h 5096785"/>
              <a:gd name="connsiteX121" fmla="*/ 4963503 w 12192000"/>
              <a:gd name="connsiteY121" fmla="*/ 5047575 h 5096785"/>
              <a:gd name="connsiteX122" fmla="*/ 4921053 w 12192000"/>
              <a:gd name="connsiteY122" fmla="*/ 5048925 h 5096785"/>
              <a:gd name="connsiteX123" fmla="*/ 4873420 w 12192000"/>
              <a:gd name="connsiteY123" fmla="*/ 5054929 h 5096785"/>
              <a:gd name="connsiteX124" fmla="*/ 4858825 w 12192000"/>
              <a:gd name="connsiteY124" fmla="*/ 5051329 h 5096785"/>
              <a:gd name="connsiteX125" fmla="*/ 4769340 w 12192000"/>
              <a:gd name="connsiteY125" fmla="*/ 5053090 h 5096785"/>
              <a:gd name="connsiteX126" fmla="*/ 4744152 w 12192000"/>
              <a:gd name="connsiteY126" fmla="*/ 5053391 h 5096785"/>
              <a:gd name="connsiteX127" fmla="*/ 4723556 w 12192000"/>
              <a:gd name="connsiteY127" fmla="*/ 5059633 h 5096785"/>
              <a:gd name="connsiteX128" fmla="*/ 4719699 w 12192000"/>
              <a:gd name="connsiteY128" fmla="*/ 5066298 h 5096785"/>
              <a:gd name="connsiteX129" fmla="*/ 4706016 w 12192000"/>
              <a:gd name="connsiteY129" fmla="*/ 5067422 h 5096785"/>
              <a:gd name="connsiteX130" fmla="*/ 4702593 w 12192000"/>
              <a:gd name="connsiteY130" fmla="*/ 5068973 h 5096785"/>
              <a:gd name="connsiteX131" fmla="*/ 4682766 w 12192000"/>
              <a:gd name="connsiteY131" fmla="*/ 5076609 h 5096785"/>
              <a:gd name="connsiteX132" fmla="*/ 4634960 w 12192000"/>
              <a:gd name="connsiteY132" fmla="*/ 5061852 h 5096785"/>
              <a:gd name="connsiteX133" fmla="*/ 4580645 w 12192000"/>
              <a:gd name="connsiteY133" fmla="*/ 5069246 h 5096785"/>
              <a:gd name="connsiteX134" fmla="*/ 4368005 w 12192000"/>
              <a:gd name="connsiteY134" fmla="*/ 5057426 h 5096785"/>
              <a:gd name="connsiteX135" fmla="*/ 4339489 w 12192000"/>
              <a:gd name="connsiteY135" fmla="*/ 5080858 h 5096785"/>
              <a:gd name="connsiteX136" fmla="*/ 4253895 w 12192000"/>
              <a:gd name="connsiteY136" fmla="*/ 5085008 h 5096785"/>
              <a:gd name="connsiteX137" fmla="*/ 4130140 w 12192000"/>
              <a:gd name="connsiteY137" fmla="*/ 5057070 h 5096785"/>
              <a:gd name="connsiteX138" fmla="*/ 3911296 w 12192000"/>
              <a:gd name="connsiteY138" fmla="*/ 5035663 h 5096785"/>
              <a:gd name="connsiteX139" fmla="*/ 3895182 w 12192000"/>
              <a:gd name="connsiteY139" fmla="*/ 5030229 h 5096785"/>
              <a:gd name="connsiteX140" fmla="*/ 3870866 w 12192000"/>
              <a:gd name="connsiteY140" fmla="*/ 5023753 h 5096785"/>
              <a:gd name="connsiteX141" fmla="*/ 3865913 w 12192000"/>
              <a:gd name="connsiteY141" fmla="*/ 5025143 h 5096785"/>
              <a:gd name="connsiteX142" fmla="*/ 3828606 w 12192000"/>
              <a:gd name="connsiteY142" fmla="*/ 5019426 h 5096785"/>
              <a:gd name="connsiteX143" fmla="*/ 3827901 w 12192000"/>
              <a:gd name="connsiteY143" fmla="*/ 5020583 h 5096785"/>
              <a:gd name="connsiteX144" fmla="*/ 3816543 w 12192000"/>
              <a:gd name="connsiteY144" fmla="*/ 5024366 h 5096785"/>
              <a:gd name="connsiteX145" fmla="*/ 3795278 w 12192000"/>
              <a:gd name="connsiteY145" fmla="*/ 5028779 h 5096785"/>
              <a:gd name="connsiteX146" fmla="*/ 3743858 w 12192000"/>
              <a:gd name="connsiteY146" fmla="*/ 5054237 h 5096785"/>
              <a:gd name="connsiteX147" fmla="*/ 3704945 w 12192000"/>
              <a:gd name="connsiteY147" fmla="*/ 5048413 h 5096785"/>
              <a:gd name="connsiteX148" fmla="*/ 3696992 w 12192000"/>
              <a:gd name="connsiteY148" fmla="*/ 5047914 h 5096785"/>
              <a:gd name="connsiteX149" fmla="*/ 3696780 w 12192000"/>
              <a:gd name="connsiteY149" fmla="*/ 5048181 h 5096785"/>
              <a:gd name="connsiteX150" fmla="*/ 3688290 w 12192000"/>
              <a:gd name="connsiteY150" fmla="*/ 5048204 h 5096785"/>
              <a:gd name="connsiteX151" fmla="*/ 3682486 w 12192000"/>
              <a:gd name="connsiteY151" fmla="*/ 5047000 h 5096785"/>
              <a:gd name="connsiteX152" fmla="*/ 3667056 w 12192000"/>
              <a:gd name="connsiteY152" fmla="*/ 5046030 h 5096785"/>
              <a:gd name="connsiteX153" fmla="*/ 3661403 w 12192000"/>
              <a:gd name="connsiteY153" fmla="*/ 5047537 h 5096785"/>
              <a:gd name="connsiteX154" fmla="*/ 3658673 w 12192000"/>
              <a:gd name="connsiteY154" fmla="*/ 5050790 h 5096785"/>
              <a:gd name="connsiteX155" fmla="*/ 3657333 w 12192000"/>
              <a:gd name="connsiteY155" fmla="*/ 5050325 h 5096785"/>
              <a:gd name="connsiteX156" fmla="*/ 3626778 w 12192000"/>
              <a:gd name="connsiteY156" fmla="*/ 5057882 h 5096785"/>
              <a:gd name="connsiteX157" fmla="*/ 3560067 w 12192000"/>
              <a:gd name="connsiteY157" fmla="*/ 5064266 h 5096785"/>
              <a:gd name="connsiteX158" fmla="*/ 3522641 w 12192000"/>
              <a:gd name="connsiteY158" fmla="*/ 5063654 h 5096785"/>
              <a:gd name="connsiteX159" fmla="*/ 3419275 w 12192000"/>
              <a:gd name="connsiteY159" fmla="*/ 5066646 h 5096785"/>
              <a:gd name="connsiteX160" fmla="*/ 3314869 w 12192000"/>
              <a:gd name="connsiteY160" fmla="*/ 5073197 h 5096785"/>
              <a:gd name="connsiteX161" fmla="*/ 3259088 w 12192000"/>
              <a:gd name="connsiteY161" fmla="*/ 5096363 h 5096785"/>
              <a:gd name="connsiteX162" fmla="*/ 3253104 w 12192000"/>
              <a:gd name="connsiteY162" fmla="*/ 5096785 h 5096785"/>
              <a:gd name="connsiteX163" fmla="*/ 3238751 w 12192000"/>
              <a:gd name="connsiteY163" fmla="*/ 5092996 h 5096785"/>
              <a:gd name="connsiteX164" fmla="*/ 3233681 w 12192000"/>
              <a:gd name="connsiteY164" fmla="*/ 5090758 h 5096785"/>
              <a:gd name="connsiteX165" fmla="*/ 3225562 w 12192000"/>
              <a:gd name="connsiteY165" fmla="*/ 5089215 h 5096785"/>
              <a:gd name="connsiteX166" fmla="*/ 3225260 w 12192000"/>
              <a:gd name="connsiteY166" fmla="*/ 5089437 h 5096785"/>
              <a:gd name="connsiteX167" fmla="*/ 3217859 w 12192000"/>
              <a:gd name="connsiteY167" fmla="*/ 5087484 h 5096785"/>
              <a:gd name="connsiteX168" fmla="*/ 3182980 w 12192000"/>
              <a:gd name="connsiteY168" fmla="*/ 5074650 h 5096785"/>
              <a:gd name="connsiteX169" fmla="*/ 3055081 w 12192000"/>
              <a:gd name="connsiteY169" fmla="*/ 5080424 h 5096785"/>
              <a:gd name="connsiteX170" fmla="*/ 3049807 w 12192000"/>
              <a:gd name="connsiteY170" fmla="*/ 5080860 h 5096785"/>
              <a:gd name="connsiteX171" fmla="*/ 3029122 w 12192000"/>
              <a:gd name="connsiteY171" fmla="*/ 5070085 h 5096785"/>
              <a:gd name="connsiteX172" fmla="*/ 3017862 w 12192000"/>
              <a:gd name="connsiteY172" fmla="*/ 5065942 h 5096785"/>
              <a:gd name="connsiteX173" fmla="*/ 3015868 w 12192000"/>
              <a:gd name="connsiteY173" fmla="*/ 5061832 h 5096785"/>
              <a:gd name="connsiteX174" fmla="*/ 2998644 w 12192000"/>
              <a:gd name="connsiteY174" fmla="*/ 5057210 h 5096785"/>
              <a:gd name="connsiteX175" fmla="*/ 2996219 w 12192000"/>
              <a:gd name="connsiteY175" fmla="*/ 5057788 h 5096785"/>
              <a:gd name="connsiteX176" fmla="*/ 2983676 w 12192000"/>
              <a:gd name="connsiteY176" fmla="*/ 5049852 h 5096785"/>
              <a:gd name="connsiteX177" fmla="*/ 2903609 w 12192000"/>
              <a:gd name="connsiteY177" fmla="*/ 4998457 h 5096785"/>
              <a:gd name="connsiteX178" fmla="*/ 2758830 w 12192000"/>
              <a:gd name="connsiteY178" fmla="*/ 4974760 h 5096785"/>
              <a:gd name="connsiteX179" fmla="*/ 2532669 w 12192000"/>
              <a:gd name="connsiteY179" fmla="*/ 4940573 h 5096785"/>
              <a:gd name="connsiteX180" fmla="*/ 2389931 w 12192000"/>
              <a:gd name="connsiteY180" fmla="*/ 4905785 h 5096785"/>
              <a:gd name="connsiteX181" fmla="*/ 2335186 w 12192000"/>
              <a:gd name="connsiteY181" fmla="*/ 4902957 h 5096785"/>
              <a:gd name="connsiteX182" fmla="*/ 2273393 w 12192000"/>
              <a:gd name="connsiteY182" fmla="*/ 4883565 h 5096785"/>
              <a:gd name="connsiteX183" fmla="*/ 2269523 w 12192000"/>
              <a:gd name="connsiteY183" fmla="*/ 4884442 h 5096785"/>
              <a:gd name="connsiteX184" fmla="*/ 2256015 w 12192000"/>
              <a:gd name="connsiteY184" fmla="*/ 4883014 h 5096785"/>
              <a:gd name="connsiteX185" fmla="*/ 2249731 w 12192000"/>
              <a:gd name="connsiteY185" fmla="*/ 4888778 h 5096785"/>
              <a:gd name="connsiteX186" fmla="*/ 2227629 w 12192000"/>
              <a:gd name="connsiteY186" fmla="*/ 4891047 h 5096785"/>
              <a:gd name="connsiteX187" fmla="*/ 2203460 w 12192000"/>
              <a:gd name="connsiteY187" fmla="*/ 4886696 h 5096785"/>
              <a:gd name="connsiteX188" fmla="*/ 2091528 w 12192000"/>
              <a:gd name="connsiteY188" fmla="*/ 4859155 h 5096785"/>
              <a:gd name="connsiteX189" fmla="*/ 2022901 w 12192000"/>
              <a:gd name="connsiteY189" fmla="*/ 4846594 h 5096785"/>
              <a:gd name="connsiteX190" fmla="*/ 1994227 w 12192000"/>
              <a:gd name="connsiteY190" fmla="*/ 4847973 h 5096785"/>
              <a:gd name="connsiteX191" fmla="*/ 1955936 w 12192000"/>
              <a:gd name="connsiteY191" fmla="*/ 4845765 h 5096785"/>
              <a:gd name="connsiteX192" fmla="*/ 1741924 w 12192000"/>
              <a:gd name="connsiteY192" fmla="*/ 4808054 h 5096785"/>
              <a:gd name="connsiteX193" fmla="*/ 1734410 w 12192000"/>
              <a:gd name="connsiteY193" fmla="*/ 4811675 h 5096785"/>
              <a:gd name="connsiteX194" fmla="*/ 1691423 w 12192000"/>
              <a:gd name="connsiteY194" fmla="*/ 4802777 h 5096785"/>
              <a:gd name="connsiteX195" fmla="*/ 1554504 w 12192000"/>
              <a:gd name="connsiteY195" fmla="*/ 4739985 h 5096785"/>
              <a:gd name="connsiteX196" fmla="*/ 1470119 w 12192000"/>
              <a:gd name="connsiteY196" fmla="*/ 4723470 h 5096785"/>
              <a:gd name="connsiteX197" fmla="*/ 1437967 w 12192000"/>
              <a:gd name="connsiteY197" fmla="*/ 4722710 h 5096785"/>
              <a:gd name="connsiteX198" fmla="*/ 1295869 w 12192000"/>
              <a:gd name="connsiteY198" fmla="*/ 4726175 h 5096785"/>
              <a:gd name="connsiteX199" fmla="*/ 1292949 w 12192000"/>
              <a:gd name="connsiteY199" fmla="*/ 4684615 h 5096785"/>
              <a:gd name="connsiteX200" fmla="*/ 1244908 w 12192000"/>
              <a:gd name="connsiteY200" fmla="*/ 4706993 h 5096785"/>
              <a:gd name="connsiteX201" fmla="*/ 1171266 w 12192000"/>
              <a:gd name="connsiteY201" fmla="*/ 4706535 h 5096785"/>
              <a:gd name="connsiteX202" fmla="*/ 1160868 w 12192000"/>
              <a:gd name="connsiteY202" fmla="*/ 4701936 h 5096785"/>
              <a:gd name="connsiteX203" fmla="*/ 1147599 w 12192000"/>
              <a:gd name="connsiteY203" fmla="*/ 4714833 h 5096785"/>
              <a:gd name="connsiteX204" fmla="*/ 1119603 w 12192000"/>
              <a:gd name="connsiteY204" fmla="*/ 4721303 h 5096785"/>
              <a:gd name="connsiteX205" fmla="*/ 997851 w 12192000"/>
              <a:gd name="connsiteY205" fmla="*/ 4722336 h 5096785"/>
              <a:gd name="connsiteX206" fmla="*/ 976455 w 12192000"/>
              <a:gd name="connsiteY206" fmla="*/ 4726407 h 5096785"/>
              <a:gd name="connsiteX207" fmla="*/ 949939 w 12192000"/>
              <a:gd name="connsiteY207" fmla="*/ 4719699 h 5096785"/>
              <a:gd name="connsiteX208" fmla="*/ 894148 w 12192000"/>
              <a:gd name="connsiteY208" fmla="*/ 4710406 h 5096785"/>
              <a:gd name="connsiteX209" fmla="*/ 857990 w 12192000"/>
              <a:gd name="connsiteY209" fmla="*/ 4696844 h 5096785"/>
              <a:gd name="connsiteX210" fmla="*/ 848649 w 12192000"/>
              <a:gd name="connsiteY210" fmla="*/ 4704021 h 5096785"/>
              <a:gd name="connsiteX211" fmla="*/ 826436 w 12192000"/>
              <a:gd name="connsiteY211" fmla="*/ 4707421 h 5096785"/>
              <a:gd name="connsiteX212" fmla="*/ 733052 w 12192000"/>
              <a:gd name="connsiteY212" fmla="*/ 4701884 h 5096785"/>
              <a:gd name="connsiteX213" fmla="*/ 716185 w 12192000"/>
              <a:gd name="connsiteY213" fmla="*/ 4648168 h 5096785"/>
              <a:gd name="connsiteX214" fmla="*/ 582722 w 12192000"/>
              <a:gd name="connsiteY214" fmla="*/ 4658637 h 5096785"/>
              <a:gd name="connsiteX215" fmla="*/ 581118 w 12192000"/>
              <a:gd name="connsiteY215" fmla="*/ 4654120 h 5096785"/>
              <a:gd name="connsiteX216" fmla="*/ 546453 w 12192000"/>
              <a:gd name="connsiteY216" fmla="*/ 4652542 h 5096785"/>
              <a:gd name="connsiteX217" fmla="*/ 536773 w 12192000"/>
              <a:gd name="connsiteY217" fmla="*/ 4644609 h 5096785"/>
              <a:gd name="connsiteX218" fmla="*/ 388896 w 12192000"/>
              <a:gd name="connsiteY218" fmla="*/ 4619173 h 5096785"/>
              <a:gd name="connsiteX219" fmla="*/ 366479 w 12192000"/>
              <a:gd name="connsiteY219" fmla="*/ 4618896 h 5096785"/>
              <a:gd name="connsiteX220" fmla="*/ 342781 w 12192000"/>
              <a:gd name="connsiteY220" fmla="*/ 4601239 h 5096785"/>
              <a:gd name="connsiteX221" fmla="*/ 255925 w 12192000"/>
              <a:gd name="connsiteY221" fmla="*/ 4598685 h 5096785"/>
              <a:gd name="connsiteX222" fmla="*/ 226919 w 12192000"/>
              <a:gd name="connsiteY222" fmla="*/ 4598460 h 5096785"/>
              <a:gd name="connsiteX223" fmla="*/ 213925 w 12192000"/>
              <a:gd name="connsiteY223" fmla="*/ 4597783 h 5096785"/>
              <a:gd name="connsiteX224" fmla="*/ 215196 w 12192000"/>
              <a:gd name="connsiteY224" fmla="*/ 4588576 h 5096785"/>
              <a:gd name="connsiteX225" fmla="*/ 180214 w 12192000"/>
              <a:gd name="connsiteY225" fmla="*/ 4583701 h 5096785"/>
              <a:gd name="connsiteX226" fmla="*/ 83203 w 12192000"/>
              <a:gd name="connsiteY226" fmla="*/ 4531664 h 5096785"/>
              <a:gd name="connsiteX227" fmla="*/ 4106 w 12192000"/>
              <a:gd name="connsiteY227" fmla="*/ 4517202 h 5096785"/>
              <a:gd name="connsiteX228" fmla="*/ 0 w 12192000"/>
              <a:gd name="connsiteY228" fmla="*/ 4516084 h 5096785"/>
              <a:gd name="connsiteX229" fmla="*/ 0 w 12192000"/>
              <a:gd name="connsiteY229"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021777 w 12192000"/>
              <a:gd name="connsiteY4" fmla="*/ 3848082 h 5096785"/>
              <a:gd name="connsiteX5" fmla="*/ 11700796 w 12192000"/>
              <a:gd name="connsiteY5" fmla="*/ 3819843 h 5096785"/>
              <a:gd name="connsiteX6" fmla="*/ 11596222 w 12192000"/>
              <a:gd name="connsiteY6" fmla="*/ 3858834 h 5096785"/>
              <a:gd name="connsiteX7" fmla="*/ 11416000 w 12192000"/>
              <a:gd name="connsiteY7" fmla="*/ 3915854 h 5096785"/>
              <a:gd name="connsiteX8" fmla="*/ 11214181 w 12192000"/>
              <a:gd name="connsiteY8" fmla="*/ 4004215 h 5096785"/>
              <a:gd name="connsiteX9" fmla="*/ 11042540 w 12192000"/>
              <a:gd name="connsiteY9" fmla="*/ 4002613 h 5096785"/>
              <a:gd name="connsiteX10" fmla="*/ 10833086 w 12192000"/>
              <a:gd name="connsiteY10" fmla="*/ 3997707 h 5096785"/>
              <a:gd name="connsiteX11" fmla="*/ 10639436 w 12192000"/>
              <a:gd name="connsiteY11" fmla="*/ 4022417 h 5096785"/>
              <a:gd name="connsiteX12" fmla="*/ 10480215 w 12192000"/>
              <a:gd name="connsiteY12" fmla="*/ 4006823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6028335 w 12192000"/>
              <a:gd name="connsiteY90" fmla="*/ 4722621 h 5096785"/>
              <a:gd name="connsiteX91" fmla="*/ 5908701 w 12192000"/>
              <a:gd name="connsiteY91" fmla="*/ 4779160 h 5096785"/>
              <a:gd name="connsiteX92" fmla="*/ 5860414 w 12192000"/>
              <a:gd name="connsiteY92" fmla="*/ 4807892 h 5096785"/>
              <a:gd name="connsiteX93" fmla="*/ 5683612 w 12192000"/>
              <a:gd name="connsiteY93" fmla="*/ 4848770 h 5096785"/>
              <a:gd name="connsiteX94" fmla="*/ 5635111 w 12192000"/>
              <a:gd name="connsiteY94" fmla="*/ 4868888 h 5096785"/>
              <a:gd name="connsiteX95" fmla="*/ 5582652 w 12192000"/>
              <a:gd name="connsiteY95" fmla="*/ 4866836 h 5096785"/>
              <a:gd name="connsiteX96" fmla="*/ 5567213 w 12192000"/>
              <a:gd name="connsiteY96" fmla="*/ 4878769 h 5096785"/>
              <a:gd name="connsiteX97" fmla="*/ 5564659 w 12192000"/>
              <a:gd name="connsiteY97" fmla="*/ 4881042 h 5096785"/>
              <a:gd name="connsiteX98" fmla="*/ 5552102 w 12192000"/>
              <a:gd name="connsiteY98" fmla="*/ 4885426 h 5096785"/>
              <a:gd name="connsiteX99" fmla="*/ 5551475 w 12192000"/>
              <a:gd name="connsiteY99" fmla="*/ 4892560 h 5096785"/>
              <a:gd name="connsiteX100" fmla="*/ 5534664 w 12192000"/>
              <a:gd name="connsiteY100" fmla="*/ 4903385 h 5096785"/>
              <a:gd name="connsiteX101" fmla="*/ 5510737 w 12192000"/>
              <a:gd name="connsiteY101" fmla="*/ 4909807 h 5096785"/>
              <a:gd name="connsiteX102" fmla="*/ 5393901 w 12192000"/>
              <a:gd name="connsiteY102" fmla="*/ 4933709 h 5096785"/>
              <a:gd name="connsiteX103" fmla="*/ 5325782 w 12192000"/>
              <a:gd name="connsiteY103" fmla="*/ 4951789 h 5096785"/>
              <a:gd name="connsiteX104" fmla="*/ 5302703 w 12192000"/>
              <a:gd name="connsiteY104" fmla="*/ 4964590 h 5096785"/>
              <a:gd name="connsiteX105" fmla="*/ 5268591 w 12192000"/>
              <a:gd name="connsiteY105" fmla="*/ 4978479 h 5096785"/>
              <a:gd name="connsiteX106" fmla="*/ 5210559 w 12192000"/>
              <a:gd name="connsiteY106" fmla="*/ 5007585 h 5096785"/>
              <a:gd name="connsiteX107" fmla="*/ 5177597 w 12192000"/>
              <a:gd name="connsiteY107" fmla="*/ 5015926 h 5096785"/>
              <a:gd name="connsiteX108" fmla="*/ 5160569 w 12192000"/>
              <a:gd name="connsiteY108" fmla="*/ 5025681 h 5096785"/>
              <a:gd name="connsiteX109" fmla="*/ 5152748 w 12192000"/>
              <a:gd name="connsiteY109" fmla="*/ 5026569 h 5096785"/>
              <a:gd name="connsiteX110" fmla="*/ 5127678 w 12192000"/>
              <a:gd name="connsiteY110" fmla="*/ 5032947 h 5096785"/>
              <a:gd name="connsiteX111" fmla="*/ 5113147 w 12192000"/>
              <a:gd name="connsiteY111" fmla="*/ 5035818 h 5096785"/>
              <a:gd name="connsiteX112" fmla="*/ 5107301 w 12192000"/>
              <a:gd name="connsiteY112" fmla="*/ 5036672 h 5096785"/>
              <a:gd name="connsiteX113" fmla="*/ 5093215 w 12192000"/>
              <a:gd name="connsiteY113" fmla="*/ 5032880 h 5096785"/>
              <a:gd name="connsiteX114" fmla="*/ 5077058 w 12192000"/>
              <a:gd name="connsiteY114" fmla="*/ 5038681 h 5096785"/>
              <a:gd name="connsiteX115" fmla="*/ 5057349 w 12192000"/>
              <a:gd name="connsiteY115" fmla="*/ 5036015 h 5096785"/>
              <a:gd name="connsiteX116" fmla="*/ 5053945 w 12192000"/>
              <a:gd name="connsiteY116" fmla="*/ 5041952 h 5096785"/>
              <a:gd name="connsiteX117" fmla="*/ 5040021 w 12192000"/>
              <a:gd name="connsiteY117" fmla="*/ 5050052 h 5096785"/>
              <a:gd name="connsiteX118" fmla="*/ 5025913 w 12192000"/>
              <a:gd name="connsiteY118" fmla="*/ 5046535 h 5096785"/>
              <a:gd name="connsiteX119" fmla="*/ 4998218 w 12192000"/>
              <a:gd name="connsiteY119" fmla="*/ 5048065 h 5096785"/>
              <a:gd name="connsiteX120" fmla="*/ 4991008 w 12192000"/>
              <a:gd name="connsiteY120" fmla="*/ 5050439 h 5096785"/>
              <a:gd name="connsiteX121" fmla="*/ 4963503 w 12192000"/>
              <a:gd name="connsiteY121" fmla="*/ 5047575 h 5096785"/>
              <a:gd name="connsiteX122" fmla="*/ 4921053 w 12192000"/>
              <a:gd name="connsiteY122" fmla="*/ 5048925 h 5096785"/>
              <a:gd name="connsiteX123" fmla="*/ 4873420 w 12192000"/>
              <a:gd name="connsiteY123" fmla="*/ 5054929 h 5096785"/>
              <a:gd name="connsiteX124" fmla="*/ 4858825 w 12192000"/>
              <a:gd name="connsiteY124" fmla="*/ 5051329 h 5096785"/>
              <a:gd name="connsiteX125" fmla="*/ 4769340 w 12192000"/>
              <a:gd name="connsiteY125" fmla="*/ 5053090 h 5096785"/>
              <a:gd name="connsiteX126" fmla="*/ 4744152 w 12192000"/>
              <a:gd name="connsiteY126" fmla="*/ 5053391 h 5096785"/>
              <a:gd name="connsiteX127" fmla="*/ 4723556 w 12192000"/>
              <a:gd name="connsiteY127" fmla="*/ 5059633 h 5096785"/>
              <a:gd name="connsiteX128" fmla="*/ 4719699 w 12192000"/>
              <a:gd name="connsiteY128" fmla="*/ 5066298 h 5096785"/>
              <a:gd name="connsiteX129" fmla="*/ 4706016 w 12192000"/>
              <a:gd name="connsiteY129" fmla="*/ 5067422 h 5096785"/>
              <a:gd name="connsiteX130" fmla="*/ 4702593 w 12192000"/>
              <a:gd name="connsiteY130" fmla="*/ 5068973 h 5096785"/>
              <a:gd name="connsiteX131" fmla="*/ 4682766 w 12192000"/>
              <a:gd name="connsiteY131" fmla="*/ 5076609 h 5096785"/>
              <a:gd name="connsiteX132" fmla="*/ 4634960 w 12192000"/>
              <a:gd name="connsiteY132" fmla="*/ 5061852 h 5096785"/>
              <a:gd name="connsiteX133" fmla="*/ 4580645 w 12192000"/>
              <a:gd name="connsiteY133" fmla="*/ 5069246 h 5096785"/>
              <a:gd name="connsiteX134" fmla="*/ 4368005 w 12192000"/>
              <a:gd name="connsiteY134" fmla="*/ 5057426 h 5096785"/>
              <a:gd name="connsiteX135" fmla="*/ 4339489 w 12192000"/>
              <a:gd name="connsiteY135" fmla="*/ 5080858 h 5096785"/>
              <a:gd name="connsiteX136" fmla="*/ 4253895 w 12192000"/>
              <a:gd name="connsiteY136" fmla="*/ 5085008 h 5096785"/>
              <a:gd name="connsiteX137" fmla="*/ 4130140 w 12192000"/>
              <a:gd name="connsiteY137" fmla="*/ 5057070 h 5096785"/>
              <a:gd name="connsiteX138" fmla="*/ 3911296 w 12192000"/>
              <a:gd name="connsiteY138" fmla="*/ 5035663 h 5096785"/>
              <a:gd name="connsiteX139" fmla="*/ 3895182 w 12192000"/>
              <a:gd name="connsiteY139" fmla="*/ 5030229 h 5096785"/>
              <a:gd name="connsiteX140" fmla="*/ 3870866 w 12192000"/>
              <a:gd name="connsiteY140" fmla="*/ 5023753 h 5096785"/>
              <a:gd name="connsiteX141" fmla="*/ 3865913 w 12192000"/>
              <a:gd name="connsiteY141" fmla="*/ 5025143 h 5096785"/>
              <a:gd name="connsiteX142" fmla="*/ 3828606 w 12192000"/>
              <a:gd name="connsiteY142" fmla="*/ 5019426 h 5096785"/>
              <a:gd name="connsiteX143" fmla="*/ 3827901 w 12192000"/>
              <a:gd name="connsiteY143" fmla="*/ 5020583 h 5096785"/>
              <a:gd name="connsiteX144" fmla="*/ 3816543 w 12192000"/>
              <a:gd name="connsiteY144" fmla="*/ 5024366 h 5096785"/>
              <a:gd name="connsiteX145" fmla="*/ 3795278 w 12192000"/>
              <a:gd name="connsiteY145" fmla="*/ 5028779 h 5096785"/>
              <a:gd name="connsiteX146" fmla="*/ 3743858 w 12192000"/>
              <a:gd name="connsiteY146" fmla="*/ 5054237 h 5096785"/>
              <a:gd name="connsiteX147" fmla="*/ 3704945 w 12192000"/>
              <a:gd name="connsiteY147" fmla="*/ 5048413 h 5096785"/>
              <a:gd name="connsiteX148" fmla="*/ 3696992 w 12192000"/>
              <a:gd name="connsiteY148" fmla="*/ 5047914 h 5096785"/>
              <a:gd name="connsiteX149" fmla="*/ 3696780 w 12192000"/>
              <a:gd name="connsiteY149" fmla="*/ 5048181 h 5096785"/>
              <a:gd name="connsiteX150" fmla="*/ 3688290 w 12192000"/>
              <a:gd name="connsiteY150" fmla="*/ 5048204 h 5096785"/>
              <a:gd name="connsiteX151" fmla="*/ 3682486 w 12192000"/>
              <a:gd name="connsiteY151" fmla="*/ 5047000 h 5096785"/>
              <a:gd name="connsiteX152" fmla="*/ 3667056 w 12192000"/>
              <a:gd name="connsiteY152" fmla="*/ 5046030 h 5096785"/>
              <a:gd name="connsiteX153" fmla="*/ 3661403 w 12192000"/>
              <a:gd name="connsiteY153" fmla="*/ 5047537 h 5096785"/>
              <a:gd name="connsiteX154" fmla="*/ 3658673 w 12192000"/>
              <a:gd name="connsiteY154" fmla="*/ 5050790 h 5096785"/>
              <a:gd name="connsiteX155" fmla="*/ 3657333 w 12192000"/>
              <a:gd name="connsiteY155" fmla="*/ 5050325 h 5096785"/>
              <a:gd name="connsiteX156" fmla="*/ 3626778 w 12192000"/>
              <a:gd name="connsiteY156" fmla="*/ 5057882 h 5096785"/>
              <a:gd name="connsiteX157" fmla="*/ 3560067 w 12192000"/>
              <a:gd name="connsiteY157" fmla="*/ 5064266 h 5096785"/>
              <a:gd name="connsiteX158" fmla="*/ 3522641 w 12192000"/>
              <a:gd name="connsiteY158" fmla="*/ 5063654 h 5096785"/>
              <a:gd name="connsiteX159" fmla="*/ 3419275 w 12192000"/>
              <a:gd name="connsiteY159" fmla="*/ 5066646 h 5096785"/>
              <a:gd name="connsiteX160" fmla="*/ 3314869 w 12192000"/>
              <a:gd name="connsiteY160" fmla="*/ 5073197 h 5096785"/>
              <a:gd name="connsiteX161" fmla="*/ 3259088 w 12192000"/>
              <a:gd name="connsiteY161" fmla="*/ 5096363 h 5096785"/>
              <a:gd name="connsiteX162" fmla="*/ 3253104 w 12192000"/>
              <a:gd name="connsiteY162" fmla="*/ 5096785 h 5096785"/>
              <a:gd name="connsiteX163" fmla="*/ 3238751 w 12192000"/>
              <a:gd name="connsiteY163" fmla="*/ 5092996 h 5096785"/>
              <a:gd name="connsiteX164" fmla="*/ 3233681 w 12192000"/>
              <a:gd name="connsiteY164" fmla="*/ 5090758 h 5096785"/>
              <a:gd name="connsiteX165" fmla="*/ 3225562 w 12192000"/>
              <a:gd name="connsiteY165" fmla="*/ 5089215 h 5096785"/>
              <a:gd name="connsiteX166" fmla="*/ 3225260 w 12192000"/>
              <a:gd name="connsiteY166" fmla="*/ 5089437 h 5096785"/>
              <a:gd name="connsiteX167" fmla="*/ 3217859 w 12192000"/>
              <a:gd name="connsiteY167" fmla="*/ 5087484 h 5096785"/>
              <a:gd name="connsiteX168" fmla="*/ 3182980 w 12192000"/>
              <a:gd name="connsiteY168" fmla="*/ 5074650 h 5096785"/>
              <a:gd name="connsiteX169" fmla="*/ 3055081 w 12192000"/>
              <a:gd name="connsiteY169" fmla="*/ 5080424 h 5096785"/>
              <a:gd name="connsiteX170" fmla="*/ 3049807 w 12192000"/>
              <a:gd name="connsiteY170" fmla="*/ 5080860 h 5096785"/>
              <a:gd name="connsiteX171" fmla="*/ 3029122 w 12192000"/>
              <a:gd name="connsiteY171" fmla="*/ 5070085 h 5096785"/>
              <a:gd name="connsiteX172" fmla="*/ 3017862 w 12192000"/>
              <a:gd name="connsiteY172" fmla="*/ 5065942 h 5096785"/>
              <a:gd name="connsiteX173" fmla="*/ 3015868 w 12192000"/>
              <a:gd name="connsiteY173" fmla="*/ 5061832 h 5096785"/>
              <a:gd name="connsiteX174" fmla="*/ 2998644 w 12192000"/>
              <a:gd name="connsiteY174" fmla="*/ 5057210 h 5096785"/>
              <a:gd name="connsiteX175" fmla="*/ 2996219 w 12192000"/>
              <a:gd name="connsiteY175" fmla="*/ 5057788 h 5096785"/>
              <a:gd name="connsiteX176" fmla="*/ 2983676 w 12192000"/>
              <a:gd name="connsiteY176" fmla="*/ 5049852 h 5096785"/>
              <a:gd name="connsiteX177" fmla="*/ 2903609 w 12192000"/>
              <a:gd name="connsiteY177" fmla="*/ 4998457 h 5096785"/>
              <a:gd name="connsiteX178" fmla="*/ 2758830 w 12192000"/>
              <a:gd name="connsiteY178" fmla="*/ 4974760 h 5096785"/>
              <a:gd name="connsiteX179" fmla="*/ 2532669 w 12192000"/>
              <a:gd name="connsiteY179" fmla="*/ 4940573 h 5096785"/>
              <a:gd name="connsiteX180" fmla="*/ 2389931 w 12192000"/>
              <a:gd name="connsiteY180" fmla="*/ 4905785 h 5096785"/>
              <a:gd name="connsiteX181" fmla="*/ 2335186 w 12192000"/>
              <a:gd name="connsiteY181" fmla="*/ 4902957 h 5096785"/>
              <a:gd name="connsiteX182" fmla="*/ 2273393 w 12192000"/>
              <a:gd name="connsiteY182" fmla="*/ 4883565 h 5096785"/>
              <a:gd name="connsiteX183" fmla="*/ 2269523 w 12192000"/>
              <a:gd name="connsiteY183" fmla="*/ 4884442 h 5096785"/>
              <a:gd name="connsiteX184" fmla="*/ 2256015 w 12192000"/>
              <a:gd name="connsiteY184" fmla="*/ 4883014 h 5096785"/>
              <a:gd name="connsiteX185" fmla="*/ 2249731 w 12192000"/>
              <a:gd name="connsiteY185" fmla="*/ 4888778 h 5096785"/>
              <a:gd name="connsiteX186" fmla="*/ 2227629 w 12192000"/>
              <a:gd name="connsiteY186" fmla="*/ 4891047 h 5096785"/>
              <a:gd name="connsiteX187" fmla="*/ 2203460 w 12192000"/>
              <a:gd name="connsiteY187" fmla="*/ 4886696 h 5096785"/>
              <a:gd name="connsiteX188" fmla="*/ 2091528 w 12192000"/>
              <a:gd name="connsiteY188" fmla="*/ 4859155 h 5096785"/>
              <a:gd name="connsiteX189" fmla="*/ 2022901 w 12192000"/>
              <a:gd name="connsiteY189" fmla="*/ 4846594 h 5096785"/>
              <a:gd name="connsiteX190" fmla="*/ 1994227 w 12192000"/>
              <a:gd name="connsiteY190" fmla="*/ 4847973 h 5096785"/>
              <a:gd name="connsiteX191" fmla="*/ 1955936 w 12192000"/>
              <a:gd name="connsiteY191" fmla="*/ 4845765 h 5096785"/>
              <a:gd name="connsiteX192" fmla="*/ 1741924 w 12192000"/>
              <a:gd name="connsiteY192" fmla="*/ 4808054 h 5096785"/>
              <a:gd name="connsiteX193" fmla="*/ 1734410 w 12192000"/>
              <a:gd name="connsiteY193" fmla="*/ 4811675 h 5096785"/>
              <a:gd name="connsiteX194" fmla="*/ 1691423 w 12192000"/>
              <a:gd name="connsiteY194" fmla="*/ 4802777 h 5096785"/>
              <a:gd name="connsiteX195" fmla="*/ 1554504 w 12192000"/>
              <a:gd name="connsiteY195" fmla="*/ 4739985 h 5096785"/>
              <a:gd name="connsiteX196" fmla="*/ 1470119 w 12192000"/>
              <a:gd name="connsiteY196" fmla="*/ 4723470 h 5096785"/>
              <a:gd name="connsiteX197" fmla="*/ 1437967 w 12192000"/>
              <a:gd name="connsiteY197" fmla="*/ 4722710 h 5096785"/>
              <a:gd name="connsiteX198" fmla="*/ 1295869 w 12192000"/>
              <a:gd name="connsiteY198" fmla="*/ 4726175 h 5096785"/>
              <a:gd name="connsiteX199" fmla="*/ 1292949 w 12192000"/>
              <a:gd name="connsiteY199" fmla="*/ 4684615 h 5096785"/>
              <a:gd name="connsiteX200" fmla="*/ 1244908 w 12192000"/>
              <a:gd name="connsiteY200" fmla="*/ 4706993 h 5096785"/>
              <a:gd name="connsiteX201" fmla="*/ 1171266 w 12192000"/>
              <a:gd name="connsiteY201" fmla="*/ 4706535 h 5096785"/>
              <a:gd name="connsiteX202" fmla="*/ 1160868 w 12192000"/>
              <a:gd name="connsiteY202" fmla="*/ 4701936 h 5096785"/>
              <a:gd name="connsiteX203" fmla="*/ 1147599 w 12192000"/>
              <a:gd name="connsiteY203" fmla="*/ 4714833 h 5096785"/>
              <a:gd name="connsiteX204" fmla="*/ 1119603 w 12192000"/>
              <a:gd name="connsiteY204" fmla="*/ 4721303 h 5096785"/>
              <a:gd name="connsiteX205" fmla="*/ 997851 w 12192000"/>
              <a:gd name="connsiteY205" fmla="*/ 4722336 h 5096785"/>
              <a:gd name="connsiteX206" fmla="*/ 976455 w 12192000"/>
              <a:gd name="connsiteY206" fmla="*/ 4726407 h 5096785"/>
              <a:gd name="connsiteX207" fmla="*/ 949939 w 12192000"/>
              <a:gd name="connsiteY207" fmla="*/ 4719699 h 5096785"/>
              <a:gd name="connsiteX208" fmla="*/ 894148 w 12192000"/>
              <a:gd name="connsiteY208" fmla="*/ 4710406 h 5096785"/>
              <a:gd name="connsiteX209" fmla="*/ 857990 w 12192000"/>
              <a:gd name="connsiteY209" fmla="*/ 4696844 h 5096785"/>
              <a:gd name="connsiteX210" fmla="*/ 848649 w 12192000"/>
              <a:gd name="connsiteY210" fmla="*/ 4704021 h 5096785"/>
              <a:gd name="connsiteX211" fmla="*/ 826436 w 12192000"/>
              <a:gd name="connsiteY211" fmla="*/ 4707421 h 5096785"/>
              <a:gd name="connsiteX212" fmla="*/ 733052 w 12192000"/>
              <a:gd name="connsiteY212" fmla="*/ 4701884 h 5096785"/>
              <a:gd name="connsiteX213" fmla="*/ 716185 w 12192000"/>
              <a:gd name="connsiteY213" fmla="*/ 4648168 h 5096785"/>
              <a:gd name="connsiteX214" fmla="*/ 582722 w 12192000"/>
              <a:gd name="connsiteY214" fmla="*/ 4658637 h 5096785"/>
              <a:gd name="connsiteX215" fmla="*/ 581118 w 12192000"/>
              <a:gd name="connsiteY215" fmla="*/ 4654120 h 5096785"/>
              <a:gd name="connsiteX216" fmla="*/ 546453 w 12192000"/>
              <a:gd name="connsiteY216" fmla="*/ 4652542 h 5096785"/>
              <a:gd name="connsiteX217" fmla="*/ 536773 w 12192000"/>
              <a:gd name="connsiteY217" fmla="*/ 4644609 h 5096785"/>
              <a:gd name="connsiteX218" fmla="*/ 388896 w 12192000"/>
              <a:gd name="connsiteY218" fmla="*/ 4619173 h 5096785"/>
              <a:gd name="connsiteX219" fmla="*/ 366479 w 12192000"/>
              <a:gd name="connsiteY219" fmla="*/ 4618896 h 5096785"/>
              <a:gd name="connsiteX220" fmla="*/ 342781 w 12192000"/>
              <a:gd name="connsiteY220" fmla="*/ 4601239 h 5096785"/>
              <a:gd name="connsiteX221" fmla="*/ 255925 w 12192000"/>
              <a:gd name="connsiteY221" fmla="*/ 4598685 h 5096785"/>
              <a:gd name="connsiteX222" fmla="*/ 226919 w 12192000"/>
              <a:gd name="connsiteY222" fmla="*/ 4598460 h 5096785"/>
              <a:gd name="connsiteX223" fmla="*/ 213925 w 12192000"/>
              <a:gd name="connsiteY223" fmla="*/ 4597783 h 5096785"/>
              <a:gd name="connsiteX224" fmla="*/ 215196 w 12192000"/>
              <a:gd name="connsiteY224" fmla="*/ 4588576 h 5096785"/>
              <a:gd name="connsiteX225" fmla="*/ 180214 w 12192000"/>
              <a:gd name="connsiteY225" fmla="*/ 4583701 h 5096785"/>
              <a:gd name="connsiteX226" fmla="*/ 83203 w 12192000"/>
              <a:gd name="connsiteY226" fmla="*/ 4531664 h 5096785"/>
              <a:gd name="connsiteX227" fmla="*/ 4106 w 12192000"/>
              <a:gd name="connsiteY227" fmla="*/ 4517202 h 5096785"/>
              <a:gd name="connsiteX228" fmla="*/ 0 w 12192000"/>
              <a:gd name="connsiteY228" fmla="*/ 4516084 h 5096785"/>
              <a:gd name="connsiteX229" fmla="*/ 0 w 12192000"/>
              <a:gd name="connsiteY229"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021777 w 12192000"/>
              <a:gd name="connsiteY4" fmla="*/ 3848082 h 5096785"/>
              <a:gd name="connsiteX5" fmla="*/ 11700796 w 12192000"/>
              <a:gd name="connsiteY5" fmla="*/ 3819843 h 5096785"/>
              <a:gd name="connsiteX6" fmla="*/ 11596222 w 12192000"/>
              <a:gd name="connsiteY6" fmla="*/ 3858834 h 5096785"/>
              <a:gd name="connsiteX7" fmla="*/ 11416000 w 12192000"/>
              <a:gd name="connsiteY7" fmla="*/ 3915854 h 5096785"/>
              <a:gd name="connsiteX8" fmla="*/ 11214181 w 12192000"/>
              <a:gd name="connsiteY8" fmla="*/ 4004215 h 5096785"/>
              <a:gd name="connsiteX9" fmla="*/ 11082297 w 12192000"/>
              <a:gd name="connsiteY9" fmla="*/ 4010564 h 5096785"/>
              <a:gd name="connsiteX10" fmla="*/ 10833086 w 12192000"/>
              <a:gd name="connsiteY10" fmla="*/ 3997707 h 5096785"/>
              <a:gd name="connsiteX11" fmla="*/ 10639436 w 12192000"/>
              <a:gd name="connsiteY11" fmla="*/ 4022417 h 5096785"/>
              <a:gd name="connsiteX12" fmla="*/ 10480215 w 12192000"/>
              <a:gd name="connsiteY12" fmla="*/ 4006823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6028335 w 12192000"/>
              <a:gd name="connsiteY90" fmla="*/ 4722621 h 5096785"/>
              <a:gd name="connsiteX91" fmla="*/ 5908701 w 12192000"/>
              <a:gd name="connsiteY91" fmla="*/ 4779160 h 5096785"/>
              <a:gd name="connsiteX92" fmla="*/ 5860414 w 12192000"/>
              <a:gd name="connsiteY92" fmla="*/ 4807892 h 5096785"/>
              <a:gd name="connsiteX93" fmla="*/ 5683612 w 12192000"/>
              <a:gd name="connsiteY93" fmla="*/ 4848770 h 5096785"/>
              <a:gd name="connsiteX94" fmla="*/ 5635111 w 12192000"/>
              <a:gd name="connsiteY94" fmla="*/ 4868888 h 5096785"/>
              <a:gd name="connsiteX95" fmla="*/ 5582652 w 12192000"/>
              <a:gd name="connsiteY95" fmla="*/ 4866836 h 5096785"/>
              <a:gd name="connsiteX96" fmla="*/ 5567213 w 12192000"/>
              <a:gd name="connsiteY96" fmla="*/ 4878769 h 5096785"/>
              <a:gd name="connsiteX97" fmla="*/ 5564659 w 12192000"/>
              <a:gd name="connsiteY97" fmla="*/ 4881042 h 5096785"/>
              <a:gd name="connsiteX98" fmla="*/ 5552102 w 12192000"/>
              <a:gd name="connsiteY98" fmla="*/ 4885426 h 5096785"/>
              <a:gd name="connsiteX99" fmla="*/ 5551475 w 12192000"/>
              <a:gd name="connsiteY99" fmla="*/ 4892560 h 5096785"/>
              <a:gd name="connsiteX100" fmla="*/ 5534664 w 12192000"/>
              <a:gd name="connsiteY100" fmla="*/ 4903385 h 5096785"/>
              <a:gd name="connsiteX101" fmla="*/ 5510737 w 12192000"/>
              <a:gd name="connsiteY101" fmla="*/ 4909807 h 5096785"/>
              <a:gd name="connsiteX102" fmla="*/ 5393901 w 12192000"/>
              <a:gd name="connsiteY102" fmla="*/ 4933709 h 5096785"/>
              <a:gd name="connsiteX103" fmla="*/ 5325782 w 12192000"/>
              <a:gd name="connsiteY103" fmla="*/ 4951789 h 5096785"/>
              <a:gd name="connsiteX104" fmla="*/ 5302703 w 12192000"/>
              <a:gd name="connsiteY104" fmla="*/ 4964590 h 5096785"/>
              <a:gd name="connsiteX105" fmla="*/ 5268591 w 12192000"/>
              <a:gd name="connsiteY105" fmla="*/ 4978479 h 5096785"/>
              <a:gd name="connsiteX106" fmla="*/ 5210559 w 12192000"/>
              <a:gd name="connsiteY106" fmla="*/ 5007585 h 5096785"/>
              <a:gd name="connsiteX107" fmla="*/ 5177597 w 12192000"/>
              <a:gd name="connsiteY107" fmla="*/ 5015926 h 5096785"/>
              <a:gd name="connsiteX108" fmla="*/ 5160569 w 12192000"/>
              <a:gd name="connsiteY108" fmla="*/ 5025681 h 5096785"/>
              <a:gd name="connsiteX109" fmla="*/ 5152748 w 12192000"/>
              <a:gd name="connsiteY109" fmla="*/ 5026569 h 5096785"/>
              <a:gd name="connsiteX110" fmla="*/ 5127678 w 12192000"/>
              <a:gd name="connsiteY110" fmla="*/ 5032947 h 5096785"/>
              <a:gd name="connsiteX111" fmla="*/ 5113147 w 12192000"/>
              <a:gd name="connsiteY111" fmla="*/ 5035818 h 5096785"/>
              <a:gd name="connsiteX112" fmla="*/ 5107301 w 12192000"/>
              <a:gd name="connsiteY112" fmla="*/ 5036672 h 5096785"/>
              <a:gd name="connsiteX113" fmla="*/ 5093215 w 12192000"/>
              <a:gd name="connsiteY113" fmla="*/ 5032880 h 5096785"/>
              <a:gd name="connsiteX114" fmla="*/ 5077058 w 12192000"/>
              <a:gd name="connsiteY114" fmla="*/ 5038681 h 5096785"/>
              <a:gd name="connsiteX115" fmla="*/ 5057349 w 12192000"/>
              <a:gd name="connsiteY115" fmla="*/ 5036015 h 5096785"/>
              <a:gd name="connsiteX116" fmla="*/ 5053945 w 12192000"/>
              <a:gd name="connsiteY116" fmla="*/ 5041952 h 5096785"/>
              <a:gd name="connsiteX117" fmla="*/ 5040021 w 12192000"/>
              <a:gd name="connsiteY117" fmla="*/ 5050052 h 5096785"/>
              <a:gd name="connsiteX118" fmla="*/ 5025913 w 12192000"/>
              <a:gd name="connsiteY118" fmla="*/ 5046535 h 5096785"/>
              <a:gd name="connsiteX119" fmla="*/ 4998218 w 12192000"/>
              <a:gd name="connsiteY119" fmla="*/ 5048065 h 5096785"/>
              <a:gd name="connsiteX120" fmla="*/ 4991008 w 12192000"/>
              <a:gd name="connsiteY120" fmla="*/ 5050439 h 5096785"/>
              <a:gd name="connsiteX121" fmla="*/ 4963503 w 12192000"/>
              <a:gd name="connsiteY121" fmla="*/ 5047575 h 5096785"/>
              <a:gd name="connsiteX122" fmla="*/ 4921053 w 12192000"/>
              <a:gd name="connsiteY122" fmla="*/ 5048925 h 5096785"/>
              <a:gd name="connsiteX123" fmla="*/ 4873420 w 12192000"/>
              <a:gd name="connsiteY123" fmla="*/ 5054929 h 5096785"/>
              <a:gd name="connsiteX124" fmla="*/ 4858825 w 12192000"/>
              <a:gd name="connsiteY124" fmla="*/ 5051329 h 5096785"/>
              <a:gd name="connsiteX125" fmla="*/ 4769340 w 12192000"/>
              <a:gd name="connsiteY125" fmla="*/ 5053090 h 5096785"/>
              <a:gd name="connsiteX126" fmla="*/ 4744152 w 12192000"/>
              <a:gd name="connsiteY126" fmla="*/ 5053391 h 5096785"/>
              <a:gd name="connsiteX127" fmla="*/ 4723556 w 12192000"/>
              <a:gd name="connsiteY127" fmla="*/ 5059633 h 5096785"/>
              <a:gd name="connsiteX128" fmla="*/ 4719699 w 12192000"/>
              <a:gd name="connsiteY128" fmla="*/ 5066298 h 5096785"/>
              <a:gd name="connsiteX129" fmla="*/ 4706016 w 12192000"/>
              <a:gd name="connsiteY129" fmla="*/ 5067422 h 5096785"/>
              <a:gd name="connsiteX130" fmla="*/ 4702593 w 12192000"/>
              <a:gd name="connsiteY130" fmla="*/ 5068973 h 5096785"/>
              <a:gd name="connsiteX131" fmla="*/ 4682766 w 12192000"/>
              <a:gd name="connsiteY131" fmla="*/ 5076609 h 5096785"/>
              <a:gd name="connsiteX132" fmla="*/ 4634960 w 12192000"/>
              <a:gd name="connsiteY132" fmla="*/ 5061852 h 5096785"/>
              <a:gd name="connsiteX133" fmla="*/ 4580645 w 12192000"/>
              <a:gd name="connsiteY133" fmla="*/ 5069246 h 5096785"/>
              <a:gd name="connsiteX134" fmla="*/ 4368005 w 12192000"/>
              <a:gd name="connsiteY134" fmla="*/ 5057426 h 5096785"/>
              <a:gd name="connsiteX135" fmla="*/ 4339489 w 12192000"/>
              <a:gd name="connsiteY135" fmla="*/ 5080858 h 5096785"/>
              <a:gd name="connsiteX136" fmla="*/ 4253895 w 12192000"/>
              <a:gd name="connsiteY136" fmla="*/ 5085008 h 5096785"/>
              <a:gd name="connsiteX137" fmla="*/ 4130140 w 12192000"/>
              <a:gd name="connsiteY137" fmla="*/ 5057070 h 5096785"/>
              <a:gd name="connsiteX138" fmla="*/ 3911296 w 12192000"/>
              <a:gd name="connsiteY138" fmla="*/ 5035663 h 5096785"/>
              <a:gd name="connsiteX139" fmla="*/ 3895182 w 12192000"/>
              <a:gd name="connsiteY139" fmla="*/ 5030229 h 5096785"/>
              <a:gd name="connsiteX140" fmla="*/ 3870866 w 12192000"/>
              <a:gd name="connsiteY140" fmla="*/ 5023753 h 5096785"/>
              <a:gd name="connsiteX141" fmla="*/ 3865913 w 12192000"/>
              <a:gd name="connsiteY141" fmla="*/ 5025143 h 5096785"/>
              <a:gd name="connsiteX142" fmla="*/ 3828606 w 12192000"/>
              <a:gd name="connsiteY142" fmla="*/ 5019426 h 5096785"/>
              <a:gd name="connsiteX143" fmla="*/ 3827901 w 12192000"/>
              <a:gd name="connsiteY143" fmla="*/ 5020583 h 5096785"/>
              <a:gd name="connsiteX144" fmla="*/ 3816543 w 12192000"/>
              <a:gd name="connsiteY144" fmla="*/ 5024366 h 5096785"/>
              <a:gd name="connsiteX145" fmla="*/ 3795278 w 12192000"/>
              <a:gd name="connsiteY145" fmla="*/ 5028779 h 5096785"/>
              <a:gd name="connsiteX146" fmla="*/ 3743858 w 12192000"/>
              <a:gd name="connsiteY146" fmla="*/ 5054237 h 5096785"/>
              <a:gd name="connsiteX147" fmla="*/ 3704945 w 12192000"/>
              <a:gd name="connsiteY147" fmla="*/ 5048413 h 5096785"/>
              <a:gd name="connsiteX148" fmla="*/ 3696992 w 12192000"/>
              <a:gd name="connsiteY148" fmla="*/ 5047914 h 5096785"/>
              <a:gd name="connsiteX149" fmla="*/ 3696780 w 12192000"/>
              <a:gd name="connsiteY149" fmla="*/ 5048181 h 5096785"/>
              <a:gd name="connsiteX150" fmla="*/ 3688290 w 12192000"/>
              <a:gd name="connsiteY150" fmla="*/ 5048204 h 5096785"/>
              <a:gd name="connsiteX151" fmla="*/ 3682486 w 12192000"/>
              <a:gd name="connsiteY151" fmla="*/ 5047000 h 5096785"/>
              <a:gd name="connsiteX152" fmla="*/ 3667056 w 12192000"/>
              <a:gd name="connsiteY152" fmla="*/ 5046030 h 5096785"/>
              <a:gd name="connsiteX153" fmla="*/ 3661403 w 12192000"/>
              <a:gd name="connsiteY153" fmla="*/ 5047537 h 5096785"/>
              <a:gd name="connsiteX154" fmla="*/ 3658673 w 12192000"/>
              <a:gd name="connsiteY154" fmla="*/ 5050790 h 5096785"/>
              <a:gd name="connsiteX155" fmla="*/ 3657333 w 12192000"/>
              <a:gd name="connsiteY155" fmla="*/ 5050325 h 5096785"/>
              <a:gd name="connsiteX156" fmla="*/ 3626778 w 12192000"/>
              <a:gd name="connsiteY156" fmla="*/ 5057882 h 5096785"/>
              <a:gd name="connsiteX157" fmla="*/ 3560067 w 12192000"/>
              <a:gd name="connsiteY157" fmla="*/ 5064266 h 5096785"/>
              <a:gd name="connsiteX158" fmla="*/ 3522641 w 12192000"/>
              <a:gd name="connsiteY158" fmla="*/ 5063654 h 5096785"/>
              <a:gd name="connsiteX159" fmla="*/ 3419275 w 12192000"/>
              <a:gd name="connsiteY159" fmla="*/ 5066646 h 5096785"/>
              <a:gd name="connsiteX160" fmla="*/ 3314869 w 12192000"/>
              <a:gd name="connsiteY160" fmla="*/ 5073197 h 5096785"/>
              <a:gd name="connsiteX161" fmla="*/ 3259088 w 12192000"/>
              <a:gd name="connsiteY161" fmla="*/ 5096363 h 5096785"/>
              <a:gd name="connsiteX162" fmla="*/ 3253104 w 12192000"/>
              <a:gd name="connsiteY162" fmla="*/ 5096785 h 5096785"/>
              <a:gd name="connsiteX163" fmla="*/ 3238751 w 12192000"/>
              <a:gd name="connsiteY163" fmla="*/ 5092996 h 5096785"/>
              <a:gd name="connsiteX164" fmla="*/ 3233681 w 12192000"/>
              <a:gd name="connsiteY164" fmla="*/ 5090758 h 5096785"/>
              <a:gd name="connsiteX165" fmla="*/ 3225562 w 12192000"/>
              <a:gd name="connsiteY165" fmla="*/ 5089215 h 5096785"/>
              <a:gd name="connsiteX166" fmla="*/ 3225260 w 12192000"/>
              <a:gd name="connsiteY166" fmla="*/ 5089437 h 5096785"/>
              <a:gd name="connsiteX167" fmla="*/ 3217859 w 12192000"/>
              <a:gd name="connsiteY167" fmla="*/ 5087484 h 5096785"/>
              <a:gd name="connsiteX168" fmla="*/ 3182980 w 12192000"/>
              <a:gd name="connsiteY168" fmla="*/ 5074650 h 5096785"/>
              <a:gd name="connsiteX169" fmla="*/ 3055081 w 12192000"/>
              <a:gd name="connsiteY169" fmla="*/ 5080424 h 5096785"/>
              <a:gd name="connsiteX170" fmla="*/ 3049807 w 12192000"/>
              <a:gd name="connsiteY170" fmla="*/ 5080860 h 5096785"/>
              <a:gd name="connsiteX171" fmla="*/ 3029122 w 12192000"/>
              <a:gd name="connsiteY171" fmla="*/ 5070085 h 5096785"/>
              <a:gd name="connsiteX172" fmla="*/ 3017862 w 12192000"/>
              <a:gd name="connsiteY172" fmla="*/ 5065942 h 5096785"/>
              <a:gd name="connsiteX173" fmla="*/ 3015868 w 12192000"/>
              <a:gd name="connsiteY173" fmla="*/ 5061832 h 5096785"/>
              <a:gd name="connsiteX174" fmla="*/ 2998644 w 12192000"/>
              <a:gd name="connsiteY174" fmla="*/ 5057210 h 5096785"/>
              <a:gd name="connsiteX175" fmla="*/ 2996219 w 12192000"/>
              <a:gd name="connsiteY175" fmla="*/ 5057788 h 5096785"/>
              <a:gd name="connsiteX176" fmla="*/ 2983676 w 12192000"/>
              <a:gd name="connsiteY176" fmla="*/ 5049852 h 5096785"/>
              <a:gd name="connsiteX177" fmla="*/ 2903609 w 12192000"/>
              <a:gd name="connsiteY177" fmla="*/ 4998457 h 5096785"/>
              <a:gd name="connsiteX178" fmla="*/ 2758830 w 12192000"/>
              <a:gd name="connsiteY178" fmla="*/ 4974760 h 5096785"/>
              <a:gd name="connsiteX179" fmla="*/ 2532669 w 12192000"/>
              <a:gd name="connsiteY179" fmla="*/ 4940573 h 5096785"/>
              <a:gd name="connsiteX180" fmla="*/ 2389931 w 12192000"/>
              <a:gd name="connsiteY180" fmla="*/ 4905785 h 5096785"/>
              <a:gd name="connsiteX181" fmla="*/ 2335186 w 12192000"/>
              <a:gd name="connsiteY181" fmla="*/ 4902957 h 5096785"/>
              <a:gd name="connsiteX182" fmla="*/ 2273393 w 12192000"/>
              <a:gd name="connsiteY182" fmla="*/ 4883565 h 5096785"/>
              <a:gd name="connsiteX183" fmla="*/ 2269523 w 12192000"/>
              <a:gd name="connsiteY183" fmla="*/ 4884442 h 5096785"/>
              <a:gd name="connsiteX184" fmla="*/ 2256015 w 12192000"/>
              <a:gd name="connsiteY184" fmla="*/ 4883014 h 5096785"/>
              <a:gd name="connsiteX185" fmla="*/ 2249731 w 12192000"/>
              <a:gd name="connsiteY185" fmla="*/ 4888778 h 5096785"/>
              <a:gd name="connsiteX186" fmla="*/ 2227629 w 12192000"/>
              <a:gd name="connsiteY186" fmla="*/ 4891047 h 5096785"/>
              <a:gd name="connsiteX187" fmla="*/ 2203460 w 12192000"/>
              <a:gd name="connsiteY187" fmla="*/ 4886696 h 5096785"/>
              <a:gd name="connsiteX188" fmla="*/ 2091528 w 12192000"/>
              <a:gd name="connsiteY188" fmla="*/ 4859155 h 5096785"/>
              <a:gd name="connsiteX189" fmla="*/ 2022901 w 12192000"/>
              <a:gd name="connsiteY189" fmla="*/ 4846594 h 5096785"/>
              <a:gd name="connsiteX190" fmla="*/ 1994227 w 12192000"/>
              <a:gd name="connsiteY190" fmla="*/ 4847973 h 5096785"/>
              <a:gd name="connsiteX191" fmla="*/ 1955936 w 12192000"/>
              <a:gd name="connsiteY191" fmla="*/ 4845765 h 5096785"/>
              <a:gd name="connsiteX192" fmla="*/ 1741924 w 12192000"/>
              <a:gd name="connsiteY192" fmla="*/ 4808054 h 5096785"/>
              <a:gd name="connsiteX193" fmla="*/ 1734410 w 12192000"/>
              <a:gd name="connsiteY193" fmla="*/ 4811675 h 5096785"/>
              <a:gd name="connsiteX194" fmla="*/ 1691423 w 12192000"/>
              <a:gd name="connsiteY194" fmla="*/ 4802777 h 5096785"/>
              <a:gd name="connsiteX195" fmla="*/ 1554504 w 12192000"/>
              <a:gd name="connsiteY195" fmla="*/ 4739985 h 5096785"/>
              <a:gd name="connsiteX196" fmla="*/ 1470119 w 12192000"/>
              <a:gd name="connsiteY196" fmla="*/ 4723470 h 5096785"/>
              <a:gd name="connsiteX197" fmla="*/ 1437967 w 12192000"/>
              <a:gd name="connsiteY197" fmla="*/ 4722710 h 5096785"/>
              <a:gd name="connsiteX198" fmla="*/ 1295869 w 12192000"/>
              <a:gd name="connsiteY198" fmla="*/ 4726175 h 5096785"/>
              <a:gd name="connsiteX199" fmla="*/ 1292949 w 12192000"/>
              <a:gd name="connsiteY199" fmla="*/ 4684615 h 5096785"/>
              <a:gd name="connsiteX200" fmla="*/ 1244908 w 12192000"/>
              <a:gd name="connsiteY200" fmla="*/ 4706993 h 5096785"/>
              <a:gd name="connsiteX201" fmla="*/ 1171266 w 12192000"/>
              <a:gd name="connsiteY201" fmla="*/ 4706535 h 5096785"/>
              <a:gd name="connsiteX202" fmla="*/ 1160868 w 12192000"/>
              <a:gd name="connsiteY202" fmla="*/ 4701936 h 5096785"/>
              <a:gd name="connsiteX203" fmla="*/ 1147599 w 12192000"/>
              <a:gd name="connsiteY203" fmla="*/ 4714833 h 5096785"/>
              <a:gd name="connsiteX204" fmla="*/ 1119603 w 12192000"/>
              <a:gd name="connsiteY204" fmla="*/ 4721303 h 5096785"/>
              <a:gd name="connsiteX205" fmla="*/ 997851 w 12192000"/>
              <a:gd name="connsiteY205" fmla="*/ 4722336 h 5096785"/>
              <a:gd name="connsiteX206" fmla="*/ 976455 w 12192000"/>
              <a:gd name="connsiteY206" fmla="*/ 4726407 h 5096785"/>
              <a:gd name="connsiteX207" fmla="*/ 949939 w 12192000"/>
              <a:gd name="connsiteY207" fmla="*/ 4719699 h 5096785"/>
              <a:gd name="connsiteX208" fmla="*/ 894148 w 12192000"/>
              <a:gd name="connsiteY208" fmla="*/ 4710406 h 5096785"/>
              <a:gd name="connsiteX209" fmla="*/ 857990 w 12192000"/>
              <a:gd name="connsiteY209" fmla="*/ 4696844 h 5096785"/>
              <a:gd name="connsiteX210" fmla="*/ 848649 w 12192000"/>
              <a:gd name="connsiteY210" fmla="*/ 4704021 h 5096785"/>
              <a:gd name="connsiteX211" fmla="*/ 826436 w 12192000"/>
              <a:gd name="connsiteY211" fmla="*/ 4707421 h 5096785"/>
              <a:gd name="connsiteX212" fmla="*/ 733052 w 12192000"/>
              <a:gd name="connsiteY212" fmla="*/ 4701884 h 5096785"/>
              <a:gd name="connsiteX213" fmla="*/ 716185 w 12192000"/>
              <a:gd name="connsiteY213" fmla="*/ 4648168 h 5096785"/>
              <a:gd name="connsiteX214" fmla="*/ 582722 w 12192000"/>
              <a:gd name="connsiteY214" fmla="*/ 4658637 h 5096785"/>
              <a:gd name="connsiteX215" fmla="*/ 581118 w 12192000"/>
              <a:gd name="connsiteY215" fmla="*/ 4654120 h 5096785"/>
              <a:gd name="connsiteX216" fmla="*/ 546453 w 12192000"/>
              <a:gd name="connsiteY216" fmla="*/ 4652542 h 5096785"/>
              <a:gd name="connsiteX217" fmla="*/ 536773 w 12192000"/>
              <a:gd name="connsiteY217" fmla="*/ 4644609 h 5096785"/>
              <a:gd name="connsiteX218" fmla="*/ 388896 w 12192000"/>
              <a:gd name="connsiteY218" fmla="*/ 4619173 h 5096785"/>
              <a:gd name="connsiteX219" fmla="*/ 366479 w 12192000"/>
              <a:gd name="connsiteY219" fmla="*/ 4618896 h 5096785"/>
              <a:gd name="connsiteX220" fmla="*/ 342781 w 12192000"/>
              <a:gd name="connsiteY220" fmla="*/ 4601239 h 5096785"/>
              <a:gd name="connsiteX221" fmla="*/ 255925 w 12192000"/>
              <a:gd name="connsiteY221" fmla="*/ 4598685 h 5096785"/>
              <a:gd name="connsiteX222" fmla="*/ 226919 w 12192000"/>
              <a:gd name="connsiteY222" fmla="*/ 4598460 h 5096785"/>
              <a:gd name="connsiteX223" fmla="*/ 213925 w 12192000"/>
              <a:gd name="connsiteY223" fmla="*/ 4597783 h 5096785"/>
              <a:gd name="connsiteX224" fmla="*/ 215196 w 12192000"/>
              <a:gd name="connsiteY224" fmla="*/ 4588576 h 5096785"/>
              <a:gd name="connsiteX225" fmla="*/ 180214 w 12192000"/>
              <a:gd name="connsiteY225" fmla="*/ 4583701 h 5096785"/>
              <a:gd name="connsiteX226" fmla="*/ 83203 w 12192000"/>
              <a:gd name="connsiteY226" fmla="*/ 4531664 h 5096785"/>
              <a:gd name="connsiteX227" fmla="*/ 4106 w 12192000"/>
              <a:gd name="connsiteY227" fmla="*/ 4517202 h 5096785"/>
              <a:gd name="connsiteX228" fmla="*/ 0 w 12192000"/>
              <a:gd name="connsiteY228" fmla="*/ 4516084 h 5096785"/>
              <a:gd name="connsiteX229" fmla="*/ 0 w 12192000"/>
              <a:gd name="connsiteY229"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021777 w 12192000"/>
              <a:gd name="connsiteY4" fmla="*/ 3848082 h 5096785"/>
              <a:gd name="connsiteX5" fmla="*/ 11700796 w 12192000"/>
              <a:gd name="connsiteY5" fmla="*/ 3819843 h 5096785"/>
              <a:gd name="connsiteX6" fmla="*/ 11596222 w 12192000"/>
              <a:gd name="connsiteY6" fmla="*/ 3858834 h 5096785"/>
              <a:gd name="connsiteX7" fmla="*/ 11416000 w 12192000"/>
              <a:gd name="connsiteY7" fmla="*/ 3915854 h 5096785"/>
              <a:gd name="connsiteX8" fmla="*/ 11214181 w 12192000"/>
              <a:gd name="connsiteY8" fmla="*/ 4004215 h 5096785"/>
              <a:gd name="connsiteX9" fmla="*/ 11082297 w 12192000"/>
              <a:gd name="connsiteY9" fmla="*/ 4010564 h 5096785"/>
              <a:gd name="connsiteX10" fmla="*/ 10833086 w 12192000"/>
              <a:gd name="connsiteY10" fmla="*/ 3997707 h 5096785"/>
              <a:gd name="connsiteX11" fmla="*/ 10639436 w 12192000"/>
              <a:gd name="connsiteY11" fmla="*/ 4022417 h 5096785"/>
              <a:gd name="connsiteX12" fmla="*/ 10480215 w 12192000"/>
              <a:gd name="connsiteY12" fmla="*/ 4006823 h 5096785"/>
              <a:gd name="connsiteX13" fmla="*/ 10217282 w 12192000"/>
              <a:gd name="connsiteY13" fmla="*/ 4020809 h 5096785"/>
              <a:gd name="connsiteX14" fmla="*/ 9936427 w 12192000"/>
              <a:gd name="connsiteY14" fmla="*/ 4137843 h 5096785"/>
              <a:gd name="connsiteX15" fmla="*/ 9800299 w 12192000"/>
              <a:gd name="connsiteY15" fmla="*/ 4186098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6028335 w 12192000"/>
              <a:gd name="connsiteY90" fmla="*/ 4722621 h 5096785"/>
              <a:gd name="connsiteX91" fmla="*/ 5908701 w 12192000"/>
              <a:gd name="connsiteY91" fmla="*/ 4779160 h 5096785"/>
              <a:gd name="connsiteX92" fmla="*/ 5860414 w 12192000"/>
              <a:gd name="connsiteY92" fmla="*/ 4807892 h 5096785"/>
              <a:gd name="connsiteX93" fmla="*/ 5683612 w 12192000"/>
              <a:gd name="connsiteY93" fmla="*/ 4848770 h 5096785"/>
              <a:gd name="connsiteX94" fmla="*/ 5635111 w 12192000"/>
              <a:gd name="connsiteY94" fmla="*/ 4868888 h 5096785"/>
              <a:gd name="connsiteX95" fmla="*/ 5582652 w 12192000"/>
              <a:gd name="connsiteY95" fmla="*/ 4866836 h 5096785"/>
              <a:gd name="connsiteX96" fmla="*/ 5567213 w 12192000"/>
              <a:gd name="connsiteY96" fmla="*/ 4878769 h 5096785"/>
              <a:gd name="connsiteX97" fmla="*/ 5564659 w 12192000"/>
              <a:gd name="connsiteY97" fmla="*/ 4881042 h 5096785"/>
              <a:gd name="connsiteX98" fmla="*/ 5552102 w 12192000"/>
              <a:gd name="connsiteY98" fmla="*/ 4885426 h 5096785"/>
              <a:gd name="connsiteX99" fmla="*/ 5551475 w 12192000"/>
              <a:gd name="connsiteY99" fmla="*/ 4892560 h 5096785"/>
              <a:gd name="connsiteX100" fmla="*/ 5534664 w 12192000"/>
              <a:gd name="connsiteY100" fmla="*/ 4903385 h 5096785"/>
              <a:gd name="connsiteX101" fmla="*/ 5510737 w 12192000"/>
              <a:gd name="connsiteY101" fmla="*/ 4909807 h 5096785"/>
              <a:gd name="connsiteX102" fmla="*/ 5393901 w 12192000"/>
              <a:gd name="connsiteY102" fmla="*/ 4933709 h 5096785"/>
              <a:gd name="connsiteX103" fmla="*/ 5325782 w 12192000"/>
              <a:gd name="connsiteY103" fmla="*/ 4951789 h 5096785"/>
              <a:gd name="connsiteX104" fmla="*/ 5302703 w 12192000"/>
              <a:gd name="connsiteY104" fmla="*/ 4964590 h 5096785"/>
              <a:gd name="connsiteX105" fmla="*/ 5268591 w 12192000"/>
              <a:gd name="connsiteY105" fmla="*/ 4978479 h 5096785"/>
              <a:gd name="connsiteX106" fmla="*/ 5210559 w 12192000"/>
              <a:gd name="connsiteY106" fmla="*/ 5007585 h 5096785"/>
              <a:gd name="connsiteX107" fmla="*/ 5177597 w 12192000"/>
              <a:gd name="connsiteY107" fmla="*/ 5015926 h 5096785"/>
              <a:gd name="connsiteX108" fmla="*/ 5160569 w 12192000"/>
              <a:gd name="connsiteY108" fmla="*/ 5025681 h 5096785"/>
              <a:gd name="connsiteX109" fmla="*/ 5152748 w 12192000"/>
              <a:gd name="connsiteY109" fmla="*/ 5026569 h 5096785"/>
              <a:gd name="connsiteX110" fmla="*/ 5127678 w 12192000"/>
              <a:gd name="connsiteY110" fmla="*/ 5032947 h 5096785"/>
              <a:gd name="connsiteX111" fmla="*/ 5113147 w 12192000"/>
              <a:gd name="connsiteY111" fmla="*/ 5035818 h 5096785"/>
              <a:gd name="connsiteX112" fmla="*/ 5107301 w 12192000"/>
              <a:gd name="connsiteY112" fmla="*/ 5036672 h 5096785"/>
              <a:gd name="connsiteX113" fmla="*/ 5093215 w 12192000"/>
              <a:gd name="connsiteY113" fmla="*/ 5032880 h 5096785"/>
              <a:gd name="connsiteX114" fmla="*/ 5077058 w 12192000"/>
              <a:gd name="connsiteY114" fmla="*/ 5038681 h 5096785"/>
              <a:gd name="connsiteX115" fmla="*/ 5057349 w 12192000"/>
              <a:gd name="connsiteY115" fmla="*/ 5036015 h 5096785"/>
              <a:gd name="connsiteX116" fmla="*/ 5053945 w 12192000"/>
              <a:gd name="connsiteY116" fmla="*/ 5041952 h 5096785"/>
              <a:gd name="connsiteX117" fmla="*/ 5040021 w 12192000"/>
              <a:gd name="connsiteY117" fmla="*/ 5050052 h 5096785"/>
              <a:gd name="connsiteX118" fmla="*/ 5025913 w 12192000"/>
              <a:gd name="connsiteY118" fmla="*/ 5046535 h 5096785"/>
              <a:gd name="connsiteX119" fmla="*/ 4998218 w 12192000"/>
              <a:gd name="connsiteY119" fmla="*/ 5048065 h 5096785"/>
              <a:gd name="connsiteX120" fmla="*/ 4991008 w 12192000"/>
              <a:gd name="connsiteY120" fmla="*/ 5050439 h 5096785"/>
              <a:gd name="connsiteX121" fmla="*/ 4963503 w 12192000"/>
              <a:gd name="connsiteY121" fmla="*/ 5047575 h 5096785"/>
              <a:gd name="connsiteX122" fmla="*/ 4921053 w 12192000"/>
              <a:gd name="connsiteY122" fmla="*/ 5048925 h 5096785"/>
              <a:gd name="connsiteX123" fmla="*/ 4873420 w 12192000"/>
              <a:gd name="connsiteY123" fmla="*/ 5054929 h 5096785"/>
              <a:gd name="connsiteX124" fmla="*/ 4858825 w 12192000"/>
              <a:gd name="connsiteY124" fmla="*/ 5051329 h 5096785"/>
              <a:gd name="connsiteX125" fmla="*/ 4769340 w 12192000"/>
              <a:gd name="connsiteY125" fmla="*/ 5053090 h 5096785"/>
              <a:gd name="connsiteX126" fmla="*/ 4744152 w 12192000"/>
              <a:gd name="connsiteY126" fmla="*/ 5053391 h 5096785"/>
              <a:gd name="connsiteX127" fmla="*/ 4723556 w 12192000"/>
              <a:gd name="connsiteY127" fmla="*/ 5059633 h 5096785"/>
              <a:gd name="connsiteX128" fmla="*/ 4719699 w 12192000"/>
              <a:gd name="connsiteY128" fmla="*/ 5066298 h 5096785"/>
              <a:gd name="connsiteX129" fmla="*/ 4706016 w 12192000"/>
              <a:gd name="connsiteY129" fmla="*/ 5067422 h 5096785"/>
              <a:gd name="connsiteX130" fmla="*/ 4702593 w 12192000"/>
              <a:gd name="connsiteY130" fmla="*/ 5068973 h 5096785"/>
              <a:gd name="connsiteX131" fmla="*/ 4682766 w 12192000"/>
              <a:gd name="connsiteY131" fmla="*/ 5076609 h 5096785"/>
              <a:gd name="connsiteX132" fmla="*/ 4634960 w 12192000"/>
              <a:gd name="connsiteY132" fmla="*/ 5061852 h 5096785"/>
              <a:gd name="connsiteX133" fmla="*/ 4580645 w 12192000"/>
              <a:gd name="connsiteY133" fmla="*/ 5069246 h 5096785"/>
              <a:gd name="connsiteX134" fmla="*/ 4368005 w 12192000"/>
              <a:gd name="connsiteY134" fmla="*/ 5057426 h 5096785"/>
              <a:gd name="connsiteX135" fmla="*/ 4339489 w 12192000"/>
              <a:gd name="connsiteY135" fmla="*/ 5080858 h 5096785"/>
              <a:gd name="connsiteX136" fmla="*/ 4253895 w 12192000"/>
              <a:gd name="connsiteY136" fmla="*/ 5085008 h 5096785"/>
              <a:gd name="connsiteX137" fmla="*/ 4130140 w 12192000"/>
              <a:gd name="connsiteY137" fmla="*/ 5057070 h 5096785"/>
              <a:gd name="connsiteX138" fmla="*/ 3911296 w 12192000"/>
              <a:gd name="connsiteY138" fmla="*/ 5035663 h 5096785"/>
              <a:gd name="connsiteX139" fmla="*/ 3895182 w 12192000"/>
              <a:gd name="connsiteY139" fmla="*/ 5030229 h 5096785"/>
              <a:gd name="connsiteX140" fmla="*/ 3870866 w 12192000"/>
              <a:gd name="connsiteY140" fmla="*/ 5023753 h 5096785"/>
              <a:gd name="connsiteX141" fmla="*/ 3865913 w 12192000"/>
              <a:gd name="connsiteY141" fmla="*/ 5025143 h 5096785"/>
              <a:gd name="connsiteX142" fmla="*/ 3828606 w 12192000"/>
              <a:gd name="connsiteY142" fmla="*/ 5019426 h 5096785"/>
              <a:gd name="connsiteX143" fmla="*/ 3827901 w 12192000"/>
              <a:gd name="connsiteY143" fmla="*/ 5020583 h 5096785"/>
              <a:gd name="connsiteX144" fmla="*/ 3816543 w 12192000"/>
              <a:gd name="connsiteY144" fmla="*/ 5024366 h 5096785"/>
              <a:gd name="connsiteX145" fmla="*/ 3795278 w 12192000"/>
              <a:gd name="connsiteY145" fmla="*/ 5028779 h 5096785"/>
              <a:gd name="connsiteX146" fmla="*/ 3743858 w 12192000"/>
              <a:gd name="connsiteY146" fmla="*/ 5054237 h 5096785"/>
              <a:gd name="connsiteX147" fmla="*/ 3704945 w 12192000"/>
              <a:gd name="connsiteY147" fmla="*/ 5048413 h 5096785"/>
              <a:gd name="connsiteX148" fmla="*/ 3696992 w 12192000"/>
              <a:gd name="connsiteY148" fmla="*/ 5047914 h 5096785"/>
              <a:gd name="connsiteX149" fmla="*/ 3696780 w 12192000"/>
              <a:gd name="connsiteY149" fmla="*/ 5048181 h 5096785"/>
              <a:gd name="connsiteX150" fmla="*/ 3688290 w 12192000"/>
              <a:gd name="connsiteY150" fmla="*/ 5048204 h 5096785"/>
              <a:gd name="connsiteX151" fmla="*/ 3682486 w 12192000"/>
              <a:gd name="connsiteY151" fmla="*/ 5047000 h 5096785"/>
              <a:gd name="connsiteX152" fmla="*/ 3667056 w 12192000"/>
              <a:gd name="connsiteY152" fmla="*/ 5046030 h 5096785"/>
              <a:gd name="connsiteX153" fmla="*/ 3661403 w 12192000"/>
              <a:gd name="connsiteY153" fmla="*/ 5047537 h 5096785"/>
              <a:gd name="connsiteX154" fmla="*/ 3658673 w 12192000"/>
              <a:gd name="connsiteY154" fmla="*/ 5050790 h 5096785"/>
              <a:gd name="connsiteX155" fmla="*/ 3657333 w 12192000"/>
              <a:gd name="connsiteY155" fmla="*/ 5050325 h 5096785"/>
              <a:gd name="connsiteX156" fmla="*/ 3626778 w 12192000"/>
              <a:gd name="connsiteY156" fmla="*/ 5057882 h 5096785"/>
              <a:gd name="connsiteX157" fmla="*/ 3560067 w 12192000"/>
              <a:gd name="connsiteY157" fmla="*/ 5064266 h 5096785"/>
              <a:gd name="connsiteX158" fmla="*/ 3522641 w 12192000"/>
              <a:gd name="connsiteY158" fmla="*/ 5063654 h 5096785"/>
              <a:gd name="connsiteX159" fmla="*/ 3419275 w 12192000"/>
              <a:gd name="connsiteY159" fmla="*/ 5066646 h 5096785"/>
              <a:gd name="connsiteX160" fmla="*/ 3314869 w 12192000"/>
              <a:gd name="connsiteY160" fmla="*/ 5073197 h 5096785"/>
              <a:gd name="connsiteX161" fmla="*/ 3259088 w 12192000"/>
              <a:gd name="connsiteY161" fmla="*/ 5096363 h 5096785"/>
              <a:gd name="connsiteX162" fmla="*/ 3253104 w 12192000"/>
              <a:gd name="connsiteY162" fmla="*/ 5096785 h 5096785"/>
              <a:gd name="connsiteX163" fmla="*/ 3238751 w 12192000"/>
              <a:gd name="connsiteY163" fmla="*/ 5092996 h 5096785"/>
              <a:gd name="connsiteX164" fmla="*/ 3233681 w 12192000"/>
              <a:gd name="connsiteY164" fmla="*/ 5090758 h 5096785"/>
              <a:gd name="connsiteX165" fmla="*/ 3225562 w 12192000"/>
              <a:gd name="connsiteY165" fmla="*/ 5089215 h 5096785"/>
              <a:gd name="connsiteX166" fmla="*/ 3225260 w 12192000"/>
              <a:gd name="connsiteY166" fmla="*/ 5089437 h 5096785"/>
              <a:gd name="connsiteX167" fmla="*/ 3217859 w 12192000"/>
              <a:gd name="connsiteY167" fmla="*/ 5087484 h 5096785"/>
              <a:gd name="connsiteX168" fmla="*/ 3182980 w 12192000"/>
              <a:gd name="connsiteY168" fmla="*/ 5074650 h 5096785"/>
              <a:gd name="connsiteX169" fmla="*/ 3055081 w 12192000"/>
              <a:gd name="connsiteY169" fmla="*/ 5080424 h 5096785"/>
              <a:gd name="connsiteX170" fmla="*/ 3049807 w 12192000"/>
              <a:gd name="connsiteY170" fmla="*/ 5080860 h 5096785"/>
              <a:gd name="connsiteX171" fmla="*/ 3029122 w 12192000"/>
              <a:gd name="connsiteY171" fmla="*/ 5070085 h 5096785"/>
              <a:gd name="connsiteX172" fmla="*/ 3017862 w 12192000"/>
              <a:gd name="connsiteY172" fmla="*/ 5065942 h 5096785"/>
              <a:gd name="connsiteX173" fmla="*/ 3015868 w 12192000"/>
              <a:gd name="connsiteY173" fmla="*/ 5061832 h 5096785"/>
              <a:gd name="connsiteX174" fmla="*/ 2998644 w 12192000"/>
              <a:gd name="connsiteY174" fmla="*/ 5057210 h 5096785"/>
              <a:gd name="connsiteX175" fmla="*/ 2996219 w 12192000"/>
              <a:gd name="connsiteY175" fmla="*/ 5057788 h 5096785"/>
              <a:gd name="connsiteX176" fmla="*/ 2983676 w 12192000"/>
              <a:gd name="connsiteY176" fmla="*/ 5049852 h 5096785"/>
              <a:gd name="connsiteX177" fmla="*/ 2903609 w 12192000"/>
              <a:gd name="connsiteY177" fmla="*/ 4998457 h 5096785"/>
              <a:gd name="connsiteX178" fmla="*/ 2758830 w 12192000"/>
              <a:gd name="connsiteY178" fmla="*/ 4974760 h 5096785"/>
              <a:gd name="connsiteX179" fmla="*/ 2532669 w 12192000"/>
              <a:gd name="connsiteY179" fmla="*/ 4940573 h 5096785"/>
              <a:gd name="connsiteX180" fmla="*/ 2389931 w 12192000"/>
              <a:gd name="connsiteY180" fmla="*/ 4905785 h 5096785"/>
              <a:gd name="connsiteX181" fmla="*/ 2335186 w 12192000"/>
              <a:gd name="connsiteY181" fmla="*/ 4902957 h 5096785"/>
              <a:gd name="connsiteX182" fmla="*/ 2273393 w 12192000"/>
              <a:gd name="connsiteY182" fmla="*/ 4883565 h 5096785"/>
              <a:gd name="connsiteX183" fmla="*/ 2269523 w 12192000"/>
              <a:gd name="connsiteY183" fmla="*/ 4884442 h 5096785"/>
              <a:gd name="connsiteX184" fmla="*/ 2256015 w 12192000"/>
              <a:gd name="connsiteY184" fmla="*/ 4883014 h 5096785"/>
              <a:gd name="connsiteX185" fmla="*/ 2249731 w 12192000"/>
              <a:gd name="connsiteY185" fmla="*/ 4888778 h 5096785"/>
              <a:gd name="connsiteX186" fmla="*/ 2227629 w 12192000"/>
              <a:gd name="connsiteY186" fmla="*/ 4891047 h 5096785"/>
              <a:gd name="connsiteX187" fmla="*/ 2203460 w 12192000"/>
              <a:gd name="connsiteY187" fmla="*/ 4886696 h 5096785"/>
              <a:gd name="connsiteX188" fmla="*/ 2091528 w 12192000"/>
              <a:gd name="connsiteY188" fmla="*/ 4859155 h 5096785"/>
              <a:gd name="connsiteX189" fmla="*/ 2022901 w 12192000"/>
              <a:gd name="connsiteY189" fmla="*/ 4846594 h 5096785"/>
              <a:gd name="connsiteX190" fmla="*/ 1994227 w 12192000"/>
              <a:gd name="connsiteY190" fmla="*/ 4847973 h 5096785"/>
              <a:gd name="connsiteX191" fmla="*/ 1955936 w 12192000"/>
              <a:gd name="connsiteY191" fmla="*/ 4845765 h 5096785"/>
              <a:gd name="connsiteX192" fmla="*/ 1741924 w 12192000"/>
              <a:gd name="connsiteY192" fmla="*/ 4808054 h 5096785"/>
              <a:gd name="connsiteX193" fmla="*/ 1734410 w 12192000"/>
              <a:gd name="connsiteY193" fmla="*/ 4811675 h 5096785"/>
              <a:gd name="connsiteX194" fmla="*/ 1691423 w 12192000"/>
              <a:gd name="connsiteY194" fmla="*/ 4802777 h 5096785"/>
              <a:gd name="connsiteX195" fmla="*/ 1554504 w 12192000"/>
              <a:gd name="connsiteY195" fmla="*/ 4739985 h 5096785"/>
              <a:gd name="connsiteX196" fmla="*/ 1470119 w 12192000"/>
              <a:gd name="connsiteY196" fmla="*/ 4723470 h 5096785"/>
              <a:gd name="connsiteX197" fmla="*/ 1437967 w 12192000"/>
              <a:gd name="connsiteY197" fmla="*/ 4722710 h 5096785"/>
              <a:gd name="connsiteX198" fmla="*/ 1295869 w 12192000"/>
              <a:gd name="connsiteY198" fmla="*/ 4726175 h 5096785"/>
              <a:gd name="connsiteX199" fmla="*/ 1292949 w 12192000"/>
              <a:gd name="connsiteY199" fmla="*/ 4684615 h 5096785"/>
              <a:gd name="connsiteX200" fmla="*/ 1244908 w 12192000"/>
              <a:gd name="connsiteY200" fmla="*/ 4706993 h 5096785"/>
              <a:gd name="connsiteX201" fmla="*/ 1171266 w 12192000"/>
              <a:gd name="connsiteY201" fmla="*/ 4706535 h 5096785"/>
              <a:gd name="connsiteX202" fmla="*/ 1160868 w 12192000"/>
              <a:gd name="connsiteY202" fmla="*/ 4701936 h 5096785"/>
              <a:gd name="connsiteX203" fmla="*/ 1147599 w 12192000"/>
              <a:gd name="connsiteY203" fmla="*/ 4714833 h 5096785"/>
              <a:gd name="connsiteX204" fmla="*/ 1119603 w 12192000"/>
              <a:gd name="connsiteY204" fmla="*/ 4721303 h 5096785"/>
              <a:gd name="connsiteX205" fmla="*/ 997851 w 12192000"/>
              <a:gd name="connsiteY205" fmla="*/ 4722336 h 5096785"/>
              <a:gd name="connsiteX206" fmla="*/ 976455 w 12192000"/>
              <a:gd name="connsiteY206" fmla="*/ 4726407 h 5096785"/>
              <a:gd name="connsiteX207" fmla="*/ 949939 w 12192000"/>
              <a:gd name="connsiteY207" fmla="*/ 4719699 h 5096785"/>
              <a:gd name="connsiteX208" fmla="*/ 894148 w 12192000"/>
              <a:gd name="connsiteY208" fmla="*/ 4710406 h 5096785"/>
              <a:gd name="connsiteX209" fmla="*/ 857990 w 12192000"/>
              <a:gd name="connsiteY209" fmla="*/ 4696844 h 5096785"/>
              <a:gd name="connsiteX210" fmla="*/ 848649 w 12192000"/>
              <a:gd name="connsiteY210" fmla="*/ 4704021 h 5096785"/>
              <a:gd name="connsiteX211" fmla="*/ 826436 w 12192000"/>
              <a:gd name="connsiteY211" fmla="*/ 4707421 h 5096785"/>
              <a:gd name="connsiteX212" fmla="*/ 733052 w 12192000"/>
              <a:gd name="connsiteY212" fmla="*/ 4701884 h 5096785"/>
              <a:gd name="connsiteX213" fmla="*/ 716185 w 12192000"/>
              <a:gd name="connsiteY213" fmla="*/ 4648168 h 5096785"/>
              <a:gd name="connsiteX214" fmla="*/ 582722 w 12192000"/>
              <a:gd name="connsiteY214" fmla="*/ 4658637 h 5096785"/>
              <a:gd name="connsiteX215" fmla="*/ 581118 w 12192000"/>
              <a:gd name="connsiteY215" fmla="*/ 4654120 h 5096785"/>
              <a:gd name="connsiteX216" fmla="*/ 546453 w 12192000"/>
              <a:gd name="connsiteY216" fmla="*/ 4652542 h 5096785"/>
              <a:gd name="connsiteX217" fmla="*/ 536773 w 12192000"/>
              <a:gd name="connsiteY217" fmla="*/ 4644609 h 5096785"/>
              <a:gd name="connsiteX218" fmla="*/ 388896 w 12192000"/>
              <a:gd name="connsiteY218" fmla="*/ 4619173 h 5096785"/>
              <a:gd name="connsiteX219" fmla="*/ 366479 w 12192000"/>
              <a:gd name="connsiteY219" fmla="*/ 4618896 h 5096785"/>
              <a:gd name="connsiteX220" fmla="*/ 342781 w 12192000"/>
              <a:gd name="connsiteY220" fmla="*/ 4601239 h 5096785"/>
              <a:gd name="connsiteX221" fmla="*/ 255925 w 12192000"/>
              <a:gd name="connsiteY221" fmla="*/ 4598685 h 5096785"/>
              <a:gd name="connsiteX222" fmla="*/ 226919 w 12192000"/>
              <a:gd name="connsiteY222" fmla="*/ 4598460 h 5096785"/>
              <a:gd name="connsiteX223" fmla="*/ 213925 w 12192000"/>
              <a:gd name="connsiteY223" fmla="*/ 4597783 h 5096785"/>
              <a:gd name="connsiteX224" fmla="*/ 215196 w 12192000"/>
              <a:gd name="connsiteY224" fmla="*/ 4588576 h 5096785"/>
              <a:gd name="connsiteX225" fmla="*/ 180214 w 12192000"/>
              <a:gd name="connsiteY225" fmla="*/ 4583701 h 5096785"/>
              <a:gd name="connsiteX226" fmla="*/ 83203 w 12192000"/>
              <a:gd name="connsiteY226" fmla="*/ 4531664 h 5096785"/>
              <a:gd name="connsiteX227" fmla="*/ 4106 w 12192000"/>
              <a:gd name="connsiteY227" fmla="*/ 4517202 h 5096785"/>
              <a:gd name="connsiteX228" fmla="*/ 0 w 12192000"/>
              <a:gd name="connsiteY228" fmla="*/ 4516084 h 5096785"/>
              <a:gd name="connsiteX229" fmla="*/ 0 w 12192000"/>
              <a:gd name="connsiteY229"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021777 w 12192000"/>
              <a:gd name="connsiteY4" fmla="*/ 3848082 h 5096785"/>
              <a:gd name="connsiteX5" fmla="*/ 11700796 w 12192000"/>
              <a:gd name="connsiteY5" fmla="*/ 3819843 h 5096785"/>
              <a:gd name="connsiteX6" fmla="*/ 11596222 w 12192000"/>
              <a:gd name="connsiteY6" fmla="*/ 3858834 h 5096785"/>
              <a:gd name="connsiteX7" fmla="*/ 11416000 w 12192000"/>
              <a:gd name="connsiteY7" fmla="*/ 3915854 h 5096785"/>
              <a:gd name="connsiteX8" fmla="*/ 11214181 w 12192000"/>
              <a:gd name="connsiteY8" fmla="*/ 4004215 h 5096785"/>
              <a:gd name="connsiteX9" fmla="*/ 11082297 w 12192000"/>
              <a:gd name="connsiteY9" fmla="*/ 4010564 h 5096785"/>
              <a:gd name="connsiteX10" fmla="*/ 10833086 w 12192000"/>
              <a:gd name="connsiteY10" fmla="*/ 3997707 h 5096785"/>
              <a:gd name="connsiteX11" fmla="*/ 10639436 w 12192000"/>
              <a:gd name="connsiteY11" fmla="*/ 4022417 h 5096785"/>
              <a:gd name="connsiteX12" fmla="*/ 10480215 w 12192000"/>
              <a:gd name="connsiteY12" fmla="*/ 4006823 h 5096785"/>
              <a:gd name="connsiteX13" fmla="*/ 10217282 w 12192000"/>
              <a:gd name="connsiteY13" fmla="*/ 4020809 h 5096785"/>
              <a:gd name="connsiteX14" fmla="*/ 9936427 w 12192000"/>
              <a:gd name="connsiteY14" fmla="*/ 4137843 h 5096785"/>
              <a:gd name="connsiteX15" fmla="*/ 9800299 w 12192000"/>
              <a:gd name="connsiteY15" fmla="*/ 4146342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6028335 w 12192000"/>
              <a:gd name="connsiteY90" fmla="*/ 4722621 h 5096785"/>
              <a:gd name="connsiteX91" fmla="*/ 5908701 w 12192000"/>
              <a:gd name="connsiteY91" fmla="*/ 4779160 h 5096785"/>
              <a:gd name="connsiteX92" fmla="*/ 5860414 w 12192000"/>
              <a:gd name="connsiteY92" fmla="*/ 4807892 h 5096785"/>
              <a:gd name="connsiteX93" fmla="*/ 5683612 w 12192000"/>
              <a:gd name="connsiteY93" fmla="*/ 4848770 h 5096785"/>
              <a:gd name="connsiteX94" fmla="*/ 5635111 w 12192000"/>
              <a:gd name="connsiteY94" fmla="*/ 4868888 h 5096785"/>
              <a:gd name="connsiteX95" fmla="*/ 5582652 w 12192000"/>
              <a:gd name="connsiteY95" fmla="*/ 4866836 h 5096785"/>
              <a:gd name="connsiteX96" fmla="*/ 5567213 w 12192000"/>
              <a:gd name="connsiteY96" fmla="*/ 4878769 h 5096785"/>
              <a:gd name="connsiteX97" fmla="*/ 5564659 w 12192000"/>
              <a:gd name="connsiteY97" fmla="*/ 4881042 h 5096785"/>
              <a:gd name="connsiteX98" fmla="*/ 5552102 w 12192000"/>
              <a:gd name="connsiteY98" fmla="*/ 4885426 h 5096785"/>
              <a:gd name="connsiteX99" fmla="*/ 5551475 w 12192000"/>
              <a:gd name="connsiteY99" fmla="*/ 4892560 h 5096785"/>
              <a:gd name="connsiteX100" fmla="*/ 5534664 w 12192000"/>
              <a:gd name="connsiteY100" fmla="*/ 4903385 h 5096785"/>
              <a:gd name="connsiteX101" fmla="*/ 5510737 w 12192000"/>
              <a:gd name="connsiteY101" fmla="*/ 4909807 h 5096785"/>
              <a:gd name="connsiteX102" fmla="*/ 5393901 w 12192000"/>
              <a:gd name="connsiteY102" fmla="*/ 4933709 h 5096785"/>
              <a:gd name="connsiteX103" fmla="*/ 5325782 w 12192000"/>
              <a:gd name="connsiteY103" fmla="*/ 4951789 h 5096785"/>
              <a:gd name="connsiteX104" fmla="*/ 5302703 w 12192000"/>
              <a:gd name="connsiteY104" fmla="*/ 4964590 h 5096785"/>
              <a:gd name="connsiteX105" fmla="*/ 5268591 w 12192000"/>
              <a:gd name="connsiteY105" fmla="*/ 4978479 h 5096785"/>
              <a:gd name="connsiteX106" fmla="*/ 5210559 w 12192000"/>
              <a:gd name="connsiteY106" fmla="*/ 5007585 h 5096785"/>
              <a:gd name="connsiteX107" fmla="*/ 5177597 w 12192000"/>
              <a:gd name="connsiteY107" fmla="*/ 5015926 h 5096785"/>
              <a:gd name="connsiteX108" fmla="*/ 5160569 w 12192000"/>
              <a:gd name="connsiteY108" fmla="*/ 5025681 h 5096785"/>
              <a:gd name="connsiteX109" fmla="*/ 5152748 w 12192000"/>
              <a:gd name="connsiteY109" fmla="*/ 5026569 h 5096785"/>
              <a:gd name="connsiteX110" fmla="*/ 5127678 w 12192000"/>
              <a:gd name="connsiteY110" fmla="*/ 5032947 h 5096785"/>
              <a:gd name="connsiteX111" fmla="*/ 5113147 w 12192000"/>
              <a:gd name="connsiteY111" fmla="*/ 5035818 h 5096785"/>
              <a:gd name="connsiteX112" fmla="*/ 5107301 w 12192000"/>
              <a:gd name="connsiteY112" fmla="*/ 5036672 h 5096785"/>
              <a:gd name="connsiteX113" fmla="*/ 5093215 w 12192000"/>
              <a:gd name="connsiteY113" fmla="*/ 5032880 h 5096785"/>
              <a:gd name="connsiteX114" fmla="*/ 5077058 w 12192000"/>
              <a:gd name="connsiteY114" fmla="*/ 5038681 h 5096785"/>
              <a:gd name="connsiteX115" fmla="*/ 5057349 w 12192000"/>
              <a:gd name="connsiteY115" fmla="*/ 5036015 h 5096785"/>
              <a:gd name="connsiteX116" fmla="*/ 5053945 w 12192000"/>
              <a:gd name="connsiteY116" fmla="*/ 5041952 h 5096785"/>
              <a:gd name="connsiteX117" fmla="*/ 5040021 w 12192000"/>
              <a:gd name="connsiteY117" fmla="*/ 5050052 h 5096785"/>
              <a:gd name="connsiteX118" fmla="*/ 5025913 w 12192000"/>
              <a:gd name="connsiteY118" fmla="*/ 5046535 h 5096785"/>
              <a:gd name="connsiteX119" fmla="*/ 4998218 w 12192000"/>
              <a:gd name="connsiteY119" fmla="*/ 5048065 h 5096785"/>
              <a:gd name="connsiteX120" fmla="*/ 4991008 w 12192000"/>
              <a:gd name="connsiteY120" fmla="*/ 5050439 h 5096785"/>
              <a:gd name="connsiteX121" fmla="*/ 4963503 w 12192000"/>
              <a:gd name="connsiteY121" fmla="*/ 5047575 h 5096785"/>
              <a:gd name="connsiteX122" fmla="*/ 4921053 w 12192000"/>
              <a:gd name="connsiteY122" fmla="*/ 5048925 h 5096785"/>
              <a:gd name="connsiteX123" fmla="*/ 4873420 w 12192000"/>
              <a:gd name="connsiteY123" fmla="*/ 5054929 h 5096785"/>
              <a:gd name="connsiteX124" fmla="*/ 4858825 w 12192000"/>
              <a:gd name="connsiteY124" fmla="*/ 5051329 h 5096785"/>
              <a:gd name="connsiteX125" fmla="*/ 4769340 w 12192000"/>
              <a:gd name="connsiteY125" fmla="*/ 5053090 h 5096785"/>
              <a:gd name="connsiteX126" fmla="*/ 4744152 w 12192000"/>
              <a:gd name="connsiteY126" fmla="*/ 5053391 h 5096785"/>
              <a:gd name="connsiteX127" fmla="*/ 4723556 w 12192000"/>
              <a:gd name="connsiteY127" fmla="*/ 5059633 h 5096785"/>
              <a:gd name="connsiteX128" fmla="*/ 4719699 w 12192000"/>
              <a:gd name="connsiteY128" fmla="*/ 5066298 h 5096785"/>
              <a:gd name="connsiteX129" fmla="*/ 4706016 w 12192000"/>
              <a:gd name="connsiteY129" fmla="*/ 5067422 h 5096785"/>
              <a:gd name="connsiteX130" fmla="*/ 4702593 w 12192000"/>
              <a:gd name="connsiteY130" fmla="*/ 5068973 h 5096785"/>
              <a:gd name="connsiteX131" fmla="*/ 4682766 w 12192000"/>
              <a:gd name="connsiteY131" fmla="*/ 5076609 h 5096785"/>
              <a:gd name="connsiteX132" fmla="*/ 4634960 w 12192000"/>
              <a:gd name="connsiteY132" fmla="*/ 5061852 h 5096785"/>
              <a:gd name="connsiteX133" fmla="*/ 4580645 w 12192000"/>
              <a:gd name="connsiteY133" fmla="*/ 5069246 h 5096785"/>
              <a:gd name="connsiteX134" fmla="*/ 4368005 w 12192000"/>
              <a:gd name="connsiteY134" fmla="*/ 5057426 h 5096785"/>
              <a:gd name="connsiteX135" fmla="*/ 4339489 w 12192000"/>
              <a:gd name="connsiteY135" fmla="*/ 5080858 h 5096785"/>
              <a:gd name="connsiteX136" fmla="*/ 4253895 w 12192000"/>
              <a:gd name="connsiteY136" fmla="*/ 5085008 h 5096785"/>
              <a:gd name="connsiteX137" fmla="*/ 4130140 w 12192000"/>
              <a:gd name="connsiteY137" fmla="*/ 5057070 h 5096785"/>
              <a:gd name="connsiteX138" fmla="*/ 3911296 w 12192000"/>
              <a:gd name="connsiteY138" fmla="*/ 5035663 h 5096785"/>
              <a:gd name="connsiteX139" fmla="*/ 3895182 w 12192000"/>
              <a:gd name="connsiteY139" fmla="*/ 5030229 h 5096785"/>
              <a:gd name="connsiteX140" fmla="*/ 3870866 w 12192000"/>
              <a:gd name="connsiteY140" fmla="*/ 5023753 h 5096785"/>
              <a:gd name="connsiteX141" fmla="*/ 3865913 w 12192000"/>
              <a:gd name="connsiteY141" fmla="*/ 5025143 h 5096785"/>
              <a:gd name="connsiteX142" fmla="*/ 3828606 w 12192000"/>
              <a:gd name="connsiteY142" fmla="*/ 5019426 h 5096785"/>
              <a:gd name="connsiteX143" fmla="*/ 3827901 w 12192000"/>
              <a:gd name="connsiteY143" fmla="*/ 5020583 h 5096785"/>
              <a:gd name="connsiteX144" fmla="*/ 3816543 w 12192000"/>
              <a:gd name="connsiteY144" fmla="*/ 5024366 h 5096785"/>
              <a:gd name="connsiteX145" fmla="*/ 3795278 w 12192000"/>
              <a:gd name="connsiteY145" fmla="*/ 5028779 h 5096785"/>
              <a:gd name="connsiteX146" fmla="*/ 3743858 w 12192000"/>
              <a:gd name="connsiteY146" fmla="*/ 5054237 h 5096785"/>
              <a:gd name="connsiteX147" fmla="*/ 3704945 w 12192000"/>
              <a:gd name="connsiteY147" fmla="*/ 5048413 h 5096785"/>
              <a:gd name="connsiteX148" fmla="*/ 3696992 w 12192000"/>
              <a:gd name="connsiteY148" fmla="*/ 5047914 h 5096785"/>
              <a:gd name="connsiteX149" fmla="*/ 3696780 w 12192000"/>
              <a:gd name="connsiteY149" fmla="*/ 5048181 h 5096785"/>
              <a:gd name="connsiteX150" fmla="*/ 3688290 w 12192000"/>
              <a:gd name="connsiteY150" fmla="*/ 5048204 h 5096785"/>
              <a:gd name="connsiteX151" fmla="*/ 3682486 w 12192000"/>
              <a:gd name="connsiteY151" fmla="*/ 5047000 h 5096785"/>
              <a:gd name="connsiteX152" fmla="*/ 3667056 w 12192000"/>
              <a:gd name="connsiteY152" fmla="*/ 5046030 h 5096785"/>
              <a:gd name="connsiteX153" fmla="*/ 3661403 w 12192000"/>
              <a:gd name="connsiteY153" fmla="*/ 5047537 h 5096785"/>
              <a:gd name="connsiteX154" fmla="*/ 3658673 w 12192000"/>
              <a:gd name="connsiteY154" fmla="*/ 5050790 h 5096785"/>
              <a:gd name="connsiteX155" fmla="*/ 3657333 w 12192000"/>
              <a:gd name="connsiteY155" fmla="*/ 5050325 h 5096785"/>
              <a:gd name="connsiteX156" fmla="*/ 3626778 w 12192000"/>
              <a:gd name="connsiteY156" fmla="*/ 5057882 h 5096785"/>
              <a:gd name="connsiteX157" fmla="*/ 3560067 w 12192000"/>
              <a:gd name="connsiteY157" fmla="*/ 5064266 h 5096785"/>
              <a:gd name="connsiteX158" fmla="*/ 3522641 w 12192000"/>
              <a:gd name="connsiteY158" fmla="*/ 5063654 h 5096785"/>
              <a:gd name="connsiteX159" fmla="*/ 3419275 w 12192000"/>
              <a:gd name="connsiteY159" fmla="*/ 5066646 h 5096785"/>
              <a:gd name="connsiteX160" fmla="*/ 3314869 w 12192000"/>
              <a:gd name="connsiteY160" fmla="*/ 5073197 h 5096785"/>
              <a:gd name="connsiteX161" fmla="*/ 3259088 w 12192000"/>
              <a:gd name="connsiteY161" fmla="*/ 5096363 h 5096785"/>
              <a:gd name="connsiteX162" fmla="*/ 3253104 w 12192000"/>
              <a:gd name="connsiteY162" fmla="*/ 5096785 h 5096785"/>
              <a:gd name="connsiteX163" fmla="*/ 3238751 w 12192000"/>
              <a:gd name="connsiteY163" fmla="*/ 5092996 h 5096785"/>
              <a:gd name="connsiteX164" fmla="*/ 3233681 w 12192000"/>
              <a:gd name="connsiteY164" fmla="*/ 5090758 h 5096785"/>
              <a:gd name="connsiteX165" fmla="*/ 3225562 w 12192000"/>
              <a:gd name="connsiteY165" fmla="*/ 5089215 h 5096785"/>
              <a:gd name="connsiteX166" fmla="*/ 3225260 w 12192000"/>
              <a:gd name="connsiteY166" fmla="*/ 5089437 h 5096785"/>
              <a:gd name="connsiteX167" fmla="*/ 3217859 w 12192000"/>
              <a:gd name="connsiteY167" fmla="*/ 5087484 h 5096785"/>
              <a:gd name="connsiteX168" fmla="*/ 3182980 w 12192000"/>
              <a:gd name="connsiteY168" fmla="*/ 5074650 h 5096785"/>
              <a:gd name="connsiteX169" fmla="*/ 3055081 w 12192000"/>
              <a:gd name="connsiteY169" fmla="*/ 5080424 h 5096785"/>
              <a:gd name="connsiteX170" fmla="*/ 3049807 w 12192000"/>
              <a:gd name="connsiteY170" fmla="*/ 5080860 h 5096785"/>
              <a:gd name="connsiteX171" fmla="*/ 3029122 w 12192000"/>
              <a:gd name="connsiteY171" fmla="*/ 5070085 h 5096785"/>
              <a:gd name="connsiteX172" fmla="*/ 3017862 w 12192000"/>
              <a:gd name="connsiteY172" fmla="*/ 5065942 h 5096785"/>
              <a:gd name="connsiteX173" fmla="*/ 3015868 w 12192000"/>
              <a:gd name="connsiteY173" fmla="*/ 5061832 h 5096785"/>
              <a:gd name="connsiteX174" fmla="*/ 2998644 w 12192000"/>
              <a:gd name="connsiteY174" fmla="*/ 5057210 h 5096785"/>
              <a:gd name="connsiteX175" fmla="*/ 2996219 w 12192000"/>
              <a:gd name="connsiteY175" fmla="*/ 5057788 h 5096785"/>
              <a:gd name="connsiteX176" fmla="*/ 2983676 w 12192000"/>
              <a:gd name="connsiteY176" fmla="*/ 5049852 h 5096785"/>
              <a:gd name="connsiteX177" fmla="*/ 2903609 w 12192000"/>
              <a:gd name="connsiteY177" fmla="*/ 4998457 h 5096785"/>
              <a:gd name="connsiteX178" fmla="*/ 2758830 w 12192000"/>
              <a:gd name="connsiteY178" fmla="*/ 4974760 h 5096785"/>
              <a:gd name="connsiteX179" fmla="*/ 2532669 w 12192000"/>
              <a:gd name="connsiteY179" fmla="*/ 4940573 h 5096785"/>
              <a:gd name="connsiteX180" fmla="*/ 2389931 w 12192000"/>
              <a:gd name="connsiteY180" fmla="*/ 4905785 h 5096785"/>
              <a:gd name="connsiteX181" fmla="*/ 2335186 w 12192000"/>
              <a:gd name="connsiteY181" fmla="*/ 4902957 h 5096785"/>
              <a:gd name="connsiteX182" fmla="*/ 2273393 w 12192000"/>
              <a:gd name="connsiteY182" fmla="*/ 4883565 h 5096785"/>
              <a:gd name="connsiteX183" fmla="*/ 2269523 w 12192000"/>
              <a:gd name="connsiteY183" fmla="*/ 4884442 h 5096785"/>
              <a:gd name="connsiteX184" fmla="*/ 2256015 w 12192000"/>
              <a:gd name="connsiteY184" fmla="*/ 4883014 h 5096785"/>
              <a:gd name="connsiteX185" fmla="*/ 2249731 w 12192000"/>
              <a:gd name="connsiteY185" fmla="*/ 4888778 h 5096785"/>
              <a:gd name="connsiteX186" fmla="*/ 2227629 w 12192000"/>
              <a:gd name="connsiteY186" fmla="*/ 4891047 h 5096785"/>
              <a:gd name="connsiteX187" fmla="*/ 2203460 w 12192000"/>
              <a:gd name="connsiteY187" fmla="*/ 4886696 h 5096785"/>
              <a:gd name="connsiteX188" fmla="*/ 2091528 w 12192000"/>
              <a:gd name="connsiteY188" fmla="*/ 4859155 h 5096785"/>
              <a:gd name="connsiteX189" fmla="*/ 2022901 w 12192000"/>
              <a:gd name="connsiteY189" fmla="*/ 4846594 h 5096785"/>
              <a:gd name="connsiteX190" fmla="*/ 1994227 w 12192000"/>
              <a:gd name="connsiteY190" fmla="*/ 4847973 h 5096785"/>
              <a:gd name="connsiteX191" fmla="*/ 1955936 w 12192000"/>
              <a:gd name="connsiteY191" fmla="*/ 4845765 h 5096785"/>
              <a:gd name="connsiteX192" fmla="*/ 1741924 w 12192000"/>
              <a:gd name="connsiteY192" fmla="*/ 4808054 h 5096785"/>
              <a:gd name="connsiteX193" fmla="*/ 1734410 w 12192000"/>
              <a:gd name="connsiteY193" fmla="*/ 4811675 h 5096785"/>
              <a:gd name="connsiteX194" fmla="*/ 1691423 w 12192000"/>
              <a:gd name="connsiteY194" fmla="*/ 4802777 h 5096785"/>
              <a:gd name="connsiteX195" fmla="*/ 1554504 w 12192000"/>
              <a:gd name="connsiteY195" fmla="*/ 4739985 h 5096785"/>
              <a:gd name="connsiteX196" fmla="*/ 1470119 w 12192000"/>
              <a:gd name="connsiteY196" fmla="*/ 4723470 h 5096785"/>
              <a:gd name="connsiteX197" fmla="*/ 1437967 w 12192000"/>
              <a:gd name="connsiteY197" fmla="*/ 4722710 h 5096785"/>
              <a:gd name="connsiteX198" fmla="*/ 1295869 w 12192000"/>
              <a:gd name="connsiteY198" fmla="*/ 4726175 h 5096785"/>
              <a:gd name="connsiteX199" fmla="*/ 1292949 w 12192000"/>
              <a:gd name="connsiteY199" fmla="*/ 4684615 h 5096785"/>
              <a:gd name="connsiteX200" fmla="*/ 1244908 w 12192000"/>
              <a:gd name="connsiteY200" fmla="*/ 4706993 h 5096785"/>
              <a:gd name="connsiteX201" fmla="*/ 1171266 w 12192000"/>
              <a:gd name="connsiteY201" fmla="*/ 4706535 h 5096785"/>
              <a:gd name="connsiteX202" fmla="*/ 1160868 w 12192000"/>
              <a:gd name="connsiteY202" fmla="*/ 4701936 h 5096785"/>
              <a:gd name="connsiteX203" fmla="*/ 1147599 w 12192000"/>
              <a:gd name="connsiteY203" fmla="*/ 4714833 h 5096785"/>
              <a:gd name="connsiteX204" fmla="*/ 1119603 w 12192000"/>
              <a:gd name="connsiteY204" fmla="*/ 4721303 h 5096785"/>
              <a:gd name="connsiteX205" fmla="*/ 997851 w 12192000"/>
              <a:gd name="connsiteY205" fmla="*/ 4722336 h 5096785"/>
              <a:gd name="connsiteX206" fmla="*/ 976455 w 12192000"/>
              <a:gd name="connsiteY206" fmla="*/ 4726407 h 5096785"/>
              <a:gd name="connsiteX207" fmla="*/ 949939 w 12192000"/>
              <a:gd name="connsiteY207" fmla="*/ 4719699 h 5096785"/>
              <a:gd name="connsiteX208" fmla="*/ 894148 w 12192000"/>
              <a:gd name="connsiteY208" fmla="*/ 4710406 h 5096785"/>
              <a:gd name="connsiteX209" fmla="*/ 857990 w 12192000"/>
              <a:gd name="connsiteY209" fmla="*/ 4696844 h 5096785"/>
              <a:gd name="connsiteX210" fmla="*/ 848649 w 12192000"/>
              <a:gd name="connsiteY210" fmla="*/ 4704021 h 5096785"/>
              <a:gd name="connsiteX211" fmla="*/ 826436 w 12192000"/>
              <a:gd name="connsiteY211" fmla="*/ 4707421 h 5096785"/>
              <a:gd name="connsiteX212" fmla="*/ 733052 w 12192000"/>
              <a:gd name="connsiteY212" fmla="*/ 4701884 h 5096785"/>
              <a:gd name="connsiteX213" fmla="*/ 716185 w 12192000"/>
              <a:gd name="connsiteY213" fmla="*/ 4648168 h 5096785"/>
              <a:gd name="connsiteX214" fmla="*/ 582722 w 12192000"/>
              <a:gd name="connsiteY214" fmla="*/ 4658637 h 5096785"/>
              <a:gd name="connsiteX215" fmla="*/ 581118 w 12192000"/>
              <a:gd name="connsiteY215" fmla="*/ 4654120 h 5096785"/>
              <a:gd name="connsiteX216" fmla="*/ 546453 w 12192000"/>
              <a:gd name="connsiteY216" fmla="*/ 4652542 h 5096785"/>
              <a:gd name="connsiteX217" fmla="*/ 536773 w 12192000"/>
              <a:gd name="connsiteY217" fmla="*/ 4644609 h 5096785"/>
              <a:gd name="connsiteX218" fmla="*/ 388896 w 12192000"/>
              <a:gd name="connsiteY218" fmla="*/ 4619173 h 5096785"/>
              <a:gd name="connsiteX219" fmla="*/ 366479 w 12192000"/>
              <a:gd name="connsiteY219" fmla="*/ 4618896 h 5096785"/>
              <a:gd name="connsiteX220" fmla="*/ 342781 w 12192000"/>
              <a:gd name="connsiteY220" fmla="*/ 4601239 h 5096785"/>
              <a:gd name="connsiteX221" fmla="*/ 255925 w 12192000"/>
              <a:gd name="connsiteY221" fmla="*/ 4598685 h 5096785"/>
              <a:gd name="connsiteX222" fmla="*/ 226919 w 12192000"/>
              <a:gd name="connsiteY222" fmla="*/ 4598460 h 5096785"/>
              <a:gd name="connsiteX223" fmla="*/ 213925 w 12192000"/>
              <a:gd name="connsiteY223" fmla="*/ 4597783 h 5096785"/>
              <a:gd name="connsiteX224" fmla="*/ 215196 w 12192000"/>
              <a:gd name="connsiteY224" fmla="*/ 4588576 h 5096785"/>
              <a:gd name="connsiteX225" fmla="*/ 180214 w 12192000"/>
              <a:gd name="connsiteY225" fmla="*/ 4583701 h 5096785"/>
              <a:gd name="connsiteX226" fmla="*/ 83203 w 12192000"/>
              <a:gd name="connsiteY226" fmla="*/ 4531664 h 5096785"/>
              <a:gd name="connsiteX227" fmla="*/ 4106 w 12192000"/>
              <a:gd name="connsiteY227" fmla="*/ 4517202 h 5096785"/>
              <a:gd name="connsiteX228" fmla="*/ 0 w 12192000"/>
              <a:gd name="connsiteY228" fmla="*/ 4516084 h 5096785"/>
              <a:gd name="connsiteX229" fmla="*/ 0 w 12192000"/>
              <a:gd name="connsiteY229" fmla="*/ 0 h 5096785"/>
              <a:gd name="connsiteX0" fmla="*/ 0 w 12192000"/>
              <a:gd name="connsiteY0" fmla="*/ 0 h 5096785"/>
              <a:gd name="connsiteX1" fmla="*/ 12192000 w 12192000"/>
              <a:gd name="connsiteY1" fmla="*/ 0 h 5096785"/>
              <a:gd name="connsiteX2" fmla="*/ 12192000 w 12192000"/>
              <a:gd name="connsiteY2" fmla="*/ 3809005 h 5096785"/>
              <a:gd name="connsiteX3" fmla="*/ 12142543 w 12192000"/>
              <a:gd name="connsiteY3" fmla="*/ 3817043 h 5096785"/>
              <a:gd name="connsiteX4" fmla="*/ 12021777 w 12192000"/>
              <a:gd name="connsiteY4" fmla="*/ 3848082 h 5096785"/>
              <a:gd name="connsiteX5" fmla="*/ 11700796 w 12192000"/>
              <a:gd name="connsiteY5" fmla="*/ 3819843 h 5096785"/>
              <a:gd name="connsiteX6" fmla="*/ 11596222 w 12192000"/>
              <a:gd name="connsiteY6" fmla="*/ 3858834 h 5096785"/>
              <a:gd name="connsiteX7" fmla="*/ 11416000 w 12192000"/>
              <a:gd name="connsiteY7" fmla="*/ 3915854 h 5096785"/>
              <a:gd name="connsiteX8" fmla="*/ 11214181 w 12192000"/>
              <a:gd name="connsiteY8" fmla="*/ 4004215 h 5096785"/>
              <a:gd name="connsiteX9" fmla="*/ 11082297 w 12192000"/>
              <a:gd name="connsiteY9" fmla="*/ 4010564 h 5096785"/>
              <a:gd name="connsiteX10" fmla="*/ 10833086 w 12192000"/>
              <a:gd name="connsiteY10" fmla="*/ 3997707 h 5096785"/>
              <a:gd name="connsiteX11" fmla="*/ 10639436 w 12192000"/>
              <a:gd name="connsiteY11" fmla="*/ 4022417 h 5096785"/>
              <a:gd name="connsiteX12" fmla="*/ 10480215 w 12192000"/>
              <a:gd name="connsiteY12" fmla="*/ 4006823 h 5096785"/>
              <a:gd name="connsiteX13" fmla="*/ 10217282 w 12192000"/>
              <a:gd name="connsiteY13" fmla="*/ 4020809 h 5096785"/>
              <a:gd name="connsiteX14" fmla="*/ 10015940 w 12192000"/>
              <a:gd name="connsiteY14" fmla="*/ 4082184 h 5096785"/>
              <a:gd name="connsiteX15" fmla="*/ 9800299 w 12192000"/>
              <a:gd name="connsiteY15" fmla="*/ 4146342 h 5096785"/>
              <a:gd name="connsiteX16" fmla="*/ 9707822 w 12192000"/>
              <a:gd name="connsiteY16" fmla="*/ 4189102 h 5096785"/>
              <a:gd name="connsiteX17" fmla="*/ 9543973 w 12192000"/>
              <a:gd name="connsiteY17" fmla="*/ 4245802 h 5096785"/>
              <a:gd name="connsiteX18" fmla="*/ 9528747 w 12192000"/>
              <a:gd name="connsiteY18" fmla="*/ 4251724 h 5096785"/>
              <a:gd name="connsiteX19" fmla="*/ 9436976 w 12192000"/>
              <a:gd name="connsiteY19" fmla="*/ 4269351 h 5096785"/>
              <a:gd name="connsiteX20" fmla="*/ 9371827 w 12192000"/>
              <a:gd name="connsiteY20" fmla="*/ 4303912 h 5096785"/>
              <a:gd name="connsiteX21" fmla="*/ 9260304 w 12192000"/>
              <a:gd name="connsiteY21" fmla="*/ 4328021 h 5096785"/>
              <a:gd name="connsiteX22" fmla="*/ 9148799 w 12192000"/>
              <a:gd name="connsiteY22" fmla="*/ 4348506 h 5096785"/>
              <a:gd name="connsiteX23" fmla="*/ 9107898 w 12192000"/>
              <a:gd name="connsiteY23" fmla="*/ 4354282 h 5096785"/>
              <a:gd name="connsiteX24" fmla="*/ 8990743 w 12192000"/>
              <a:gd name="connsiteY24" fmla="*/ 4382161 h 5096785"/>
              <a:gd name="connsiteX25" fmla="*/ 8979819 w 12192000"/>
              <a:gd name="connsiteY25" fmla="*/ 4366419 h 5096785"/>
              <a:gd name="connsiteX26" fmla="*/ 8936044 w 12192000"/>
              <a:gd name="connsiteY26" fmla="*/ 4370992 h 5096785"/>
              <a:gd name="connsiteX27" fmla="*/ 8897707 w 12192000"/>
              <a:gd name="connsiteY27" fmla="*/ 4392673 h 5096785"/>
              <a:gd name="connsiteX28" fmla="*/ 8845635 w 12192000"/>
              <a:gd name="connsiteY28" fmla="*/ 4404300 h 5096785"/>
              <a:gd name="connsiteX29" fmla="*/ 8814562 w 12192000"/>
              <a:gd name="connsiteY29" fmla="*/ 4411434 h 5096785"/>
              <a:gd name="connsiteX30" fmla="*/ 8726349 w 12192000"/>
              <a:gd name="connsiteY30" fmla="*/ 4416668 h 5096785"/>
              <a:gd name="connsiteX31" fmla="*/ 8566678 w 12192000"/>
              <a:gd name="connsiteY31" fmla="*/ 4391711 h 5096785"/>
              <a:gd name="connsiteX32" fmla="*/ 8521516 w 12192000"/>
              <a:gd name="connsiteY32" fmla="*/ 4393927 h 5096785"/>
              <a:gd name="connsiteX33" fmla="*/ 8515998 w 12192000"/>
              <a:gd name="connsiteY33" fmla="*/ 4399124 h 5096785"/>
              <a:gd name="connsiteX34" fmla="*/ 8449547 w 12192000"/>
              <a:gd name="connsiteY34" fmla="*/ 4383170 h 5096785"/>
              <a:gd name="connsiteX35" fmla="*/ 8360285 w 12192000"/>
              <a:gd name="connsiteY35" fmla="*/ 4398502 h 5096785"/>
              <a:gd name="connsiteX36" fmla="*/ 8256584 w 12192000"/>
              <a:gd name="connsiteY36" fmla="*/ 4423564 h 5096785"/>
              <a:gd name="connsiteX37" fmla="*/ 8229821 w 12192000"/>
              <a:gd name="connsiteY37" fmla="*/ 4431840 h 5096785"/>
              <a:gd name="connsiteX38" fmla="*/ 8158476 w 12192000"/>
              <a:gd name="connsiteY38" fmla="*/ 4436904 h 5096785"/>
              <a:gd name="connsiteX39" fmla="*/ 7993707 w 12192000"/>
              <a:gd name="connsiteY39" fmla="*/ 4447962 h 5096785"/>
              <a:gd name="connsiteX40" fmla="*/ 7990346 w 12192000"/>
              <a:gd name="connsiteY40" fmla="*/ 4454853 h 5096785"/>
              <a:gd name="connsiteX41" fmla="*/ 7976786 w 12192000"/>
              <a:gd name="connsiteY41" fmla="*/ 4456820 h 5096785"/>
              <a:gd name="connsiteX42" fmla="*/ 7973491 w 12192000"/>
              <a:gd name="connsiteY42" fmla="*/ 4458577 h 5096785"/>
              <a:gd name="connsiteX43" fmla="*/ 7954281 w 12192000"/>
              <a:gd name="connsiteY43" fmla="*/ 4467421 h 5096785"/>
              <a:gd name="connsiteX44" fmla="*/ 7905540 w 12192000"/>
              <a:gd name="connsiteY44" fmla="*/ 4455628 h 5096785"/>
              <a:gd name="connsiteX45" fmla="*/ 7851932 w 12192000"/>
              <a:gd name="connsiteY45" fmla="*/ 4466353 h 5096785"/>
              <a:gd name="connsiteX46" fmla="*/ 7639078 w 12192000"/>
              <a:gd name="connsiteY46" fmla="*/ 4467635 h 5096785"/>
              <a:gd name="connsiteX47" fmla="*/ 7612359 w 12192000"/>
              <a:gd name="connsiteY47" fmla="*/ 4492789 h 5096785"/>
              <a:gd name="connsiteX48" fmla="*/ 7527328 w 12192000"/>
              <a:gd name="connsiteY48" fmla="*/ 4502199 h 5096785"/>
              <a:gd name="connsiteX49" fmla="*/ 7388717 w 12192000"/>
              <a:gd name="connsiteY49" fmla="*/ 4470799 h 5096785"/>
              <a:gd name="connsiteX50" fmla="*/ 7231898 w 12192000"/>
              <a:gd name="connsiteY50" fmla="*/ 4486028 h 5096785"/>
              <a:gd name="connsiteX51" fmla="*/ 7218425 w 12192000"/>
              <a:gd name="connsiteY51" fmla="*/ 4477288 h 5096785"/>
              <a:gd name="connsiteX52" fmla="*/ 7202795 w 12192000"/>
              <a:gd name="connsiteY52" fmla="*/ 4472972 h 5096785"/>
              <a:gd name="connsiteX53" fmla="*/ 7200744 w 12192000"/>
              <a:gd name="connsiteY53" fmla="*/ 4474099 h 5096785"/>
              <a:gd name="connsiteX54" fmla="*/ 7182163 w 12192000"/>
              <a:gd name="connsiteY54" fmla="*/ 4474005 h 5096785"/>
              <a:gd name="connsiteX55" fmla="*/ 7178368 w 12192000"/>
              <a:gd name="connsiteY55" fmla="*/ 4470673 h 5096785"/>
              <a:gd name="connsiteX56" fmla="*/ 7165705 w 12192000"/>
              <a:gd name="connsiteY56" fmla="*/ 4469569 h 5096785"/>
              <a:gd name="connsiteX57" fmla="*/ 7140991 w 12192000"/>
              <a:gd name="connsiteY57" fmla="*/ 4464599 h 5096785"/>
              <a:gd name="connsiteX58" fmla="*/ 7136152 w 12192000"/>
              <a:gd name="connsiteY58" fmla="*/ 4466292 h 5096785"/>
              <a:gd name="connsiteX59" fmla="*/ 7098544 w 12192000"/>
              <a:gd name="connsiteY59" fmla="*/ 4462879 h 5096785"/>
              <a:gd name="connsiteX60" fmla="*/ 7097922 w 12192000"/>
              <a:gd name="connsiteY60" fmla="*/ 4464077 h 5096785"/>
              <a:gd name="connsiteX61" fmla="*/ 7086877 w 12192000"/>
              <a:gd name="connsiteY61" fmla="*/ 4468554 h 5096785"/>
              <a:gd name="connsiteX62" fmla="*/ 7065999 w 12192000"/>
              <a:gd name="connsiteY62" fmla="*/ 4474270 h 5096785"/>
              <a:gd name="connsiteX63" fmla="*/ 7016598 w 12192000"/>
              <a:gd name="connsiteY63" fmla="*/ 4502855 h 5096785"/>
              <a:gd name="connsiteX64" fmla="*/ 6977375 w 12192000"/>
              <a:gd name="connsiteY64" fmla="*/ 4499434 h 5096785"/>
              <a:gd name="connsiteX65" fmla="*/ 6969409 w 12192000"/>
              <a:gd name="connsiteY65" fmla="*/ 4499424 h 5096785"/>
              <a:gd name="connsiteX66" fmla="*/ 6969218 w 12192000"/>
              <a:gd name="connsiteY66" fmla="*/ 4499704 h 5096785"/>
              <a:gd name="connsiteX67" fmla="*/ 6960755 w 12192000"/>
              <a:gd name="connsiteY67" fmla="*/ 4500249 h 5096785"/>
              <a:gd name="connsiteX68" fmla="*/ 6954882 w 12192000"/>
              <a:gd name="connsiteY68" fmla="*/ 4499405 h 5096785"/>
              <a:gd name="connsiteX69" fmla="*/ 6939428 w 12192000"/>
              <a:gd name="connsiteY69" fmla="*/ 4499385 h 5096785"/>
              <a:gd name="connsiteX70" fmla="*/ 6933902 w 12192000"/>
              <a:gd name="connsiteY70" fmla="*/ 4501239 h 5096785"/>
              <a:gd name="connsiteX71" fmla="*/ 6891244 w 12192000"/>
              <a:gd name="connsiteY71" fmla="*/ 4536371 h 5096785"/>
              <a:gd name="connsiteX72" fmla="*/ 6794496 w 12192000"/>
              <a:gd name="connsiteY72" fmla="*/ 4567924 h 5096785"/>
              <a:gd name="connsiteX73" fmla="*/ 6574528 w 12192000"/>
              <a:gd name="connsiteY73" fmla="*/ 4641155 h 5096785"/>
              <a:gd name="connsiteX74" fmla="*/ 6573036 w 12192000"/>
              <a:gd name="connsiteY74" fmla="*/ 4641049 h 5096785"/>
              <a:gd name="connsiteX75" fmla="*/ 6571920 w 12192000"/>
              <a:gd name="connsiteY75" fmla="*/ 4644739 h 5096785"/>
              <a:gd name="connsiteX76" fmla="*/ 6552021 w 12192000"/>
              <a:gd name="connsiteY76" fmla="*/ 4650379 h 5096785"/>
              <a:gd name="connsiteX77" fmla="*/ 6545925 w 12192000"/>
              <a:gd name="connsiteY77" fmla="*/ 4650675 h 5096785"/>
              <a:gd name="connsiteX78" fmla="*/ 6537822 w 12192000"/>
              <a:gd name="connsiteY78" fmla="*/ 4652769 h 5096785"/>
              <a:gd name="connsiteX79" fmla="*/ 6537743 w 12192000"/>
              <a:gd name="connsiteY79" fmla="*/ 4653068 h 5096785"/>
              <a:gd name="connsiteX80" fmla="*/ 6490057 w 12192000"/>
              <a:gd name="connsiteY80" fmla="*/ 4658624 h 5096785"/>
              <a:gd name="connsiteX81" fmla="*/ 6386800 w 12192000"/>
              <a:gd name="connsiteY81" fmla="*/ 4715431 h 5096785"/>
              <a:gd name="connsiteX82" fmla="*/ 6382703 w 12192000"/>
              <a:gd name="connsiteY82" fmla="*/ 4717930 h 5096785"/>
              <a:gd name="connsiteX83" fmla="*/ 6356495 w 12192000"/>
              <a:gd name="connsiteY83" fmla="*/ 4717843 h 5096785"/>
              <a:gd name="connsiteX84" fmla="*/ 6343628 w 12192000"/>
              <a:gd name="connsiteY84" fmla="*/ 4719161 h 5096785"/>
              <a:gd name="connsiteX85" fmla="*/ 6338605 w 12192000"/>
              <a:gd name="connsiteY85" fmla="*/ 4716723 h 5096785"/>
              <a:gd name="connsiteX86" fmla="*/ 6320318 w 12192000"/>
              <a:gd name="connsiteY86" fmla="*/ 4720095 h 5096785"/>
              <a:gd name="connsiteX87" fmla="*/ 6318742 w 12192000"/>
              <a:gd name="connsiteY87" fmla="*/ 4721541 h 5096785"/>
              <a:gd name="connsiteX88" fmla="*/ 6301708 w 12192000"/>
              <a:gd name="connsiteY88" fmla="*/ 4720380 h 5096785"/>
              <a:gd name="connsiteX89" fmla="*/ 6285082 w 12192000"/>
              <a:gd name="connsiteY89" fmla="*/ 4714639 h 5096785"/>
              <a:gd name="connsiteX90" fmla="*/ 6028335 w 12192000"/>
              <a:gd name="connsiteY90" fmla="*/ 4722621 h 5096785"/>
              <a:gd name="connsiteX91" fmla="*/ 5908701 w 12192000"/>
              <a:gd name="connsiteY91" fmla="*/ 4779160 h 5096785"/>
              <a:gd name="connsiteX92" fmla="*/ 5860414 w 12192000"/>
              <a:gd name="connsiteY92" fmla="*/ 4807892 h 5096785"/>
              <a:gd name="connsiteX93" fmla="*/ 5683612 w 12192000"/>
              <a:gd name="connsiteY93" fmla="*/ 4848770 h 5096785"/>
              <a:gd name="connsiteX94" fmla="*/ 5635111 w 12192000"/>
              <a:gd name="connsiteY94" fmla="*/ 4868888 h 5096785"/>
              <a:gd name="connsiteX95" fmla="*/ 5582652 w 12192000"/>
              <a:gd name="connsiteY95" fmla="*/ 4866836 h 5096785"/>
              <a:gd name="connsiteX96" fmla="*/ 5567213 w 12192000"/>
              <a:gd name="connsiteY96" fmla="*/ 4878769 h 5096785"/>
              <a:gd name="connsiteX97" fmla="*/ 5564659 w 12192000"/>
              <a:gd name="connsiteY97" fmla="*/ 4881042 h 5096785"/>
              <a:gd name="connsiteX98" fmla="*/ 5552102 w 12192000"/>
              <a:gd name="connsiteY98" fmla="*/ 4885426 h 5096785"/>
              <a:gd name="connsiteX99" fmla="*/ 5551475 w 12192000"/>
              <a:gd name="connsiteY99" fmla="*/ 4892560 h 5096785"/>
              <a:gd name="connsiteX100" fmla="*/ 5534664 w 12192000"/>
              <a:gd name="connsiteY100" fmla="*/ 4903385 h 5096785"/>
              <a:gd name="connsiteX101" fmla="*/ 5510737 w 12192000"/>
              <a:gd name="connsiteY101" fmla="*/ 4909807 h 5096785"/>
              <a:gd name="connsiteX102" fmla="*/ 5393901 w 12192000"/>
              <a:gd name="connsiteY102" fmla="*/ 4933709 h 5096785"/>
              <a:gd name="connsiteX103" fmla="*/ 5325782 w 12192000"/>
              <a:gd name="connsiteY103" fmla="*/ 4951789 h 5096785"/>
              <a:gd name="connsiteX104" fmla="*/ 5302703 w 12192000"/>
              <a:gd name="connsiteY104" fmla="*/ 4964590 h 5096785"/>
              <a:gd name="connsiteX105" fmla="*/ 5268591 w 12192000"/>
              <a:gd name="connsiteY105" fmla="*/ 4978479 h 5096785"/>
              <a:gd name="connsiteX106" fmla="*/ 5210559 w 12192000"/>
              <a:gd name="connsiteY106" fmla="*/ 5007585 h 5096785"/>
              <a:gd name="connsiteX107" fmla="*/ 5177597 w 12192000"/>
              <a:gd name="connsiteY107" fmla="*/ 5015926 h 5096785"/>
              <a:gd name="connsiteX108" fmla="*/ 5160569 w 12192000"/>
              <a:gd name="connsiteY108" fmla="*/ 5025681 h 5096785"/>
              <a:gd name="connsiteX109" fmla="*/ 5152748 w 12192000"/>
              <a:gd name="connsiteY109" fmla="*/ 5026569 h 5096785"/>
              <a:gd name="connsiteX110" fmla="*/ 5127678 w 12192000"/>
              <a:gd name="connsiteY110" fmla="*/ 5032947 h 5096785"/>
              <a:gd name="connsiteX111" fmla="*/ 5113147 w 12192000"/>
              <a:gd name="connsiteY111" fmla="*/ 5035818 h 5096785"/>
              <a:gd name="connsiteX112" fmla="*/ 5107301 w 12192000"/>
              <a:gd name="connsiteY112" fmla="*/ 5036672 h 5096785"/>
              <a:gd name="connsiteX113" fmla="*/ 5093215 w 12192000"/>
              <a:gd name="connsiteY113" fmla="*/ 5032880 h 5096785"/>
              <a:gd name="connsiteX114" fmla="*/ 5077058 w 12192000"/>
              <a:gd name="connsiteY114" fmla="*/ 5038681 h 5096785"/>
              <a:gd name="connsiteX115" fmla="*/ 5057349 w 12192000"/>
              <a:gd name="connsiteY115" fmla="*/ 5036015 h 5096785"/>
              <a:gd name="connsiteX116" fmla="*/ 5053945 w 12192000"/>
              <a:gd name="connsiteY116" fmla="*/ 5041952 h 5096785"/>
              <a:gd name="connsiteX117" fmla="*/ 5040021 w 12192000"/>
              <a:gd name="connsiteY117" fmla="*/ 5050052 h 5096785"/>
              <a:gd name="connsiteX118" fmla="*/ 5025913 w 12192000"/>
              <a:gd name="connsiteY118" fmla="*/ 5046535 h 5096785"/>
              <a:gd name="connsiteX119" fmla="*/ 4998218 w 12192000"/>
              <a:gd name="connsiteY119" fmla="*/ 5048065 h 5096785"/>
              <a:gd name="connsiteX120" fmla="*/ 4991008 w 12192000"/>
              <a:gd name="connsiteY120" fmla="*/ 5050439 h 5096785"/>
              <a:gd name="connsiteX121" fmla="*/ 4963503 w 12192000"/>
              <a:gd name="connsiteY121" fmla="*/ 5047575 h 5096785"/>
              <a:gd name="connsiteX122" fmla="*/ 4921053 w 12192000"/>
              <a:gd name="connsiteY122" fmla="*/ 5048925 h 5096785"/>
              <a:gd name="connsiteX123" fmla="*/ 4873420 w 12192000"/>
              <a:gd name="connsiteY123" fmla="*/ 5054929 h 5096785"/>
              <a:gd name="connsiteX124" fmla="*/ 4858825 w 12192000"/>
              <a:gd name="connsiteY124" fmla="*/ 5051329 h 5096785"/>
              <a:gd name="connsiteX125" fmla="*/ 4769340 w 12192000"/>
              <a:gd name="connsiteY125" fmla="*/ 5053090 h 5096785"/>
              <a:gd name="connsiteX126" fmla="*/ 4744152 w 12192000"/>
              <a:gd name="connsiteY126" fmla="*/ 5053391 h 5096785"/>
              <a:gd name="connsiteX127" fmla="*/ 4723556 w 12192000"/>
              <a:gd name="connsiteY127" fmla="*/ 5059633 h 5096785"/>
              <a:gd name="connsiteX128" fmla="*/ 4719699 w 12192000"/>
              <a:gd name="connsiteY128" fmla="*/ 5066298 h 5096785"/>
              <a:gd name="connsiteX129" fmla="*/ 4706016 w 12192000"/>
              <a:gd name="connsiteY129" fmla="*/ 5067422 h 5096785"/>
              <a:gd name="connsiteX130" fmla="*/ 4702593 w 12192000"/>
              <a:gd name="connsiteY130" fmla="*/ 5068973 h 5096785"/>
              <a:gd name="connsiteX131" fmla="*/ 4682766 w 12192000"/>
              <a:gd name="connsiteY131" fmla="*/ 5076609 h 5096785"/>
              <a:gd name="connsiteX132" fmla="*/ 4634960 w 12192000"/>
              <a:gd name="connsiteY132" fmla="*/ 5061852 h 5096785"/>
              <a:gd name="connsiteX133" fmla="*/ 4580645 w 12192000"/>
              <a:gd name="connsiteY133" fmla="*/ 5069246 h 5096785"/>
              <a:gd name="connsiteX134" fmla="*/ 4368005 w 12192000"/>
              <a:gd name="connsiteY134" fmla="*/ 5057426 h 5096785"/>
              <a:gd name="connsiteX135" fmla="*/ 4339489 w 12192000"/>
              <a:gd name="connsiteY135" fmla="*/ 5080858 h 5096785"/>
              <a:gd name="connsiteX136" fmla="*/ 4253895 w 12192000"/>
              <a:gd name="connsiteY136" fmla="*/ 5085008 h 5096785"/>
              <a:gd name="connsiteX137" fmla="*/ 4130140 w 12192000"/>
              <a:gd name="connsiteY137" fmla="*/ 5057070 h 5096785"/>
              <a:gd name="connsiteX138" fmla="*/ 3911296 w 12192000"/>
              <a:gd name="connsiteY138" fmla="*/ 5035663 h 5096785"/>
              <a:gd name="connsiteX139" fmla="*/ 3895182 w 12192000"/>
              <a:gd name="connsiteY139" fmla="*/ 5030229 h 5096785"/>
              <a:gd name="connsiteX140" fmla="*/ 3870866 w 12192000"/>
              <a:gd name="connsiteY140" fmla="*/ 5023753 h 5096785"/>
              <a:gd name="connsiteX141" fmla="*/ 3865913 w 12192000"/>
              <a:gd name="connsiteY141" fmla="*/ 5025143 h 5096785"/>
              <a:gd name="connsiteX142" fmla="*/ 3828606 w 12192000"/>
              <a:gd name="connsiteY142" fmla="*/ 5019426 h 5096785"/>
              <a:gd name="connsiteX143" fmla="*/ 3827901 w 12192000"/>
              <a:gd name="connsiteY143" fmla="*/ 5020583 h 5096785"/>
              <a:gd name="connsiteX144" fmla="*/ 3816543 w 12192000"/>
              <a:gd name="connsiteY144" fmla="*/ 5024366 h 5096785"/>
              <a:gd name="connsiteX145" fmla="*/ 3795278 w 12192000"/>
              <a:gd name="connsiteY145" fmla="*/ 5028779 h 5096785"/>
              <a:gd name="connsiteX146" fmla="*/ 3743858 w 12192000"/>
              <a:gd name="connsiteY146" fmla="*/ 5054237 h 5096785"/>
              <a:gd name="connsiteX147" fmla="*/ 3704945 w 12192000"/>
              <a:gd name="connsiteY147" fmla="*/ 5048413 h 5096785"/>
              <a:gd name="connsiteX148" fmla="*/ 3696992 w 12192000"/>
              <a:gd name="connsiteY148" fmla="*/ 5047914 h 5096785"/>
              <a:gd name="connsiteX149" fmla="*/ 3696780 w 12192000"/>
              <a:gd name="connsiteY149" fmla="*/ 5048181 h 5096785"/>
              <a:gd name="connsiteX150" fmla="*/ 3688290 w 12192000"/>
              <a:gd name="connsiteY150" fmla="*/ 5048204 h 5096785"/>
              <a:gd name="connsiteX151" fmla="*/ 3682486 w 12192000"/>
              <a:gd name="connsiteY151" fmla="*/ 5047000 h 5096785"/>
              <a:gd name="connsiteX152" fmla="*/ 3667056 w 12192000"/>
              <a:gd name="connsiteY152" fmla="*/ 5046030 h 5096785"/>
              <a:gd name="connsiteX153" fmla="*/ 3661403 w 12192000"/>
              <a:gd name="connsiteY153" fmla="*/ 5047537 h 5096785"/>
              <a:gd name="connsiteX154" fmla="*/ 3658673 w 12192000"/>
              <a:gd name="connsiteY154" fmla="*/ 5050790 h 5096785"/>
              <a:gd name="connsiteX155" fmla="*/ 3657333 w 12192000"/>
              <a:gd name="connsiteY155" fmla="*/ 5050325 h 5096785"/>
              <a:gd name="connsiteX156" fmla="*/ 3626778 w 12192000"/>
              <a:gd name="connsiteY156" fmla="*/ 5057882 h 5096785"/>
              <a:gd name="connsiteX157" fmla="*/ 3560067 w 12192000"/>
              <a:gd name="connsiteY157" fmla="*/ 5064266 h 5096785"/>
              <a:gd name="connsiteX158" fmla="*/ 3522641 w 12192000"/>
              <a:gd name="connsiteY158" fmla="*/ 5063654 h 5096785"/>
              <a:gd name="connsiteX159" fmla="*/ 3419275 w 12192000"/>
              <a:gd name="connsiteY159" fmla="*/ 5066646 h 5096785"/>
              <a:gd name="connsiteX160" fmla="*/ 3314869 w 12192000"/>
              <a:gd name="connsiteY160" fmla="*/ 5073197 h 5096785"/>
              <a:gd name="connsiteX161" fmla="*/ 3259088 w 12192000"/>
              <a:gd name="connsiteY161" fmla="*/ 5096363 h 5096785"/>
              <a:gd name="connsiteX162" fmla="*/ 3253104 w 12192000"/>
              <a:gd name="connsiteY162" fmla="*/ 5096785 h 5096785"/>
              <a:gd name="connsiteX163" fmla="*/ 3238751 w 12192000"/>
              <a:gd name="connsiteY163" fmla="*/ 5092996 h 5096785"/>
              <a:gd name="connsiteX164" fmla="*/ 3233681 w 12192000"/>
              <a:gd name="connsiteY164" fmla="*/ 5090758 h 5096785"/>
              <a:gd name="connsiteX165" fmla="*/ 3225562 w 12192000"/>
              <a:gd name="connsiteY165" fmla="*/ 5089215 h 5096785"/>
              <a:gd name="connsiteX166" fmla="*/ 3225260 w 12192000"/>
              <a:gd name="connsiteY166" fmla="*/ 5089437 h 5096785"/>
              <a:gd name="connsiteX167" fmla="*/ 3217859 w 12192000"/>
              <a:gd name="connsiteY167" fmla="*/ 5087484 h 5096785"/>
              <a:gd name="connsiteX168" fmla="*/ 3182980 w 12192000"/>
              <a:gd name="connsiteY168" fmla="*/ 5074650 h 5096785"/>
              <a:gd name="connsiteX169" fmla="*/ 3055081 w 12192000"/>
              <a:gd name="connsiteY169" fmla="*/ 5080424 h 5096785"/>
              <a:gd name="connsiteX170" fmla="*/ 3049807 w 12192000"/>
              <a:gd name="connsiteY170" fmla="*/ 5080860 h 5096785"/>
              <a:gd name="connsiteX171" fmla="*/ 3029122 w 12192000"/>
              <a:gd name="connsiteY171" fmla="*/ 5070085 h 5096785"/>
              <a:gd name="connsiteX172" fmla="*/ 3017862 w 12192000"/>
              <a:gd name="connsiteY172" fmla="*/ 5065942 h 5096785"/>
              <a:gd name="connsiteX173" fmla="*/ 3015868 w 12192000"/>
              <a:gd name="connsiteY173" fmla="*/ 5061832 h 5096785"/>
              <a:gd name="connsiteX174" fmla="*/ 2998644 w 12192000"/>
              <a:gd name="connsiteY174" fmla="*/ 5057210 h 5096785"/>
              <a:gd name="connsiteX175" fmla="*/ 2996219 w 12192000"/>
              <a:gd name="connsiteY175" fmla="*/ 5057788 h 5096785"/>
              <a:gd name="connsiteX176" fmla="*/ 2983676 w 12192000"/>
              <a:gd name="connsiteY176" fmla="*/ 5049852 h 5096785"/>
              <a:gd name="connsiteX177" fmla="*/ 2903609 w 12192000"/>
              <a:gd name="connsiteY177" fmla="*/ 4998457 h 5096785"/>
              <a:gd name="connsiteX178" fmla="*/ 2758830 w 12192000"/>
              <a:gd name="connsiteY178" fmla="*/ 4974760 h 5096785"/>
              <a:gd name="connsiteX179" fmla="*/ 2532669 w 12192000"/>
              <a:gd name="connsiteY179" fmla="*/ 4940573 h 5096785"/>
              <a:gd name="connsiteX180" fmla="*/ 2389931 w 12192000"/>
              <a:gd name="connsiteY180" fmla="*/ 4905785 h 5096785"/>
              <a:gd name="connsiteX181" fmla="*/ 2335186 w 12192000"/>
              <a:gd name="connsiteY181" fmla="*/ 4902957 h 5096785"/>
              <a:gd name="connsiteX182" fmla="*/ 2273393 w 12192000"/>
              <a:gd name="connsiteY182" fmla="*/ 4883565 h 5096785"/>
              <a:gd name="connsiteX183" fmla="*/ 2269523 w 12192000"/>
              <a:gd name="connsiteY183" fmla="*/ 4884442 h 5096785"/>
              <a:gd name="connsiteX184" fmla="*/ 2256015 w 12192000"/>
              <a:gd name="connsiteY184" fmla="*/ 4883014 h 5096785"/>
              <a:gd name="connsiteX185" fmla="*/ 2249731 w 12192000"/>
              <a:gd name="connsiteY185" fmla="*/ 4888778 h 5096785"/>
              <a:gd name="connsiteX186" fmla="*/ 2227629 w 12192000"/>
              <a:gd name="connsiteY186" fmla="*/ 4891047 h 5096785"/>
              <a:gd name="connsiteX187" fmla="*/ 2203460 w 12192000"/>
              <a:gd name="connsiteY187" fmla="*/ 4886696 h 5096785"/>
              <a:gd name="connsiteX188" fmla="*/ 2091528 w 12192000"/>
              <a:gd name="connsiteY188" fmla="*/ 4859155 h 5096785"/>
              <a:gd name="connsiteX189" fmla="*/ 2022901 w 12192000"/>
              <a:gd name="connsiteY189" fmla="*/ 4846594 h 5096785"/>
              <a:gd name="connsiteX190" fmla="*/ 1994227 w 12192000"/>
              <a:gd name="connsiteY190" fmla="*/ 4847973 h 5096785"/>
              <a:gd name="connsiteX191" fmla="*/ 1955936 w 12192000"/>
              <a:gd name="connsiteY191" fmla="*/ 4845765 h 5096785"/>
              <a:gd name="connsiteX192" fmla="*/ 1741924 w 12192000"/>
              <a:gd name="connsiteY192" fmla="*/ 4808054 h 5096785"/>
              <a:gd name="connsiteX193" fmla="*/ 1734410 w 12192000"/>
              <a:gd name="connsiteY193" fmla="*/ 4811675 h 5096785"/>
              <a:gd name="connsiteX194" fmla="*/ 1691423 w 12192000"/>
              <a:gd name="connsiteY194" fmla="*/ 4802777 h 5096785"/>
              <a:gd name="connsiteX195" fmla="*/ 1554504 w 12192000"/>
              <a:gd name="connsiteY195" fmla="*/ 4739985 h 5096785"/>
              <a:gd name="connsiteX196" fmla="*/ 1470119 w 12192000"/>
              <a:gd name="connsiteY196" fmla="*/ 4723470 h 5096785"/>
              <a:gd name="connsiteX197" fmla="*/ 1437967 w 12192000"/>
              <a:gd name="connsiteY197" fmla="*/ 4722710 h 5096785"/>
              <a:gd name="connsiteX198" fmla="*/ 1295869 w 12192000"/>
              <a:gd name="connsiteY198" fmla="*/ 4726175 h 5096785"/>
              <a:gd name="connsiteX199" fmla="*/ 1292949 w 12192000"/>
              <a:gd name="connsiteY199" fmla="*/ 4684615 h 5096785"/>
              <a:gd name="connsiteX200" fmla="*/ 1244908 w 12192000"/>
              <a:gd name="connsiteY200" fmla="*/ 4706993 h 5096785"/>
              <a:gd name="connsiteX201" fmla="*/ 1171266 w 12192000"/>
              <a:gd name="connsiteY201" fmla="*/ 4706535 h 5096785"/>
              <a:gd name="connsiteX202" fmla="*/ 1160868 w 12192000"/>
              <a:gd name="connsiteY202" fmla="*/ 4701936 h 5096785"/>
              <a:gd name="connsiteX203" fmla="*/ 1147599 w 12192000"/>
              <a:gd name="connsiteY203" fmla="*/ 4714833 h 5096785"/>
              <a:gd name="connsiteX204" fmla="*/ 1119603 w 12192000"/>
              <a:gd name="connsiteY204" fmla="*/ 4721303 h 5096785"/>
              <a:gd name="connsiteX205" fmla="*/ 997851 w 12192000"/>
              <a:gd name="connsiteY205" fmla="*/ 4722336 h 5096785"/>
              <a:gd name="connsiteX206" fmla="*/ 976455 w 12192000"/>
              <a:gd name="connsiteY206" fmla="*/ 4726407 h 5096785"/>
              <a:gd name="connsiteX207" fmla="*/ 949939 w 12192000"/>
              <a:gd name="connsiteY207" fmla="*/ 4719699 h 5096785"/>
              <a:gd name="connsiteX208" fmla="*/ 894148 w 12192000"/>
              <a:gd name="connsiteY208" fmla="*/ 4710406 h 5096785"/>
              <a:gd name="connsiteX209" fmla="*/ 857990 w 12192000"/>
              <a:gd name="connsiteY209" fmla="*/ 4696844 h 5096785"/>
              <a:gd name="connsiteX210" fmla="*/ 848649 w 12192000"/>
              <a:gd name="connsiteY210" fmla="*/ 4704021 h 5096785"/>
              <a:gd name="connsiteX211" fmla="*/ 826436 w 12192000"/>
              <a:gd name="connsiteY211" fmla="*/ 4707421 h 5096785"/>
              <a:gd name="connsiteX212" fmla="*/ 733052 w 12192000"/>
              <a:gd name="connsiteY212" fmla="*/ 4701884 h 5096785"/>
              <a:gd name="connsiteX213" fmla="*/ 716185 w 12192000"/>
              <a:gd name="connsiteY213" fmla="*/ 4648168 h 5096785"/>
              <a:gd name="connsiteX214" fmla="*/ 582722 w 12192000"/>
              <a:gd name="connsiteY214" fmla="*/ 4658637 h 5096785"/>
              <a:gd name="connsiteX215" fmla="*/ 581118 w 12192000"/>
              <a:gd name="connsiteY215" fmla="*/ 4654120 h 5096785"/>
              <a:gd name="connsiteX216" fmla="*/ 546453 w 12192000"/>
              <a:gd name="connsiteY216" fmla="*/ 4652542 h 5096785"/>
              <a:gd name="connsiteX217" fmla="*/ 536773 w 12192000"/>
              <a:gd name="connsiteY217" fmla="*/ 4644609 h 5096785"/>
              <a:gd name="connsiteX218" fmla="*/ 388896 w 12192000"/>
              <a:gd name="connsiteY218" fmla="*/ 4619173 h 5096785"/>
              <a:gd name="connsiteX219" fmla="*/ 366479 w 12192000"/>
              <a:gd name="connsiteY219" fmla="*/ 4618896 h 5096785"/>
              <a:gd name="connsiteX220" fmla="*/ 342781 w 12192000"/>
              <a:gd name="connsiteY220" fmla="*/ 4601239 h 5096785"/>
              <a:gd name="connsiteX221" fmla="*/ 255925 w 12192000"/>
              <a:gd name="connsiteY221" fmla="*/ 4598685 h 5096785"/>
              <a:gd name="connsiteX222" fmla="*/ 226919 w 12192000"/>
              <a:gd name="connsiteY222" fmla="*/ 4598460 h 5096785"/>
              <a:gd name="connsiteX223" fmla="*/ 213925 w 12192000"/>
              <a:gd name="connsiteY223" fmla="*/ 4597783 h 5096785"/>
              <a:gd name="connsiteX224" fmla="*/ 215196 w 12192000"/>
              <a:gd name="connsiteY224" fmla="*/ 4588576 h 5096785"/>
              <a:gd name="connsiteX225" fmla="*/ 180214 w 12192000"/>
              <a:gd name="connsiteY225" fmla="*/ 4583701 h 5096785"/>
              <a:gd name="connsiteX226" fmla="*/ 83203 w 12192000"/>
              <a:gd name="connsiteY226" fmla="*/ 4531664 h 5096785"/>
              <a:gd name="connsiteX227" fmla="*/ 4106 w 12192000"/>
              <a:gd name="connsiteY227" fmla="*/ 4517202 h 5096785"/>
              <a:gd name="connsiteX228" fmla="*/ 0 w 12192000"/>
              <a:gd name="connsiteY228" fmla="*/ 4516084 h 5096785"/>
              <a:gd name="connsiteX229" fmla="*/ 0 w 12192000"/>
              <a:gd name="connsiteY229" fmla="*/ 0 h 509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12192000" h="5096785">
                <a:moveTo>
                  <a:pt x="0" y="0"/>
                </a:moveTo>
                <a:lnTo>
                  <a:pt x="12192000" y="0"/>
                </a:lnTo>
                <a:lnTo>
                  <a:pt x="12192000" y="3809005"/>
                </a:lnTo>
                <a:lnTo>
                  <a:pt x="12142543" y="3817043"/>
                </a:lnTo>
                <a:cubicBezTo>
                  <a:pt x="12125745" y="3820143"/>
                  <a:pt x="12025667" y="3846712"/>
                  <a:pt x="12021777" y="3848082"/>
                </a:cubicBezTo>
                <a:cubicBezTo>
                  <a:pt x="11906317" y="3844901"/>
                  <a:pt x="11854997" y="3842577"/>
                  <a:pt x="11700796" y="3819843"/>
                </a:cubicBezTo>
                <a:cubicBezTo>
                  <a:pt x="11673605" y="3818975"/>
                  <a:pt x="11660205" y="3873591"/>
                  <a:pt x="11596222" y="3858834"/>
                </a:cubicBezTo>
                <a:cubicBezTo>
                  <a:pt x="11546261" y="3912796"/>
                  <a:pt x="11448213" y="3883822"/>
                  <a:pt x="11416000" y="3915854"/>
                </a:cubicBezTo>
                <a:cubicBezTo>
                  <a:pt x="11363791" y="3944368"/>
                  <a:pt x="11261302" y="3994357"/>
                  <a:pt x="11214181" y="4004215"/>
                </a:cubicBezTo>
                <a:cubicBezTo>
                  <a:pt x="11180556" y="4016505"/>
                  <a:pt x="11133434" y="4019939"/>
                  <a:pt x="11082297" y="4010564"/>
                </a:cubicBezTo>
                <a:cubicBezTo>
                  <a:pt x="11002153" y="4004415"/>
                  <a:pt x="10906391" y="3998574"/>
                  <a:pt x="10833086" y="3997707"/>
                </a:cubicBezTo>
                <a:cubicBezTo>
                  <a:pt x="10741018" y="4017483"/>
                  <a:pt x="10710367" y="4028063"/>
                  <a:pt x="10639436" y="4022417"/>
                </a:cubicBezTo>
                <a:cubicBezTo>
                  <a:pt x="10607553" y="4011982"/>
                  <a:pt x="10546386" y="4040450"/>
                  <a:pt x="10480215" y="4006823"/>
                </a:cubicBezTo>
                <a:cubicBezTo>
                  <a:pt x="10416483" y="4013182"/>
                  <a:pt x="10257826" y="4053751"/>
                  <a:pt x="10217282" y="4020809"/>
                </a:cubicBezTo>
                <a:lnTo>
                  <a:pt x="10015940" y="4082184"/>
                </a:lnTo>
                <a:cubicBezTo>
                  <a:pt x="9933191" y="4122984"/>
                  <a:pt x="9847676" y="4127197"/>
                  <a:pt x="9800299" y="4146342"/>
                </a:cubicBezTo>
                <a:cubicBezTo>
                  <a:pt x="9758990" y="4153221"/>
                  <a:pt x="9764546" y="4171775"/>
                  <a:pt x="9707822" y="4189102"/>
                </a:cubicBezTo>
                <a:cubicBezTo>
                  <a:pt x="9678353" y="4185801"/>
                  <a:pt x="9564542" y="4245966"/>
                  <a:pt x="9543973" y="4245802"/>
                </a:cubicBezTo>
                <a:cubicBezTo>
                  <a:pt x="9545360" y="4250342"/>
                  <a:pt x="9534159" y="4254694"/>
                  <a:pt x="9528747" y="4251724"/>
                </a:cubicBezTo>
                <a:cubicBezTo>
                  <a:pt x="9434894" y="4251802"/>
                  <a:pt x="9498284" y="4284960"/>
                  <a:pt x="9436976" y="4269351"/>
                </a:cubicBezTo>
                <a:cubicBezTo>
                  <a:pt x="9399663" y="4270596"/>
                  <a:pt x="9416325" y="4322777"/>
                  <a:pt x="9371827" y="4303912"/>
                </a:cubicBezTo>
                <a:cubicBezTo>
                  <a:pt x="9327687" y="4311262"/>
                  <a:pt x="9305420" y="4335156"/>
                  <a:pt x="9260304" y="4328021"/>
                </a:cubicBezTo>
                <a:cubicBezTo>
                  <a:pt x="9219002" y="4334987"/>
                  <a:pt x="9185743" y="4348803"/>
                  <a:pt x="9148799" y="4348506"/>
                </a:cubicBezTo>
                <a:cubicBezTo>
                  <a:pt x="9136597" y="4357118"/>
                  <a:pt x="9123990" y="4361794"/>
                  <a:pt x="9107898" y="4354282"/>
                </a:cubicBezTo>
                <a:lnTo>
                  <a:pt x="8990743" y="4382161"/>
                </a:lnTo>
                <a:cubicBezTo>
                  <a:pt x="8968860" y="4381971"/>
                  <a:pt x="8999497" y="4363038"/>
                  <a:pt x="8979819" y="4366419"/>
                </a:cubicBezTo>
                <a:cubicBezTo>
                  <a:pt x="8962591" y="4378296"/>
                  <a:pt x="8953360" y="4357425"/>
                  <a:pt x="8936044" y="4370992"/>
                </a:cubicBezTo>
                <a:cubicBezTo>
                  <a:pt x="8948906" y="4385206"/>
                  <a:pt x="8892470" y="4378724"/>
                  <a:pt x="8897707" y="4392673"/>
                </a:cubicBezTo>
                <a:cubicBezTo>
                  <a:pt x="8869997" y="4377889"/>
                  <a:pt x="8872713" y="4404124"/>
                  <a:pt x="8845635" y="4404300"/>
                </a:cubicBezTo>
                <a:cubicBezTo>
                  <a:pt x="8830642" y="4399853"/>
                  <a:pt x="8821827" y="4400686"/>
                  <a:pt x="8814562" y="4411434"/>
                </a:cubicBezTo>
                <a:cubicBezTo>
                  <a:pt x="8744563" y="4389043"/>
                  <a:pt x="8782115" y="4417916"/>
                  <a:pt x="8726349" y="4416668"/>
                </a:cubicBezTo>
                <a:cubicBezTo>
                  <a:pt x="8677009" y="4412982"/>
                  <a:pt x="8624546" y="4415808"/>
                  <a:pt x="8566678" y="4391711"/>
                </a:cubicBezTo>
                <a:cubicBezTo>
                  <a:pt x="8554349" y="4383843"/>
                  <a:pt x="8534130" y="4384835"/>
                  <a:pt x="8521516" y="4393927"/>
                </a:cubicBezTo>
                <a:cubicBezTo>
                  <a:pt x="8519345" y="4395492"/>
                  <a:pt x="8517487" y="4397242"/>
                  <a:pt x="8515998" y="4399124"/>
                </a:cubicBezTo>
                <a:cubicBezTo>
                  <a:pt x="8479683" y="4380905"/>
                  <a:pt x="8468515" y="4396924"/>
                  <a:pt x="8449547" y="4383170"/>
                </a:cubicBezTo>
                <a:cubicBezTo>
                  <a:pt x="8404832" y="4386248"/>
                  <a:pt x="8377617" y="4410394"/>
                  <a:pt x="8360285" y="4398502"/>
                </a:cubicBezTo>
                <a:cubicBezTo>
                  <a:pt x="8328125" y="4405233"/>
                  <a:pt x="8278328" y="4418008"/>
                  <a:pt x="8256584" y="4423564"/>
                </a:cubicBezTo>
                <a:cubicBezTo>
                  <a:pt x="8250756" y="4433012"/>
                  <a:pt x="8239831" y="4429911"/>
                  <a:pt x="8229821" y="4431840"/>
                </a:cubicBezTo>
                <a:cubicBezTo>
                  <a:pt x="8219737" y="4440670"/>
                  <a:pt x="8172939" y="4441316"/>
                  <a:pt x="8158476" y="4436904"/>
                </a:cubicBezTo>
                <a:lnTo>
                  <a:pt x="7993707" y="4447962"/>
                </a:lnTo>
                <a:lnTo>
                  <a:pt x="7990346" y="4454853"/>
                </a:lnTo>
                <a:lnTo>
                  <a:pt x="7976786" y="4456820"/>
                </a:lnTo>
                <a:lnTo>
                  <a:pt x="7973491" y="4458577"/>
                </a:lnTo>
                <a:cubicBezTo>
                  <a:pt x="7967206" y="4461962"/>
                  <a:pt x="7960915" y="4465118"/>
                  <a:pt x="7954281" y="4467421"/>
                </a:cubicBezTo>
                <a:cubicBezTo>
                  <a:pt x="7950081" y="4438248"/>
                  <a:pt x="7897165" y="4482226"/>
                  <a:pt x="7905540" y="4455628"/>
                </a:cubicBezTo>
                <a:cubicBezTo>
                  <a:pt x="7868363" y="4463225"/>
                  <a:pt x="7886086" y="4435916"/>
                  <a:pt x="7851932" y="4466353"/>
                </a:cubicBezTo>
                <a:cubicBezTo>
                  <a:pt x="7784648" y="4458796"/>
                  <a:pt x="7699743" y="4489674"/>
                  <a:pt x="7639078" y="4467635"/>
                </a:cubicBezTo>
                <a:cubicBezTo>
                  <a:pt x="7650854" y="4478956"/>
                  <a:pt x="7631952" y="4494897"/>
                  <a:pt x="7612359" y="4492789"/>
                </a:cubicBezTo>
                <a:cubicBezTo>
                  <a:pt x="7656290" y="4537791"/>
                  <a:pt x="7524989" y="4464434"/>
                  <a:pt x="7527328" y="4502199"/>
                </a:cubicBezTo>
                <a:cubicBezTo>
                  <a:pt x="7510981" y="4470759"/>
                  <a:pt x="7410641" y="4435979"/>
                  <a:pt x="7388717" y="4470799"/>
                </a:cubicBezTo>
                <a:cubicBezTo>
                  <a:pt x="7332647" y="4477979"/>
                  <a:pt x="7282236" y="4461411"/>
                  <a:pt x="7231898" y="4486028"/>
                </a:cubicBezTo>
                <a:cubicBezTo>
                  <a:pt x="7228085" y="4482236"/>
                  <a:pt x="7223511" y="4479415"/>
                  <a:pt x="7218425" y="4477288"/>
                </a:cubicBezTo>
                <a:lnTo>
                  <a:pt x="7202795" y="4472972"/>
                </a:lnTo>
                <a:lnTo>
                  <a:pt x="7200744" y="4474099"/>
                </a:lnTo>
                <a:cubicBezTo>
                  <a:pt x="7191691" y="4476518"/>
                  <a:pt x="7186143" y="4475925"/>
                  <a:pt x="7182163" y="4474005"/>
                </a:cubicBezTo>
                <a:lnTo>
                  <a:pt x="7178368" y="4470673"/>
                </a:lnTo>
                <a:lnTo>
                  <a:pt x="7165705" y="4469569"/>
                </a:lnTo>
                <a:lnTo>
                  <a:pt x="7140991" y="4464599"/>
                </a:lnTo>
                <a:lnTo>
                  <a:pt x="7136152" y="4466292"/>
                </a:lnTo>
                <a:lnTo>
                  <a:pt x="7098544" y="4462879"/>
                </a:lnTo>
                <a:lnTo>
                  <a:pt x="7097922" y="4464077"/>
                </a:lnTo>
                <a:cubicBezTo>
                  <a:pt x="7095675" y="4466685"/>
                  <a:pt x="7092399" y="4468463"/>
                  <a:pt x="7086877" y="4468554"/>
                </a:cubicBezTo>
                <a:cubicBezTo>
                  <a:pt x="7093857" y="4486654"/>
                  <a:pt x="7082892" y="4475600"/>
                  <a:pt x="7065999" y="4474270"/>
                </a:cubicBezTo>
                <a:cubicBezTo>
                  <a:pt x="7073068" y="4502084"/>
                  <a:pt x="7025982" y="4487289"/>
                  <a:pt x="7016598" y="4502855"/>
                </a:cubicBezTo>
                <a:cubicBezTo>
                  <a:pt x="7004027" y="4501251"/>
                  <a:pt x="6990862" y="4500062"/>
                  <a:pt x="6977375" y="4499434"/>
                </a:cubicBezTo>
                <a:lnTo>
                  <a:pt x="6969409" y="4499424"/>
                </a:lnTo>
                <a:cubicBezTo>
                  <a:pt x="6969345" y="4499517"/>
                  <a:pt x="6969282" y="4499611"/>
                  <a:pt x="6969218" y="4499704"/>
                </a:cubicBezTo>
                <a:cubicBezTo>
                  <a:pt x="6967423" y="4500299"/>
                  <a:pt x="6964778" y="4500520"/>
                  <a:pt x="6960755" y="4500249"/>
                </a:cubicBezTo>
                <a:lnTo>
                  <a:pt x="6954882" y="4499405"/>
                </a:lnTo>
                <a:lnTo>
                  <a:pt x="6939428" y="4499385"/>
                </a:lnTo>
                <a:lnTo>
                  <a:pt x="6933902" y="4501239"/>
                </a:lnTo>
                <a:cubicBezTo>
                  <a:pt x="6915500" y="4513191"/>
                  <a:pt x="6929567" y="4549821"/>
                  <a:pt x="6891244" y="4536371"/>
                </a:cubicBezTo>
                <a:cubicBezTo>
                  <a:pt x="6852551" y="4546708"/>
                  <a:pt x="6836714" y="4571735"/>
                  <a:pt x="6794496" y="4567924"/>
                </a:cubicBezTo>
                <a:lnTo>
                  <a:pt x="6574528" y="4641155"/>
                </a:lnTo>
                <a:lnTo>
                  <a:pt x="6573036" y="4641049"/>
                </a:lnTo>
                <a:lnTo>
                  <a:pt x="6571920" y="4644739"/>
                </a:lnTo>
                <a:lnTo>
                  <a:pt x="6552021" y="4650379"/>
                </a:lnTo>
                <a:lnTo>
                  <a:pt x="6545925" y="4650675"/>
                </a:lnTo>
                <a:cubicBezTo>
                  <a:pt x="6541867" y="4651170"/>
                  <a:pt x="6539355" y="4651872"/>
                  <a:pt x="6537822" y="4652769"/>
                </a:cubicBezTo>
                <a:cubicBezTo>
                  <a:pt x="6537796" y="4652868"/>
                  <a:pt x="6537769" y="4652968"/>
                  <a:pt x="6537743" y="4653068"/>
                </a:cubicBezTo>
                <a:lnTo>
                  <a:pt x="6490057" y="4658624"/>
                </a:lnTo>
                <a:cubicBezTo>
                  <a:pt x="6466205" y="4668772"/>
                  <a:pt x="6404692" y="4705547"/>
                  <a:pt x="6386800" y="4715431"/>
                </a:cubicBezTo>
                <a:lnTo>
                  <a:pt x="6382703" y="4717930"/>
                </a:lnTo>
                <a:lnTo>
                  <a:pt x="6356495" y="4717843"/>
                </a:lnTo>
                <a:lnTo>
                  <a:pt x="6343628" y="4719161"/>
                </a:lnTo>
                <a:lnTo>
                  <a:pt x="6338605" y="4716723"/>
                </a:lnTo>
                <a:cubicBezTo>
                  <a:pt x="6333948" y="4715651"/>
                  <a:pt x="6328272" y="4716126"/>
                  <a:pt x="6320318" y="4720095"/>
                </a:cubicBezTo>
                <a:lnTo>
                  <a:pt x="6318742" y="4721541"/>
                </a:lnTo>
                <a:lnTo>
                  <a:pt x="6301708" y="4720380"/>
                </a:lnTo>
                <a:cubicBezTo>
                  <a:pt x="6295887" y="4719320"/>
                  <a:pt x="6290299" y="4717508"/>
                  <a:pt x="6285082" y="4714639"/>
                </a:cubicBezTo>
                <a:cubicBezTo>
                  <a:pt x="6232894" y="4720313"/>
                  <a:pt x="6091065" y="4711868"/>
                  <a:pt x="6028335" y="4722621"/>
                </a:cubicBezTo>
                <a:cubicBezTo>
                  <a:pt x="6045295" y="4757847"/>
                  <a:pt x="5848075" y="4744853"/>
                  <a:pt x="5908701" y="4779160"/>
                </a:cubicBezTo>
                <a:cubicBezTo>
                  <a:pt x="5888634" y="4780820"/>
                  <a:pt x="5844448" y="4799397"/>
                  <a:pt x="5860414" y="4807892"/>
                </a:cubicBezTo>
                <a:cubicBezTo>
                  <a:pt x="5792262" y="4798387"/>
                  <a:pt x="5752646" y="4843367"/>
                  <a:pt x="5683612" y="4848770"/>
                </a:cubicBezTo>
                <a:cubicBezTo>
                  <a:pt x="5661875" y="4883880"/>
                  <a:pt x="5668687" y="4854788"/>
                  <a:pt x="5635111" y="4868888"/>
                </a:cubicBezTo>
                <a:cubicBezTo>
                  <a:pt x="5633012" y="4842212"/>
                  <a:pt x="5598104" y="4893602"/>
                  <a:pt x="5582652" y="4866836"/>
                </a:cubicBezTo>
                <a:cubicBezTo>
                  <a:pt x="5577032" y="4870250"/>
                  <a:pt x="5572074" y="4874402"/>
                  <a:pt x="5567213" y="4878769"/>
                </a:cubicBezTo>
                <a:lnTo>
                  <a:pt x="5564659" y="4881042"/>
                </a:lnTo>
                <a:lnTo>
                  <a:pt x="5552102" y="4885426"/>
                </a:lnTo>
                <a:cubicBezTo>
                  <a:pt x="5551892" y="4887804"/>
                  <a:pt x="5551684" y="4890182"/>
                  <a:pt x="5551475" y="4892560"/>
                </a:cubicBezTo>
                <a:lnTo>
                  <a:pt x="5534664" y="4903385"/>
                </a:lnTo>
                <a:cubicBezTo>
                  <a:pt x="5527918" y="4906528"/>
                  <a:pt x="5520130" y="4908842"/>
                  <a:pt x="5510737" y="4909807"/>
                </a:cubicBezTo>
                <a:cubicBezTo>
                  <a:pt x="5474863" y="4902736"/>
                  <a:pt x="5438770" y="4943879"/>
                  <a:pt x="5393901" y="4933709"/>
                </a:cubicBezTo>
                <a:cubicBezTo>
                  <a:pt x="5377982" y="4932239"/>
                  <a:pt x="5332258" y="4941569"/>
                  <a:pt x="5325782" y="4951789"/>
                </a:cubicBezTo>
                <a:cubicBezTo>
                  <a:pt x="5316695" y="4955476"/>
                  <a:pt x="5304762" y="4954583"/>
                  <a:pt x="5302703" y="4964590"/>
                </a:cubicBezTo>
                <a:cubicBezTo>
                  <a:pt x="5298243" y="4977015"/>
                  <a:pt x="5260488" y="4966382"/>
                  <a:pt x="5268591" y="4978479"/>
                </a:cubicBezTo>
                <a:cubicBezTo>
                  <a:pt x="5241891" y="4971355"/>
                  <a:pt x="5229004" y="4998058"/>
                  <a:pt x="5210559" y="5007585"/>
                </a:cubicBezTo>
                <a:cubicBezTo>
                  <a:pt x="5199737" y="5003583"/>
                  <a:pt x="5189986" y="5008553"/>
                  <a:pt x="5177597" y="5015926"/>
                </a:cubicBezTo>
                <a:lnTo>
                  <a:pt x="5160569" y="5025681"/>
                </a:lnTo>
                <a:lnTo>
                  <a:pt x="5152748" y="5026569"/>
                </a:lnTo>
                <a:cubicBezTo>
                  <a:pt x="5143464" y="5028511"/>
                  <a:pt x="5135128" y="5030936"/>
                  <a:pt x="5127678" y="5032947"/>
                </a:cubicBezTo>
                <a:lnTo>
                  <a:pt x="5113147" y="5035818"/>
                </a:lnTo>
                <a:lnTo>
                  <a:pt x="5107301" y="5036672"/>
                </a:lnTo>
                <a:lnTo>
                  <a:pt x="5093215" y="5032880"/>
                </a:lnTo>
                <a:lnTo>
                  <a:pt x="5077058" y="5038681"/>
                </a:lnTo>
                <a:lnTo>
                  <a:pt x="5057349" y="5036015"/>
                </a:lnTo>
                <a:cubicBezTo>
                  <a:pt x="5056617" y="5038069"/>
                  <a:pt x="5055470" y="5040071"/>
                  <a:pt x="5053945" y="5041952"/>
                </a:cubicBezTo>
                <a:lnTo>
                  <a:pt x="5040021" y="5050052"/>
                </a:lnTo>
                <a:lnTo>
                  <a:pt x="5025913" y="5046535"/>
                </a:lnTo>
                <a:cubicBezTo>
                  <a:pt x="5027395" y="5056685"/>
                  <a:pt x="5010775" y="5048329"/>
                  <a:pt x="4998218" y="5048065"/>
                </a:cubicBezTo>
                <a:lnTo>
                  <a:pt x="4991008" y="5050439"/>
                </a:lnTo>
                <a:lnTo>
                  <a:pt x="4963503" y="5047575"/>
                </a:lnTo>
                <a:cubicBezTo>
                  <a:pt x="4948687" y="5047149"/>
                  <a:pt x="4934614" y="5047760"/>
                  <a:pt x="4921053" y="5048925"/>
                </a:cubicBezTo>
                <a:lnTo>
                  <a:pt x="4873420" y="5054929"/>
                </a:lnTo>
                <a:lnTo>
                  <a:pt x="4858825" y="5051329"/>
                </a:lnTo>
                <a:cubicBezTo>
                  <a:pt x="4827045" y="5050467"/>
                  <a:pt x="4791907" y="5064719"/>
                  <a:pt x="4769340" y="5053090"/>
                </a:cubicBezTo>
                <a:cubicBezTo>
                  <a:pt x="4760167" y="5051720"/>
                  <a:pt x="4751866" y="5052034"/>
                  <a:pt x="4744152" y="5053391"/>
                </a:cubicBezTo>
                <a:lnTo>
                  <a:pt x="4723556" y="5059633"/>
                </a:lnTo>
                <a:lnTo>
                  <a:pt x="4719699" y="5066298"/>
                </a:lnTo>
                <a:lnTo>
                  <a:pt x="4706016" y="5067422"/>
                </a:lnTo>
                <a:lnTo>
                  <a:pt x="4702593" y="5068973"/>
                </a:lnTo>
                <a:cubicBezTo>
                  <a:pt x="4696073" y="5071961"/>
                  <a:pt x="4689557" y="5074718"/>
                  <a:pt x="4682766" y="5076609"/>
                </a:cubicBezTo>
                <a:cubicBezTo>
                  <a:pt x="4680705" y="5047264"/>
                  <a:pt x="4624654" y="5087854"/>
                  <a:pt x="4634960" y="5061852"/>
                </a:cubicBezTo>
                <a:cubicBezTo>
                  <a:pt x="4597279" y="5067136"/>
                  <a:pt x="4616973" y="5041002"/>
                  <a:pt x="4580645" y="5069246"/>
                </a:cubicBezTo>
                <a:cubicBezTo>
                  <a:pt x="4514010" y="5057571"/>
                  <a:pt x="4426975" y="5083132"/>
                  <a:pt x="4368005" y="5057426"/>
                </a:cubicBezTo>
                <a:cubicBezTo>
                  <a:pt x="4378938" y="5069437"/>
                  <a:pt x="4358901" y="5084168"/>
                  <a:pt x="4339489" y="5080858"/>
                </a:cubicBezTo>
                <a:cubicBezTo>
                  <a:pt x="4380071" y="5128427"/>
                  <a:pt x="4254318" y="5047215"/>
                  <a:pt x="4253895" y="5085008"/>
                </a:cubicBezTo>
                <a:cubicBezTo>
                  <a:pt x="4188524" y="5078393"/>
                  <a:pt x="4183794" y="5065254"/>
                  <a:pt x="4130140" y="5057070"/>
                </a:cubicBezTo>
                <a:lnTo>
                  <a:pt x="3911296" y="5035663"/>
                </a:lnTo>
                <a:lnTo>
                  <a:pt x="3895182" y="5030229"/>
                </a:lnTo>
                <a:lnTo>
                  <a:pt x="3870866" y="5023753"/>
                </a:lnTo>
                <a:lnTo>
                  <a:pt x="3865913" y="5025143"/>
                </a:lnTo>
                <a:lnTo>
                  <a:pt x="3828606" y="5019426"/>
                </a:lnTo>
                <a:lnTo>
                  <a:pt x="3827901" y="5020583"/>
                </a:lnTo>
                <a:cubicBezTo>
                  <a:pt x="3825465" y="5023044"/>
                  <a:pt x="3822064" y="5024614"/>
                  <a:pt x="3816543" y="5024366"/>
                </a:cubicBezTo>
                <a:cubicBezTo>
                  <a:pt x="3822191" y="5042839"/>
                  <a:pt x="3812047" y="5031144"/>
                  <a:pt x="3795278" y="5028779"/>
                </a:cubicBezTo>
                <a:cubicBezTo>
                  <a:pt x="3800305" y="5056944"/>
                  <a:pt x="3754370" y="5039296"/>
                  <a:pt x="3743858" y="5054237"/>
                </a:cubicBezTo>
                <a:cubicBezTo>
                  <a:pt x="3731426" y="5051864"/>
                  <a:pt x="3718365" y="5049870"/>
                  <a:pt x="3704945" y="5048413"/>
                </a:cubicBezTo>
                <a:lnTo>
                  <a:pt x="3696992" y="5047914"/>
                </a:lnTo>
                <a:lnTo>
                  <a:pt x="3696780" y="5048181"/>
                </a:lnTo>
                <a:cubicBezTo>
                  <a:pt x="3694942" y="5048663"/>
                  <a:pt x="3692286" y="5048721"/>
                  <a:pt x="3688290" y="5048204"/>
                </a:cubicBezTo>
                <a:lnTo>
                  <a:pt x="3682486" y="5047000"/>
                </a:lnTo>
                <a:lnTo>
                  <a:pt x="3667056" y="5046030"/>
                </a:lnTo>
                <a:lnTo>
                  <a:pt x="3661403" y="5047537"/>
                </a:lnTo>
                <a:lnTo>
                  <a:pt x="3658673" y="5050790"/>
                </a:lnTo>
                <a:lnTo>
                  <a:pt x="3657333" y="5050325"/>
                </a:lnTo>
                <a:cubicBezTo>
                  <a:pt x="3647943" y="5043807"/>
                  <a:pt x="3646760" y="5035120"/>
                  <a:pt x="3626778" y="5057882"/>
                </a:cubicBezTo>
                <a:cubicBezTo>
                  <a:pt x="3604242" y="5046906"/>
                  <a:pt x="3595632" y="5060978"/>
                  <a:pt x="3560067" y="5064266"/>
                </a:cubicBezTo>
                <a:cubicBezTo>
                  <a:pt x="3548093" y="5054413"/>
                  <a:pt x="3535744" y="5057071"/>
                  <a:pt x="3522641" y="5063654"/>
                </a:cubicBezTo>
                <a:cubicBezTo>
                  <a:pt x="3490386" y="5057687"/>
                  <a:pt x="3457385" y="5066150"/>
                  <a:pt x="3419275" y="5066646"/>
                </a:cubicBezTo>
                <a:cubicBezTo>
                  <a:pt x="3381791" y="5052708"/>
                  <a:pt x="3355578" y="5072759"/>
                  <a:pt x="3314869" y="5073197"/>
                </a:cubicBezTo>
                <a:cubicBezTo>
                  <a:pt x="3285434" y="5051000"/>
                  <a:pt x="3281681" y="5089430"/>
                  <a:pt x="3259088" y="5096363"/>
                </a:cubicBezTo>
                <a:lnTo>
                  <a:pt x="3253104" y="5096785"/>
                </a:lnTo>
                <a:lnTo>
                  <a:pt x="3238751" y="5092996"/>
                </a:lnTo>
                <a:lnTo>
                  <a:pt x="3233681" y="5090758"/>
                </a:lnTo>
                <a:cubicBezTo>
                  <a:pt x="3230065" y="5089519"/>
                  <a:pt x="3227507" y="5089085"/>
                  <a:pt x="3225562" y="5089215"/>
                </a:cubicBezTo>
                <a:lnTo>
                  <a:pt x="3225260" y="5089437"/>
                </a:lnTo>
                <a:lnTo>
                  <a:pt x="3217859" y="5087484"/>
                </a:lnTo>
                <a:cubicBezTo>
                  <a:pt x="3205614" y="5083594"/>
                  <a:pt x="3193926" y="5079248"/>
                  <a:pt x="3182980" y="5074650"/>
                </a:cubicBezTo>
                <a:lnTo>
                  <a:pt x="3055081" y="5080424"/>
                </a:lnTo>
                <a:lnTo>
                  <a:pt x="3049807" y="5080860"/>
                </a:lnTo>
                <a:lnTo>
                  <a:pt x="3029122" y="5070085"/>
                </a:lnTo>
                <a:lnTo>
                  <a:pt x="3017862" y="5065942"/>
                </a:lnTo>
                <a:lnTo>
                  <a:pt x="3015868" y="5061832"/>
                </a:lnTo>
                <a:cubicBezTo>
                  <a:pt x="3013048" y="5059027"/>
                  <a:pt x="3008170" y="5057108"/>
                  <a:pt x="2998644" y="5057210"/>
                </a:cubicBezTo>
                <a:lnTo>
                  <a:pt x="2996219" y="5057788"/>
                </a:lnTo>
                <a:lnTo>
                  <a:pt x="2983676" y="5049852"/>
                </a:lnTo>
                <a:cubicBezTo>
                  <a:pt x="2979927" y="5046579"/>
                  <a:pt x="2905411" y="5003010"/>
                  <a:pt x="2903609" y="4998457"/>
                </a:cubicBezTo>
                <a:cubicBezTo>
                  <a:pt x="2845520" y="5009702"/>
                  <a:pt x="2814236" y="4981574"/>
                  <a:pt x="2758830" y="4974760"/>
                </a:cubicBezTo>
                <a:cubicBezTo>
                  <a:pt x="2685080" y="4958487"/>
                  <a:pt x="2604754" y="4958695"/>
                  <a:pt x="2532669" y="4940573"/>
                </a:cubicBezTo>
                <a:cubicBezTo>
                  <a:pt x="2486415" y="4904719"/>
                  <a:pt x="2448985" y="4929416"/>
                  <a:pt x="2389931" y="4905785"/>
                </a:cubicBezTo>
                <a:cubicBezTo>
                  <a:pt x="2344209" y="4926536"/>
                  <a:pt x="2373223" y="4904767"/>
                  <a:pt x="2335186" y="4902957"/>
                </a:cubicBezTo>
                <a:cubicBezTo>
                  <a:pt x="2315763" y="4899254"/>
                  <a:pt x="2284337" y="4886651"/>
                  <a:pt x="2273393" y="4883565"/>
                </a:cubicBezTo>
                <a:lnTo>
                  <a:pt x="2269523" y="4884442"/>
                </a:lnTo>
                <a:lnTo>
                  <a:pt x="2256015" y="4883014"/>
                </a:lnTo>
                <a:lnTo>
                  <a:pt x="2249731" y="4888778"/>
                </a:lnTo>
                <a:lnTo>
                  <a:pt x="2227629" y="4891047"/>
                </a:lnTo>
                <a:cubicBezTo>
                  <a:pt x="2219732" y="4890944"/>
                  <a:pt x="2211684" y="4889720"/>
                  <a:pt x="2203460" y="4886696"/>
                </a:cubicBezTo>
                <a:cubicBezTo>
                  <a:pt x="2180795" y="4866080"/>
                  <a:pt x="2118808" y="4886062"/>
                  <a:pt x="2091528" y="4859155"/>
                </a:cubicBezTo>
                <a:cubicBezTo>
                  <a:pt x="2080112" y="4851412"/>
                  <a:pt x="2036326" y="4840616"/>
                  <a:pt x="2022901" y="4846594"/>
                </a:cubicBezTo>
                <a:cubicBezTo>
                  <a:pt x="2012710" y="4845995"/>
                  <a:pt x="2003983" y="4840369"/>
                  <a:pt x="1994227" y="4847973"/>
                </a:cubicBezTo>
                <a:cubicBezTo>
                  <a:pt x="1980605" y="4856639"/>
                  <a:pt x="1959341" y="4832246"/>
                  <a:pt x="1955936" y="4845765"/>
                </a:cubicBezTo>
                <a:cubicBezTo>
                  <a:pt x="1913886" y="4839111"/>
                  <a:pt x="1778845" y="4813736"/>
                  <a:pt x="1741924" y="4808054"/>
                </a:cubicBezTo>
                <a:cubicBezTo>
                  <a:pt x="1739676" y="4809488"/>
                  <a:pt x="1737142" y="4810709"/>
                  <a:pt x="1734410" y="4811675"/>
                </a:cubicBezTo>
                <a:cubicBezTo>
                  <a:pt x="1718510" y="4817283"/>
                  <a:pt x="1699262" y="4813300"/>
                  <a:pt x="1691423" y="4802777"/>
                </a:cubicBezTo>
                <a:cubicBezTo>
                  <a:pt x="1648716" y="4765637"/>
                  <a:pt x="1598660" y="4755543"/>
                  <a:pt x="1554504" y="4739985"/>
                </a:cubicBezTo>
                <a:cubicBezTo>
                  <a:pt x="1503251" y="4725192"/>
                  <a:pt x="1524885" y="4761939"/>
                  <a:pt x="1470119" y="4723470"/>
                </a:cubicBezTo>
                <a:cubicBezTo>
                  <a:pt x="1458433" y="4731968"/>
                  <a:pt x="1449855" y="4730612"/>
                  <a:pt x="1437967" y="4722710"/>
                </a:cubicBezTo>
                <a:cubicBezTo>
                  <a:pt x="1408925" y="4723161"/>
                  <a:pt x="1320039" y="4732524"/>
                  <a:pt x="1295869" y="4726175"/>
                </a:cubicBezTo>
                <a:cubicBezTo>
                  <a:pt x="1276026" y="4724607"/>
                  <a:pt x="1313193" y="4690134"/>
                  <a:pt x="1292949" y="4684615"/>
                </a:cubicBezTo>
                <a:cubicBezTo>
                  <a:pt x="1267286" y="4680380"/>
                  <a:pt x="1278648" y="4679316"/>
                  <a:pt x="1244908" y="4706993"/>
                </a:cubicBezTo>
                <a:cubicBezTo>
                  <a:pt x="1222078" y="4693678"/>
                  <a:pt x="1210507" y="4706896"/>
                  <a:pt x="1171266" y="4706535"/>
                </a:cubicBezTo>
                <a:lnTo>
                  <a:pt x="1160868" y="4701936"/>
                </a:lnTo>
                <a:lnTo>
                  <a:pt x="1147599" y="4714833"/>
                </a:lnTo>
                <a:cubicBezTo>
                  <a:pt x="1140224" y="4719999"/>
                  <a:pt x="1131384" y="4723126"/>
                  <a:pt x="1119603" y="4721303"/>
                </a:cubicBezTo>
                <a:cubicBezTo>
                  <a:pt x="1049174" y="4686348"/>
                  <a:pt x="1115212" y="4744643"/>
                  <a:pt x="997851" y="4722336"/>
                </a:cubicBezTo>
                <a:cubicBezTo>
                  <a:pt x="992266" y="4717175"/>
                  <a:pt x="976529" y="4720167"/>
                  <a:pt x="976455" y="4726407"/>
                </a:cubicBezTo>
                <a:cubicBezTo>
                  <a:pt x="969353" y="4723719"/>
                  <a:pt x="954255" y="4710143"/>
                  <a:pt x="949939" y="4719699"/>
                </a:cubicBezTo>
                <a:cubicBezTo>
                  <a:pt x="930704" y="4718268"/>
                  <a:pt x="911959" y="4715133"/>
                  <a:pt x="894148" y="4710406"/>
                </a:cubicBezTo>
                <a:lnTo>
                  <a:pt x="857990" y="4696844"/>
                </a:lnTo>
                <a:lnTo>
                  <a:pt x="848649" y="4704021"/>
                </a:lnTo>
                <a:cubicBezTo>
                  <a:pt x="842387" y="4707513"/>
                  <a:pt x="835247" y="4709400"/>
                  <a:pt x="826436" y="4707421"/>
                </a:cubicBezTo>
                <a:cubicBezTo>
                  <a:pt x="776631" y="4677554"/>
                  <a:pt x="820307" y="4724698"/>
                  <a:pt x="733052" y="4701884"/>
                </a:cubicBezTo>
                <a:cubicBezTo>
                  <a:pt x="729390" y="4697724"/>
                  <a:pt x="716978" y="4643492"/>
                  <a:pt x="716185" y="4648168"/>
                </a:cubicBezTo>
                <a:cubicBezTo>
                  <a:pt x="691130" y="4640960"/>
                  <a:pt x="605233" y="4666922"/>
                  <a:pt x="582722" y="4658637"/>
                </a:cubicBezTo>
                <a:lnTo>
                  <a:pt x="581118" y="4654120"/>
                </a:lnTo>
                <a:cubicBezTo>
                  <a:pt x="575072" y="4653105"/>
                  <a:pt x="553843" y="4654128"/>
                  <a:pt x="546453" y="4652542"/>
                </a:cubicBezTo>
                <a:lnTo>
                  <a:pt x="536773" y="4644609"/>
                </a:lnTo>
                <a:lnTo>
                  <a:pt x="388896" y="4619173"/>
                </a:lnTo>
                <a:lnTo>
                  <a:pt x="366479" y="4618896"/>
                </a:lnTo>
                <a:cubicBezTo>
                  <a:pt x="356301" y="4616415"/>
                  <a:pt x="348096" y="4611062"/>
                  <a:pt x="342781" y="4601239"/>
                </a:cubicBezTo>
                <a:cubicBezTo>
                  <a:pt x="324354" y="4597871"/>
                  <a:pt x="274025" y="4600078"/>
                  <a:pt x="255925" y="4598685"/>
                </a:cubicBezTo>
                <a:lnTo>
                  <a:pt x="226919" y="4598460"/>
                </a:lnTo>
                <a:lnTo>
                  <a:pt x="213925" y="4597783"/>
                </a:lnTo>
                <a:lnTo>
                  <a:pt x="215196" y="4588576"/>
                </a:lnTo>
                <a:lnTo>
                  <a:pt x="180214" y="4583701"/>
                </a:lnTo>
                <a:cubicBezTo>
                  <a:pt x="158216" y="4574216"/>
                  <a:pt x="119654" y="4544682"/>
                  <a:pt x="83203" y="4531664"/>
                </a:cubicBezTo>
                <a:cubicBezTo>
                  <a:pt x="60690" y="4526056"/>
                  <a:pt x="40567" y="4525644"/>
                  <a:pt x="4106" y="4517202"/>
                </a:cubicBezTo>
                <a:lnTo>
                  <a:pt x="0" y="4516084"/>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1501E2E-F45B-85F7-CD28-6164C9ECEB88}"/>
              </a:ext>
            </a:extLst>
          </p:cNvPr>
          <p:cNvSpPr>
            <a:spLocks noGrp="1"/>
          </p:cNvSpPr>
          <p:nvPr>
            <p:ph type="ctrTitle"/>
          </p:nvPr>
        </p:nvSpPr>
        <p:spPr>
          <a:xfrm>
            <a:off x="1137036" y="887096"/>
            <a:ext cx="9912627" cy="2719133"/>
          </a:xfrm>
        </p:spPr>
        <p:txBody>
          <a:bodyPr anchor="ctr">
            <a:normAutofit/>
          </a:bodyPr>
          <a:lstStyle/>
          <a:p>
            <a:pPr algn="l"/>
            <a:r>
              <a:rPr lang="en-US" sz="5400" dirty="0">
                <a:solidFill>
                  <a:schemeClr val="tx1">
                    <a:lumMod val="85000"/>
                    <a:lumOff val="15000"/>
                  </a:schemeClr>
                </a:solidFill>
              </a:rPr>
              <a:t>Yellowstone Array Earthquake Arrival Clustering and Velocity Analysis</a:t>
            </a:r>
          </a:p>
        </p:txBody>
      </p:sp>
      <p:sp>
        <p:nvSpPr>
          <p:cNvPr id="3" name="Subtitle 2">
            <a:extLst>
              <a:ext uri="{FF2B5EF4-FFF2-40B4-BE49-F238E27FC236}">
                <a16:creationId xmlns:a16="http://schemas.microsoft.com/office/drawing/2014/main" id="{3FD955E9-3B71-87BF-11CF-4BDED0821CB9}"/>
              </a:ext>
            </a:extLst>
          </p:cNvPr>
          <p:cNvSpPr>
            <a:spLocks noGrp="1"/>
          </p:cNvSpPr>
          <p:nvPr>
            <p:ph type="subTitle" idx="1"/>
          </p:nvPr>
        </p:nvSpPr>
        <p:spPr>
          <a:xfrm>
            <a:off x="3729160" y="5163670"/>
            <a:ext cx="7320504" cy="1087718"/>
          </a:xfrm>
        </p:spPr>
        <p:txBody>
          <a:bodyPr anchor="ctr">
            <a:normAutofit/>
          </a:bodyPr>
          <a:lstStyle/>
          <a:p>
            <a:pPr algn="r"/>
            <a:r>
              <a:rPr lang="en-US" sz="1800">
                <a:solidFill>
                  <a:schemeClr val="tx1">
                    <a:lumMod val="85000"/>
                    <a:lumOff val="15000"/>
                  </a:schemeClr>
                </a:solidFill>
              </a:rPr>
              <a:t>Tessa Czech 5-2-23</a:t>
            </a:r>
          </a:p>
        </p:txBody>
      </p:sp>
    </p:spTree>
    <p:extLst>
      <p:ext uri="{BB962C8B-B14F-4D97-AF65-F5344CB8AC3E}">
        <p14:creationId xmlns:p14="http://schemas.microsoft.com/office/powerpoint/2010/main" val="3661617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1212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diagram&#10;&#10;Description automatically generated">
            <a:extLst>
              <a:ext uri="{FF2B5EF4-FFF2-40B4-BE49-F238E27FC236}">
                <a16:creationId xmlns:a16="http://schemas.microsoft.com/office/drawing/2014/main" id="{16E72930-E895-865C-D226-B8B1F4EDBA9C}"/>
              </a:ext>
            </a:extLst>
          </p:cNvPr>
          <p:cNvPicPr>
            <a:picLocks noChangeAspect="1"/>
          </p:cNvPicPr>
          <p:nvPr/>
        </p:nvPicPr>
        <p:blipFill>
          <a:blip r:embed="rId3"/>
          <a:stretch>
            <a:fillRect/>
          </a:stretch>
        </p:blipFill>
        <p:spPr>
          <a:xfrm>
            <a:off x="942123" y="643467"/>
            <a:ext cx="3215796" cy="2475653"/>
          </a:xfrm>
          <a:prstGeom prst="rect">
            <a:avLst/>
          </a:prstGeom>
        </p:spPr>
      </p:pic>
      <p:sp>
        <p:nvSpPr>
          <p:cNvPr id="18" name="Rectangle 17">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1212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text&#10;&#10;Description automatically generated">
            <a:extLst>
              <a:ext uri="{FF2B5EF4-FFF2-40B4-BE49-F238E27FC236}">
                <a16:creationId xmlns:a16="http://schemas.microsoft.com/office/drawing/2014/main" id="{BAC76DFD-4266-CBC8-9854-62D870FDF222}"/>
              </a:ext>
            </a:extLst>
          </p:cNvPr>
          <p:cNvPicPr>
            <a:picLocks noChangeAspect="1"/>
          </p:cNvPicPr>
          <p:nvPr/>
        </p:nvPicPr>
        <p:blipFill>
          <a:blip r:embed="rId4"/>
          <a:stretch>
            <a:fillRect/>
          </a:stretch>
        </p:blipFill>
        <p:spPr>
          <a:xfrm>
            <a:off x="855553" y="3748194"/>
            <a:ext cx="3388936" cy="2471631"/>
          </a:xfrm>
          <a:prstGeom prst="rect">
            <a:avLst/>
          </a:prstGeom>
        </p:spPr>
      </p:pic>
      <p:sp>
        <p:nvSpPr>
          <p:cNvPr id="20" name="Rectangle 19">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hart, scatter chart&#10;&#10;Description automatically generated">
            <a:extLst>
              <a:ext uri="{FF2B5EF4-FFF2-40B4-BE49-F238E27FC236}">
                <a16:creationId xmlns:a16="http://schemas.microsoft.com/office/drawing/2014/main" id="{B438B7DF-B6F7-FB56-43BC-E7438235697D}"/>
              </a:ext>
            </a:extLst>
          </p:cNvPr>
          <p:cNvPicPr>
            <a:picLocks noChangeAspect="1"/>
          </p:cNvPicPr>
          <p:nvPr/>
        </p:nvPicPr>
        <p:blipFill>
          <a:blip r:embed="rId5"/>
          <a:stretch>
            <a:fillRect/>
          </a:stretch>
        </p:blipFill>
        <p:spPr>
          <a:xfrm>
            <a:off x="5417666" y="650497"/>
            <a:ext cx="5864280" cy="5571066"/>
          </a:xfrm>
          <a:prstGeom prst="rect">
            <a:avLst/>
          </a:prstGeom>
        </p:spPr>
      </p:pic>
      <p:sp>
        <p:nvSpPr>
          <p:cNvPr id="10" name="TextBox 9">
            <a:extLst>
              <a:ext uri="{FF2B5EF4-FFF2-40B4-BE49-F238E27FC236}">
                <a16:creationId xmlns:a16="http://schemas.microsoft.com/office/drawing/2014/main" id="{A2098691-B9FB-9086-2E5E-3C687D4F3779}"/>
              </a:ext>
            </a:extLst>
          </p:cNvPr>
          <p:cNvSpPr txBox="1"/>
          <p:nvPr/>
        </p:nvSpPr>
        <p:spPr>
          <a:xfrm>
            <a:off x="501624" y="2913195"/>
            <a:ext cx="1122423" cy="369332"/>
          </a:xfrm>
          <a:prstGeom prst="rect">
            <a:avLst/>
          </a:prstGeom>
          <a:noFill/>
        </p:spPr>
        <p:txBody>
          <a:bodyPr wrap="none" rtlCol="0">
            <a:spAutoFit/>
          </a:bodyPr>
          <a:lstStyle/>
          <a:p>
            <a:r>
              <a:rPr lang="en-US" dirty="0"/>
              <a:t>Good Pick</a:t>
            </a:r>
          </a:p>
        </p:txBody>
      </p:sp>
      <p:sp>
        <p:nvSpPr>
          <p:cNvPr id="11" name="TextBox 10">
            <a:extLst>
              <a:ext uri="{FF2B5EF4-FFF2-40B4-BE49-F238E27FC236}">
                <a16:creationId xmlns:a16="http://schemas.microsoft.com/office/drawing/2014/main" id="{6599E046-8465-56F8-F19A-C2907FADC6B7}"/>
              </a:ext>
            </a:extLst>
          </p:cNvPr>
          <p:cNvSpPr txBox="1"/>
          <p:nvPr/>
        </p:nvSpPr>
        <p:spPr>
          <a:xfrm>
            <a:off x="516620" y="6029867"/>
            <a:ext cx="968535" cy="369332"/>
          </a:xfrm>
          <a:prstGeom prst="rect">
            <a:avLst/>
          </a:prstGeom>
          <a:noFill/>
        </p:spPr>
        <p:txBody>
          <a:bodyPr wrap="none" rtlCol="0">
            <a:spAutoFit/>
          </a:bodyPr>
          <a:lstStyle/>
          <a:p>
            <a:r>
              <a:rPr lang="en-US" dirty="0"/>
              <a:t>Bad Pick</a:t>
            </a:r>
          </a:p>
        </p:txBody>
      </p:sp>
      <p:sp>
        <p:nvSpPr>
          <p:cNvPr id="2" name="TextBox 1">
            <a:extLst>
              <a:ext uri="{FF2B5EF4-FFF2-40B4-BE49-F238E27FC236}">
                <a16:creationId xmlns:a16="http://schemas.microsoft.com/office/drawing/2014/main" id="{4BDCE323-2625-1712-54BA-30EBB9CC4885}"/>
              </a:ext>
            </a:extLst>
          </p:cNvPr>
          <p:cNvSpPr txBox="1"/>
          <p:nvPr/>
        </p:nvSpPr>
        <p:spPr>
          <a:xfrm>
            <a:off x="4303105" y="0"/>
            <a:ext cx="3585790" cy="461665"/>
          </a:xfrm>
          <a:prstGeom prst="rect">
            <a:avLst/>
          </a:prstGeom>
          <a:noFill/>
        </p:spPr>
        <p:txBody>
          <a:bodyPr wrap="none" rtlCol="0">
            <a:spAutoFit/>
          </a:bodyPr>
          <a:lstStyle/>
          <a:p>
            <a:r>
              <a:rPr lang="en-US" sz="2400" dirty="0">
                <a:latin typeface="+mj-lt"/>
              </a:rPr>
              <a:t>Stanley ID earthquake m4.4</a:t>
            </a:r>
          </a:p>
        </p:txBody>
      </p:sp>
      <p:sp>
        <p:nvSpPr>
          <p:cNvPr id="3" name="TextBox 2">
            <a:extLst>
              <a:ext uri="{FF2B5EF4-FFF2-40B4-BE49-F238E27FC236}">
                <a16:creationId xmlns:a16="http://schemas.microsoft.com/office/drawing/2014/main" id="{19806878-736C-8107-1705-532643C72609}"/>
              </a:ext>
            </a:extLst>
          </p:cNvPr>
          <p:cNvSpPr txBox="1"/>
          <p:nvPr/>
        </p:nvSpPr>
        <p:spPr>
          <a:xfrm>
            <a:off x="1704212" y="6399199"/>
            <a:ext cx="1691617" cy="369332"/>
          </a:xfrm>
          <a:prstGeom prst="rect">
            <a:avLst/>
          </a:prstGeom>
          <a:noFill/>
        </p:spPr>
        <p:txBody>
          <a:bodyPr wrap="none" rtlCol="0">
            <a:spAutoFit/>
          </a:bodyPr>
          <a:lstStyle/>
          <a:p>
            <a:r>
              <a:rPr lang="en-US" dirty="0"/>
              <a:t>Z-detect - </a:t>
            </a:r>
            <a:r>
              <a:rPr lang="en-US" dirty="0" err="1"/>
              <a:t>obspy</a:t>
            </a:r>
            <a:endParaRPr lang="en-US" dirty="0"/>
          </a:p>
        </p:txBody>
      </p:sp>
    </p:spTree>
    <p:extLst>
      <p:ext uri="{BB962C8B-B14F-4D97-AF65-F5344CB8AC3E}">
        <p14:creationId xmlns:p14="http://schemas.microsoft.com/office/powerpoint/2010/main" val="3213795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11BEC5FB-8CA5-A9A9-6441-9348D868604A}"/>
              </a:ext>
            </a:extLst>
          </p:cNvPr>
          <p:cNvPicPr>
            <a:picLocks noChangeAspect="1"/>
          </p:cNvPicPr>
          <p:nvPr/>
        </p:nvPicPr>
        <p:blipFill>
          <a:blip r:embed="rId3"/>
          <a:stretch>
            <a:fillRect/>
          </a:stretch>
        </p:blipFill>
        <p:spPr>
          <a:xfrm>
            <a:off x="942123" y="643467"/>
            <a:ext cx="3215796" cy="2475653"/>
          </a:xfrm>
          <a:prstGeom prst="rect">
            <a:avLst/>
          </a:prstGeom>
        </p:spPr>
      </p:pic>
      <p:pic>
        <p:nvPicPr>
          <p:cNvPr id="4" name="Picture 3" descr="Graphical user interface, text&#10;&#10;Description automatically generated">
            <a:extLst>
              <a:ext uri="{FF2B5EF4-FFF2-40B4-BE49-F238E27FC236}">
                <a16:creationId xmlns:a16="http://schemas.microsoft.com/office/drawing/2014/main" id="{546EA1A1-053D-FDC0-FAC6-DEB675979316}"/>
              </a:ext>
            </a:extLst>
          </p:cNvPr>
          <p:cNvPicPr>
            <a:picLocks noChangeAspect="1"/>
          </p:cNvPicPr>
          <p:nvPr/>
        </p:nvPicPr>
        <p:blipFill>
          <a:blip r:embed="rId4"/>
          <a:stretch>
            <a:fillRect/>
          </a:stretch>
        </p:blipFill>
        <p:spPr>
          <a:xfrm>
            <a:off x="910054" y="3748194"/>
            <a:ext cx="3388936" cy="2471631"/>
          </a:xfrm>
          <a:prstGeom prst="rect">
            <a:avLst/>
          </a:prstGeom>
        </p:spPr>
      </p:pic>
      <p:sp>
        <p:nvSpPr>
          <p:cNvPr id="10" name="TextBox 9">
            <a:extLst>
              <a:ext uri="{FF2B5EF4-FFF2-40B4-BE49-F238E27FC236}">
                <a16:creationId xmlns:a16="http://schemas.microsoft.com/office/drawing/2014/main" id="{A2098691-B9FB-9086-2E5E-3C687D4F3779}"/>
              </a:ext>
            </a:extLst>
          </p:cNvPr>
          <p:cNvSpPr txBox="1"/>
          <p:nvPr/>
        </p:nvSpPr>
        <p:spPr>
          <a:xfrm>
            <a:off x="501624" y="2913195"/>
            <a:ext cx="1122423" cy="369332"/>
          </a:xfrm>
          <a:prstGeom prst="rect">
            <a:avLst/>
          </a:prstGeom>
          <a:noFill/>
        </p:spPr>
        <p:txBody>
          <a:bodyPr wrap="none" rtlCol="0">
            <a:spAutoFit/>
          </a:bodyPr>
          <a:lstStyle/>
          <a:p>
            <a:r>
              <a:rPr lang="en-US" dirty="0"/>
              <a:t>Good Pick</a:t>
            </a:r>
          </a:p>
        </p:txBody>
      </p:sp>
      <p:sp>
        <p:nvSpPr>
          <p:cNvPr id="11" name="TextBox 10">
            <a:extLst>
              <a:ext uri="{FF2B5EF4-FFF2-40B4-BE49-F238E27FC236}">
                <a16:creationId xmlns:a16="http://schemas.microsoft.com/office/drawing/2014/main" id="{6599E046-8465-56F8-F19A-C2907FADC6B7}"/>
              </a:ext>
            </a:extLst>
          </p:cNvPr>
          <p:cNvSpPr txBox="1"/>
          <p:nvPr/>
        </p:nvSpPr>
        <p:spPr>
          <a:xfrm>
            <a:off x="516620" y="6029867"/>
            <a:ext cx="968535" cy="369332"/>
          </a:xfrm>
          <a:prstGeom prst="rect">
            <a:avLst/>
          </a:prstGeom>
          <a:noFill/>
        </p:spPr>
        <p:txBody>
          <a:bodyPr wrap="none" rtlCol="0">
            <a:spAutoFit/>
          </a:bodyPr>
          <a:lstStyle/>
          <a:p>
            <a:r>
              <a:rPr lang="en-US" dirty="0"/>
              <a:t>Bad Pick</a:t>
            </a:r>
          </a:p>
        </p:txBody>
      </p:sp>
      <p:sp>
        <p:nvSpPr>
          <p:cNvPr id="2" name="TextBox 1">
            <a:extLst>
              <a:ext uri="{FF2B5EF4-FFF2-40B4-BE49-F238E27FC236}">
                <a16:creationId xmlns:a16="http://schemas.microsoft.com/office/drawing/2014/main" id="{AB257FE2-A1CC-1E99-00A6-441A0733D9C4}"/>
              </a:ext>
            </a:extLst>
          </p:cNvPr>
          <p:cNvSpPr txBox="1"/>
          <p:nvPr/>
        </p:nvSpPr>
        <p:spPr>
          <a:xfrm>
            <a:off x="1904103" y="6479568"/>
            <a:ext cx="1691617" cy="369332"/>
          </a:xfrm>
          <a:prstGeom prst="rect">
            <a:avLst/>
          </a:prstGeom>
          <a:noFill/>
        </p:spPr>
        <p:txBody>
          <a:bodyPr wrap="none" rtlCol="0">
            <a:spAutoFit/>
          </a:bodyPr>
          <a:lstStyle/>
          <a:p>
            <a:r>
              <a:rPr lang="en-US" dirty="0"/>
              <a:t>Z-detect - </a:t>
            </a:r>
            <a:r>
              <a:rPr lang="en-US" dirty="0" err="1"/>
              <a:t>obspy</a:t>
            </a:r>
            <a:endParaRPr lang="en-US" dirty="0"/>
          </a:p>
        </p:txBody>
      </p:sp>
      <p:pic>
        <p:nvPicPr>
          <p:cNvPr id="3" name="Picture 2" descr="Chart, scatter chart&#10;&#10;Description automatically generated">
            <a:extLst>
              <a:ext uri="{FF2B5EF4-FFF2-40B4-BE49-F238E27FC236}">
                <a16:creationId xmlns:a16="http://schemas.microsoft.com/office/drawing/2014/main" id="{98157B7F-303C-7769-933B-CEDCF32EFF81}"/>
              </a:ext>
            </a:extLst>
          </p:cNvPr>
          <p:cNvPicPr>
            <a:picLocks noChangeAspect="1"/>
          </p:cNvPicPr>
          <p:nvPr/>
        </p:nvPicPr>
        <p:blipFill>
          <a:blip r:embed="rId5"/>
          <a:stretch>
            <a:fillRect/>
          </a:stretch>
        </p:blipFill>
        <p:spPr>
          <a:xfrm>
            <a:off x="5417666" y="828133"/>
            <a:ext cx="5864280" cy="5571066"/>
          </a:xfrm>
          <a:prstGeom prst="rect">
            <a:avLst/>
          </a:prstGeom>
        </p:spPr>
      </p:pic>
      <p:sp>
        <p:nvSpPr>
          <p:cNvPr id="8" name="TextBox 7">
            <a:extLst>
              <a:ext uri="{FF2B5EF4-FFF2-40B4-BE49-F238E27FC236}">
                <a16:creationId xmlns:a16="http://schemas.microsoft.com/office/drawing/2014/main" id="{A50CF3C4-3EC7-2B43-49C6-F5ED2D2B99BC}"/>
              </a:ext>
            </a:extLst>
          </p:cNvPr>
          <p:cNvSpPr txBox="1"/>
          <p:nvPr/>
        </p:nvSpPr>
        <p:spPr>
          <a:xfrm>
            <a:off x="3595720" y="125539"/>
            <a:ext cx="4237057" cy="523220"/>
          </a:xfrm>
          <a:prstGeom prst="rect">
            <a:avLst/>
          </a:prstGeom>
          <a:noFill/>
        </p:spPr>
        <p:txBody>
          <a:bodyPr wrap="none" rtlCol="0">
            <a:spAutoFit/>
          </a:bodyPr>
          <a:lstStyle/>
          <a:p>
            <a:r>
              <a:rPr lang="en-US" sz="2800" dirty="0"/>
              <a:t> </a:t>
            </a:r>
            <a:r>
              <a:rPr lang="en-US" sz="2800" dirty="0">
                <a:latin typeface="+mj-lt"/>
              </a:rPr>
              <a:t>Stanley ID earthquake m4.4</a:t>
            </a:r>
          </a:p>
        </p:txBody>
      </p:sp>
    </p:spTree>
    <p:extLst>
      <p:ext uri="{BB962C8B-B14F-4D97-AF65-F5344CB8AC3E}">
        <p14:creationId xmlns:p14="http://schemas.microsoft.com/office/powerpoint/2010/main" val="2015182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4D694298-79A7-4BDA-CC9D-8422E741F6C0}"/>
              </a:ext>
            </a:extLst>
          </p:cNvPr>
          <p:cNvPicPr>
            <a:picLocks noChangeAspect="1"/>
          </p:cNvPicPr>
          <p:nvPr/>
        </p:nvPicPr>
        <p:blipFill rotWithShape="1">
          <a:blip r:embed="rId2"/>
          <a:srcRect t="1326" b="-1"/>
          <a:stretch/>
        </p:blipFill>
        <p:spPr>
          <a:xfrm>
            <a:off x="0" y="1245794"/>
            <a:ext cx="12174944" cy="4007404"/>
          </a:xfrm>
          <a:prstGeom prst="rect">
            <a:avLst/>
          </a:prstGeom>
        </p:spPr>
      </p:pic>
    </p:spTree>
    <p:extLst>
      <p:ext uri="{BB962C8B-B14F-4D97-AF65-F5344CB8AC3E}">
        <p14:creationId xmlns:p14="http://schemas.microsoft.com/office/powerpoint/2010/main" val="608616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72D564-C063-625A-6FB9-38F82BBD44F1}"/>
              </a:ext>
            </a:extLst>
          </p:cNvPr>
          <p:cNvPicPr>
            <a:picLocks noChangeAspect="1"/>
          </p:cNvPicPr>
          <p:nvPr/>
        </p:nvPicPr>
        <p:blipFill>
          <a:blip r:embed="rId2"/>
          <a:srcRect/>
          <a:stretch/>
        </p:blipFill>
        <p:spPr>
          <a:xfrm>
            <a:off x="2342320" y="228600"/>
            <a:ext cx="4079010" cy="6400800"/>
          </a:xfrm>
          <a:prstGeom prst="rect">
            <a:avLst/>
          </a:prstGeom>
        </p:spPr>
      </p:pic>
      <p:pic>
        <p:nvPicPr>
          <p:cNvPr id="2" name="Picture 1">
            <a:extLst>
              <a:ext uri="{FF2B5EF4-FFF2-40B4-BE49-F238E27FC236}">
                <a16:creationId xmlns:a16="http://schemas.microsoft.com/office/drawing/2014/main" id="{19040119-071E-E405-C4AC-B602B8331ABE}"/>
              </a:ext>
            </a:extLst>
          </p:cNvPr>
          <p:cNvPicPr>
            <a:picLocks noChangeAspect="1"/>
          </p:cNvPicPr>
          <p:nvPr/>
        </p:nvPicPr>
        <p:blipFill>
          <a:blip r:embed="rId3"/>
          <a:srcRect/>
          <a:stretch/>
        </p:blipFill>
        <p:spPr>
          <a:xfrm>
            <a:off x="6727044" y="228600"/>
            <a:ext cx="4079010" cy="6400800"/>
          </a:xfrm>
          <a:prstGeom prst="rect">
            <a:avLst/>
          </a:prstGeom>
        </p:spPr>
      </p:pic>
      <p:sp>
        <p:nvSpPr>
          <p:cNvPr id="5" name="TextBox 4">
            <a:extLst>
              <a:ext uri="{FF2B5EF4-FFF2-40B4-BE49-F238E27FC236}">
                <a16:creationId xmlns:a16="http://schemas.microsoft.com/office/drawing/2014/main" id="{5226775B-F065-7280-E6D1-82C7B28D1571}"/>
              </a:ext>
            </a:extLst>
          </p:cNvPr>
          <p:cNvSpPr txBox="1"/>
          <p:nvPr/>
        </p:nvSpPr>
        <p:spPr>
          <a:xfrm>
            <a:off x="415126" y="246832"/>
            <a:ext cx="1927194" cy="646331"/>
          </a:xfrm>
          <a:prstGeom prst="rect">
            <a:avLst/>
          </a:prstGeom>
          <a:noFill/>
        </p:spPr>
        <p:txBody>
          <a:bodyPr wrap="none" rtlCol="0">
            <a:spAutoFit/>
          </a:bodyPr>
          <a:lstStyle/>
          <a:p>
            <a:r>
              <a:rPr lang="en-US" dirty="0"/>
              <a:t>Nearest Neighbors</a:t>
            </a:r>
          </a:p>
          <a:p>
            <a:r>
              <a:rPr lang="en-US" dirty="0"/>
              <a:t>From scikit</a:t>
            </a:r>
          </a:p>
        </p:txBody>
      </p:sp>
    </p:spTree>
    <p:extLst>
      <p:ext uri="{BB962C8B-B14F-4D97-AF65-F5344CB8AC3E}">
        <p14:creationId xmlns:p14="http://schemas.microsoft.com/office/powerpoint/2010/main" val="2721164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E72930-E895-865C-D226-B8B1F4EDBA9C}"/>
              </a:ext>
            </a:extLst>
          </p:cNvPr>
          <p:cNvPicPr>
            <a:picLocks noChangeAspect="1"/>
          </p:cNvPicPr>
          <p:nvPr/>
        </p:nvPicPr>
        <p:blipFill>
          <a:blip r:embed="rId3"/>
          <a:srcRect/>
          <a:stretch/>
        </p:blipFill>
        <p:spPr>
          <a:xfrm>
            <a:off x="1639950" y="1085427"/>
            <a:ext cx="3215796" cy="2475652"/>
          </a:xfrm>
          <a:prstGeom prst="rect">
            <a:avLst/>
          </a:prstGeom>
        </p:spPr>
      </p:pic>
      <p:pic>
        <p:nvPicPr>
          <p:cNvPr id="5" name="Picture 4">
            <a:extLst>
              <a:ext uri="{FF2B5EF4-FFF2-40B4-BE49-F238E27FC236}">
                <a16:creationId xmlns:a16="http://schemas.microsoft.com/office/drawing/2014/main" id="{BAC76DFD-4266-CBC8-9854-62D870FDF222}"/>
              </a:ext>
            </a:extLst>
          </p:cNvPr>
          <p:cNvPicPr>
            <a:picLocks noChangeAspect="1"/>
          </p:cNvPicPr>
          <p:nvPr/>
        </p:nvPicPr>
        <p:blipFill>
          <a:blip r:embed="rId4"/>
          <a:srcRect/>
          <a:stretch/>
        </p:blipFill>
        <p:spPr>
          <a:xfrm>
            <a:off x="1536399" y="3748194"/>
            <a:ext cx="3278520" cy="2471631"/>
          </a:xfrm>
          <a:prstGeom prst="rect">
            <a:avLst/>
          </a:prstGeom>
        </p:spPr>
      </p:pic>
      <p:pic>
        <p:nvPicPr>
          <p:cNvPr id="9" name="Picture 8">
            <a:extLst>
              <a:ext uri="{FF2B5EF4-FFF2-40B4-BE49-F238E27FC236}">
                <a16:creationId xmlns:a16="http://schemas.microsoft.com/office/drawing/2014/main" id="{B438B7DF-B6F7-FB56-43BC-E7438235697D}"/>
              </a:ext>
            </a:extLst>
          </p:cNvPr>
          <p:cNvPicPr>
            <a:picLocks noChangeAspect="1"/>
          </p:cNvPicPr>
          <p:nvPr/>
        </p:nvPicPr>
        <p:blipFill>
          <a:blip r:embed="rId5"/>
          <a:srcRect/>
          <a:stretch/>
        </p:blipFill>
        <p:spPr>
          <a:xfrm>
            <a:off x="5990094" y="1506725"/>
            <a:ext cx="5291851" cy="5027258"/>
          </a:xfrm>
          <a:prstGeom prst="rect">
            <a:avLst/>
          </a:prstGeom>
        </p:spPr>
      </p:pic>
      <p:sp>
        <p:nvSpPr>
          <p:cNvPr id="10" name="TextBox 9">
            <a:extLst>
              <a:ext uri="{FF2B5EF4-FFF2-40B4-BE49-F238E27FC236}">
                <a16:creationId xmlns:a16="http://schemas.microsoft.com/office/drawing/2014/main" id="{A2098691-B9FB-9086-2E5E-3C687D4F3779}"/>
              </a:ext>
            </a:extLst>
          </p:cNvPr>
          <p:cNvSpPr txBox="1"/>
          <p:nvPr/>
        </p:nvSpPr>
        <p:spPr>
          <a:xfrm>
            <a:off x="234459" y="983925"/>
            <a:ext cx="1325235" cy="400110"/>
          </a:xfrm>
          <a:prstGeom prst="rect">
            <a:avLst/>
          </a:prstGeom>
          <a:noFill/>
        </p:spPr>
        <p:txBody>
          <a:bodyPr wrap="none" rtlCol="0">
            <a:spAutoFit/>
          </a:bodyPr>
          <a:lstStyle/>
          <a:p>
            <a:r>
              <a:rPr lang="en-US" sz="2000" dirty="0"/>
              <a:t>Good Picks</a:t>
            </a:r>
          </a:p>
        </p:txBody>
      </p:sp>
      <p:sp>
        <p:nvSpPr>
          <p:cNvPr id="11" name="TextBox 10">
            <a:extLst>
              <a:ext uri="{FF2B5EF4-FFF2-40B4-BE49-F238E27FC236}">
                <a16:creationId xmlns:a16="http://schemas.microsoft.com/office/drawing/2014/main" id="{6599E046-8465-56F8-F19A-C2907FADC6B7}"/>
              </a:ext>
            </a:extLst>
          </p:cNvPr>
          <p:cNvSpPr txBox="1"/>
          <p:nvPr/>
        </p:nvSpPr>
        <p:spPr>
          <a:xfrm>
            <a:off x="184171" y="5874075"/>
            <a:ext cx="1156920" cy="400110"/>
          </a:xfrm>
          <a:prstGeom prst="rect">
            <a:avLst/>
          </a:prstGeom>
          <a:noFill/>
        </p:spPr>
        <p:txBody>
          <a:bodyPr wrap="none" rtlCol="0">
            <a:spAutoFit/>
          </a:bodyPr>
          <a:lstStyle/>
          <a:p>
            <a:r>
              <a:rPr lang="en-US" sz="2000" dirty="0"/>
              <a:t>Bad Picks</a:t>
            </a:r>
          </a:p>
        </p:txBody>
      </p:sp>
      <p:sp>
        <p:nvSpPr>
          <p:cNvPr id="2" name="TextBox 1">
            <a:extLst>
              <a:ext uri="{FF2B5EF4-FFF2-40B4-BE49-F238E27FC236}">
                <a16:creationId xmlns:a16="http://schemas.microsoft.com/office/drawing/2014/main" id="{AB257FE2-A1CC-1E99-00A6-441A0733D9C4}"/>
              </a:ext>
            </a:extLst>
          </p:cNvPr>
          <p:cNvSpPr txBox="1"/>
          <p:nvPr/>
        </p:nvSpPr>
        <p:spPr>
          <a:xfrm>
            <a:off x="1172885" y="6356482"/>
            <a:ext cx="2835328" cy="338554"/>
          </a:xfrm>
          <a:prstGeom prst="rect">
            <a:avLst/>
          </a:prstGeom>
          <a:noFill/>
        </p:spPr>
        <p:txBody>
          <a:bodyPr wrap="none" rtlCol="0">
            <a:spAutoFit/>
          </a:bodyPr>
          <a:lstStyle/>
          <a:p>
            <a:r>
              <a:rPr lang="en-US" sz="1600" dirty="0"/>
              <a:t>Recursive STA LTA – 10s window</a:t>
            </a:r>
          </a:p>
        </p:txBody>
      </p:sp>
      <p:sp>
        <p:nvSpPr>
          <p:cNvPr id="3" name="TextBox 2">
            <a:extLst>
              <a:ext uri="{FF2B5EF4-FFF2-40B4-BE49-F238E27FC236}">
                <a16:creationId xmlns:a16="http://schemas.microsoft.com/office/drawing/2014/main" id="{43F85612-9A6A-C7D3-AF87-9B2199C660FC}"/>
              </a:ext>
            </a:extLst>
          </p:cNvPr>
          <p:cNvSpPr txBox="1"/>
          <p:nvPr/>
        </p:nvSpPr>
        <p:spPr>
          <a:xfrm>
            <a:off x="64684" y="101380"/>
            <a:ext cx="12227963" cy="646331"/>
          </a:xfrm>
          <a:prstGeom prst="rect">
            <a:avLst/>
          </a:prstGeom>
          <a:noFill/>
        </p:spPr>
        <p:txBody>
          <a:bodyPr wrap="none" rtlCol="0">
            <a:spAutoFit/>
          </a:bodyPr>
          <a:lstStyle/>
          <a:p>
            <a:r>
              <a:rPr lang="en-US" sz="3600" dirty="0">
                <a:latin typeface="+mj-lt"/>
              </a:rPr>
              <a:t>Picking P-Wave Arrivals on Stanley ID earthquake m4.4 and M4.0 </a:t>
            </a:r>
          </a:p>
        </p:txBody>
      </p:sp>
      <p:sp>
        <p:nvSpPr>
          <p:cNvPr id="4" name="TextBox 3">
            <a:extLst>
              <a:ext uri="{FF2B5EF4-FFF2-40B4-BE49-F238E27FC236}">
                <a16:creationId xmlns:a16="http://schemas.microsoft.com/office/drawing/2014/main" id="{41A37DD9-CC87-E9D7-DF9B-DCDB876CA605}"/>
              </a:ext>
            </a:extLst>
          </p:cNvPr>
          <p:cNvSpPr txBox="1"/>
          <p:nvPr/>
        </p:nvSpPr>
        <p:spPr>
          <a:xfrm rot="16200000">
            <a:off x="1070586" y="1599078"/>
            <a:ext cx="780983" cy="430887"/>
          </a:xfrm>
          <a:prstGeom prst="rect">
            <a:avLst/>
          </a:prstGeom>
          <a:noFill/>
        </p:spPr>
        <p:txBody>
          <a:bodyPr wrap="none" rtlCol="0">
            <a:spAutoFit/>
          </a:bodyPr>
          <a:lstStyle/>
          <a:p>
            <a:r>
              <a:rPr lang="en-US" sz="1100" dirty="0"/>
              <a:t>Amplitude</a:t>
            </a:r>
          </a:p>
          <a:p>
            <a:r>
              <a:rPr lang="en-US" sz="1100" dirty="0"/>
              <a:t> (counts)</a:t>
            </a:r>
          </a:p>
        </p:txBody>
      </p:sp>
      <p:sp>
        <p:nvSpPr>
          <p:cNvPr id="6" name="TextBox 5">
            <a:extLst>
              <a:ext uri="{FF2B5EF4-FFF2-40B4-BE49-F238E27FC236}">
                <a16:creationId xmlns:a16="http://schemas.microsoft.com/office/drawing/2014/main" id="{EE99CD20-62EC-4C15-AB07-D6EF6CD19F5D}"/>
              </a:ext>
            </a:extLst>
          </p:cNvPr>
          <p:cNvSpPr txBox="1"/>
          <p:nvPr/>
        </p:nvSpPr>
        <p:spPr>
          <a:xfrm rot="16200000">
            <a:off x="998398" y="4273138"/>
            <a:ext cx="780983" cy="430887"/>
          </a:xfrm>
          <a:prstGeom prst="rect">
            <a:avLst/>
          </a:prstGeom>
          <a:noFill/>
        </p:spPr>
        <p:txBody>
          <a:bodyPr wrap="none" rtlCol="0">
            <a:spAutoFit/>
          </a:bodyPr>
          <a:lstStyle/>
          <a:p>
            <a:r>
              <a:rPr lang="en-US" sz="1100" dirty="0"/>
              <a:t>Amplitude</a:t>
            </a:r>
          </a:p>
          <a:p>
            <a:r>
              <a:rPr lang="en-US" sz="1100" dirty="0"/>
              <a:t> (counts)</a:t>
            </a:r>
          </a:p>
        </p:txBody>
      </p:sp>
      <p:sp>
        <p:nvSpPr>
          <p:cNvPr id="8" name="TextBox 7">
            <a:extLst>
              <a:ext uri="{FF2B5EF4-FFF2-40B4-BE49-F238E27FC236}">
                <a16:creationId xmlns:a16="http://schemas.microsoft.com/office/drawing/2014/main" id="{77A8E8BB-4DD9-A534-74A9-6B9699F78D60}"/>
              </a:ext>
            </a:extLst>
          </p:cNvPr>
          <p:cNvSpPr txBox="1"/>
          <p:nvPr/>
        </p:nvSpPr>
        <p:spPr>
          <a:xfrm>
            <a:off x="3974679" y="1977976"/>
            <a:ext cx="912429" cy="261610"/>
          </a:xfrm>
          <a:prstGeom prst="rect">
            <a:avLst/>
          </a:prstGeom>
          <a:noFill/>
        </p:spPr>
        <p:txBody>
          <a:bodyPr wrap="none" rtlCol="0">
            <a:spAutoFit/>
          </a:bodyPr>
          <a:lstStyle/>
          <a:p>
            <a:r>
              <a:rPr lang="en-US" sz="1050" dirty="0"/>
              <a:t>seismograph</a:t>
            </a:r>
          </a:p>
        </p:txBody>
      </p:sp>
      <p:sp>
        <p:nvSpPr>
          <p:cNvPr id="12" name="TextBox 11">
            <a:extLst>
              <a:ext uri="{FF2B5EF4-FFF2-40B4-BE49-F238E27FC236}">
                <a16:creationId xmlns:a16="http://schemas.microsoft.com/office/drawing/2014/main" id="{5D4B56CB-A154-7042-014B-82ADAF5E0857}"/>
              </a:ext>
            </a:extLst>
          </p:cNvPr>
          <p:cNvSpPr txBox="1"/>
          <p:nvPr/>
        </p:nvSpPr>
        <p:spPr>
          <a:xfrm>
            <a:off x="3810485" y="4617463"/>
            <a:ext cx="912429" cy="261610"/>
          </a:xfrm>
          <a:prstGeom prst="rect">
            <a:avLst/>
          </a:prstGeom>
          <a:solidFill>
            <a:schemeClr val="bg1"/>
          </a:solidFill>
        </p:spPr>
        <p:txBody>
          <a:bodyPr wrap="none" rtlCol="0">
            <a:spAutoFit/>
          </a:bodyPr>
          <a:lstStyle/>
          <a:p>
            <a:r>
              <a:rPr lang="en-US" sz="1050" dirty="0"/>
              <a:t>seismograph</a:t>
            </a:r>
          </a:p>
        </p:txBody>
      </p:sp>
      <p:sp>
        <p:nvSpPr>
          <p:cNvPr id="13" name="TextBox 12">
            <a:extLst>
              <a:ext uri="{FF2B5EF4-FFF2-40B4-BE49-F238E27FC236}">
                <a16:creationId xmlns:a16="http://schemas.microsoft.com/office/drawing/2014/main" id="{54D93368-7245-BE4B-DA1F-2283E05B1236}"/>
              </a:ext>
            </a:extLst>
          </p:cNvPr>
          <p:cNvSpPr txBox="1"/>
          <p:nvPr/>
        </p:nvSpPr>
        <p:spPr>
          <a:xfrm>
            <a:off x="3566611" y="3011440"/>
            <a:ext cx="1289135" cy="253916"/>
          </a:xfrm>
          <a:prstGeom prst="rect">
            <a:avLst/>
          </a:prstGeom>
          <a:noFill/>
        </p:spPr>
        <p:txBody>
          <a:bodyPr wrap="none" rtlCol="0">
            <a:spAutoFit/>
          </a:bodyPr>
          <a:lstStyle/>
          <a:p>
            <a:r>
              <a:rPr lang="en-US" sz="1050" dirty="0" err="1"/>
              <a:t>sta</a:t>
            </a:r>
            <a:r>
              <a:rPr lang="en-US" sz="1050" dirty="0"/>
              <a:t>/</a:t>
            </a:r>
            <a:r>
              <a:rPr lang="en-US" sz="1050" dirty="0" err="1"/>
              <a:t>lta</a:t>
            </a:r>
            <a:r>
              <a:rPr lang="en-US" sz="1050" dirty="0"/>
              <a:t> window ratio</a:t>
            </a:r>
          </a:p>
        </p:txBody>
      </p:sp>
      <p:sp>
        <p:nvSpPr>
          <p:cNvPr id="15" name="TextBox 14">
            <a:extLst>
              <a:ext uri="{FF2B5EF4-FFF2-40B4-BE49-F238E27FC236}">
                <a16:creationId xmlns:a16="http://schemas.microsoft.com/office/drawing/2014/main" id="{0B85A791-6CD3-12D9-6BD0-418DDF136951}"/>
              </a:ext>
            </a:extLst>
          </p:cNvPr>
          <p:cNvSpPr txBox="1"/>
          <p:nvPr/>
        </p:nvSpPr>
        <p:spPr>
          <a:xfrm>
            <a:off x="3525784" y="5668862"/>
            <a:ext cx="1289135" cy="253916"/>
          </a:xfrm>
          <a:prstGeom prst="rect">
            <a:avLst/>
          </a:prstGeom>
          <a:noFill/>
        </p:spPr>
        <p:txBody>
          <a:bodyPr wrap="none" rtlCol="0">
            <a:spAutoFit/>
          </a:bodyPr>
          <a:lstStyle/>
          <a:p>
            <a:r>
              <a:rPr lang="en-US" sz="1050" dirty="0" err="1"/>
              <a:t>sta</a:t>
            </a:r>
            <a:r>
              <a:rPr lang="en-US" sz="1050" dirty="0"/>
              <a:t>/</a:t>
            </a:r>
            <a:r>
              <a:rPr lang="en-US" sz="1050" dirty="0" err="1"/>
              <a:t>lta</a:t>
            </a:r>
            <a:r>
              <a:rPr lang="en-US" sz="1050" dirty="0"/>
              <a:t> window ratio</a:t>
            </a:r>
          </a:p>
        </p:txBody>
      </p:sp>
      <p:sp>
        <p:nvSpPr>
          <p:cNvPr id="17" name="TextBox 16">
            <a:extLst>
              <a:ext uri="{FF2B5EF4-FFF2-40B4-BE49-F238E27FC236}">
                <a16:creationId xmlns:a16="http://schemas.microsoft.com/office/drawing/2014/main" id="{D5D7CA6A-2ED9-34BD-8EDD-D9234F3B3C04}"/>
              </a:ext>
            </a:extLst>
          </p:cNvPr>
          <p:cNvSpPr txBox="1"/>
          <p:nvPr/>
        </p:nvSpPr>
        <p:spPr>
          <a:xfrm>
            <a:off x="7499392" y="1085427"/>
            <a:ext cx="2781402" cy="461665"/>
          </a:xfrm>
          <a:prstGeom prst="rect">
            <a:avLst/>
          </a:prstGeom>
          <a:noFill/>
        </p:spPr>
        <p:txBody>
          <a:bodyPr wrap="none" rtlCol="0">
            <a:spAutoFit/>
          </a:bodyPr>
          <a:lstStyle/>
          <a:p>
            <a:r>
              <a:rPr lang="en-US" sz="2400" dirty="0"/>
              <a:t>Array Record Section</a:t>
            </a:r>
          </a:p>
        </p:txBody>
      </p:sp>
      <p:sp>
        <p:nvSpPr>
          <p:cNvPr id="22" name="TextBox 21">
            <a:extLst>
              <a:ext uri="{FF2B5EF4-FFF2-40B4-BE49-F238E27FC236}">
                <a16:creationId xmlns:a16="http://schemas.microsoft.com/office/drawing/2014/main" id="{04020BF0-62AC-FA4F-4735-356135EC3362}"/>
              </a:ext>
            </a:extLst>
          </p:cNvPr>
          <p:cNvSpPr txBox="1"/>
          <p:nvPr/>
        </p:nvSpPr>
        <p:spPr>
          <a:xfrm>
            <a:off x="2012672" y="860283"/>
            <a:ext cx="723660" cy="307777"/>
          </a:xfrm>
          <a:prstGeom prst="rect">
            <a:avLst/>
          </a:prstGeom>
          <a:noFill/>
        </p:spPr>
        <p:txBody>
          <a:bodyPr wrap="none" rtlCol="0">
            <a:spAutoFit/>
          </a:bodyPr>
          <a:lstStyle/>
          <a:p>
            <a:r>
              <a:rPr lang="en-US" sz="1400" dirty="0"/>
              <a:t>Event 1</a:t>
            </a:r>
          </a:p>
        </p:txBody>
      </p:sp>
      <p:sp>
        <p:nvSpPr>
          <p:cNvPr id="23" name="TextBox 22">
            <a:extLst>
              <a:ext uri="{FF2B5EF4-FFF2-40B4-BE49-F238E27FC236}">
                <a16:creationId xmlns:a16="http://schemas.microsoft.com/office/drawing/2014/main" id="{09B37877-F848-E983-7429-CA5E4FFD5BFC}"/>
              </a:ext>
            </a:extLst>
          </p:cNvPr>
          <p:cNvSpPr txBox="1"/>
          <p:nvPr/>
        </p:nvSpPr>
        <p:spPr>
          <a:xfrm>
            <a:off x="2736332" y="860283"/>
            <a:ext cx="723660" cy="307777"/>
          </a:xfrm>
          <a:prstGeom prst="rect">
            <a:avLst/>
          </a:prstGeom>
          <a:noFill/>
        </p:spPr>
        <p:txBody>
          <a:bodyPr wrap="none" rtlCol="0">
            <a:spAutoFit/>
          </a:bodyPr>
          <a:lstStyle/>
          <a:p>
            <a:r>
              <a:rPr lang="en-US" sz="1400" dirty="0"/>
              <a:t>Event 2</a:t>
            </a:r>
          </a:p>
        </p:txBody>
      </p:sp>
      <p:cxnSp>
        <p:nvCxnSpPr>
          <p:cNvPr id="25" name="Straight Arrow Connector 24">
            <a:extLst>
              <a:ext uri="{FF2B5EF4-FFF2-40B4-BE49-F238E27FC236}">
                <a16:creationId xmlns:a16="http://schemas.microsoft.com/office/drawing/2014/main" id="{0241BCEE-4F12-349C-1185-76D7830B5CE4}"/>
              </a:ext>
            </a:extLst>
          </p:cNvPr>
          <p:cNvCxnSpPr>
            <a:cxnSpLocks/>
          </p:cNvCxnSpPr>
          <p:nvPr/>
        </p:nvCxnSpPr>
        <p:spPr>
          <a:xfrm>
            <a:off x="2426069" y="1168060"/>
            <a:ext cx="214893" cy="2251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C092BF9C-FD2D-D00C-737F-F5C2084A9EB3}"/>
              </a:ext>
            </a:extLst>
          </p:cNvPr>
          <p:cNvCxnSpPr>
            <a:cxnSpLocks/>
          </p:cNvCxnSpPr>
          <p:nvPr/>
        </p:nvCxnSpPr>
        <p:spPr>
          <a:xfrm>
            <a:off x="2922515" y="1111075"/>
            <a:ext cx="0" cy="2821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9F9F4F1E-7119-1E3E-0B25-FA955B6B29A6}"/>
              </a:ext>
            </a:extLst>
          </p:cNvPr>
          <p:cNvSpPr txBox="1"/>
          <p:nvPr/>
        </p:nvSpPr>
        <p:spPr>
          <a:xfrm>
            <a:off x="8298104" y="6497586"/>
            <a:ext cx="1183978" cy="307777"/>
          </a:xfrm>
          <a:prstGeom prst="rect">
            <a:avLst/>
          </a:prstGeom>
          <a:solidFill>
            <a:schemeClr val="bg1"/>
          </a:solidFill>
        </p:spPr>
        <p:txBody>
          <a:bodyPr wrap="none" rtlCol="0">
            <a:spAutoFit/>
          </a:bodyPr>
          <a:lstStyle/>
          <a:p>
            <a:r>
              <a:rPr lang="en-US" sz="1400" dirty="0"/>
              <a:t>Distance (km)</a:t>
            </a:r>
          </a:p>
        </p:txBody>
      </p:sp>
      <p:sp>
        <p:nvSpPr>
          <p:cNvPr id="38" name="TextBox 37">
            <a:extLst>
              <a:ext uri="{FF2B5EF4-FFF2-40B4-BE49-F238E27FC236}">
                <a16:creationId xmlns:a16="http://schemas.microsoft.com/office/drawing/2014/main" id="{F07DBC01-B267-E74B-974F-0F37B1BD2893}"/>
              </a:ext>
            </a:extLst>
          </p:cNvPr>
          <p:cNvSpPr txBox="1"/>
          <p:nvPr/>
        </p:nvSpPr>
        <p:spPr>
          <a:xfrm>
            <a:off x="6383286" y="6255931"/>
            <a:ext cx="4419033" cy="276999"/>
          </a:xfrm>
          <a:prstGeom prst="rect">
            <a:avLst/>
          </a:prstGeom>
          <a:solidFill>
            <a:schemeClr val="bg1"/>
          </a:solidFill>
        </p:spPr>
        <p:txBody>
          <a:bodyPr wrap="square" rtlCol="0">
            <a:spAutoFit/>
          </a:bodyPr>
          <a:lstStyle/>
          <a:p>
            <a:r>
              <a:rPr lang="en-US" sz="1200" dirty="0"/>
              <a:t>320	   340	     360	      380   	        400</a:t>
            </a:r>
          </a:p>
        </p:txBody>
      </p:sp>
      <p:sp>
        <p:nvSpPr>
          <p:cNvPr id="39" name="TextBox 38">
            <a:extLst>
              <a:ext uri="{FF2B5EF4-FFF2-40B4-BE49-F238E27FC236}">
                <a16:creationId xmlns:a16="http://schemas.microsoft.com/office/drawing/2014/main" id="{F4C34E28-7A26-B0C2-6891-69B51A5F58CF}"/>
              </a:ext>
            </a:extLst>
          </p:cNvPr>
          <p:cNvSpPr txBox="1"/>
          <p:nvPr/>
        </p:nvSpPr>
        <p:spPr>
          <a:xfrm>
            <a:off x="5945269" y="1235345"/>
            <a:ext cx="466794" cy="5095819"/>
          </a:xfrm>
          <a:prstGeom prst="rect">
            <a:avLst/>
          </a:prstGeom>
          <a:solidFill>
            <a:schemeClr val="bg1"/>
          </a:solidFill>
        </p:spPr>
        <p:txBody>
          <a:bodyPr wrap="none" rtlCol="0">
            <a:spAutoFit/>
          </a:bodyPr>
          <a:lstStyle/>
          <a:p>
            <a:pPr algn="r">
              <a:lnSpc>
                <a:spcPct val="250000"/>
              </a:lnSpc>
            </a:pPr>
            <a:r>
              <a:rPr lang="en-US" sz="1200" dirty="0"/>
              <a:t>400</a:t>
            </a:r>
          </a:p>
          <a:p>
            <a:pPr algn="r">
              <a:lnSpc>
                <a:spcPct val="250000"/>
              </a:lnSpc>
            </a:pPr>
            <a:endParaRPr lang="en-US" sz="1200" dirty="0"/>
          </a:p>
          <a:p>
            <a:pPr algn="r">
              <a:lnSpc>
                <a:spcPct val="250000"/>
              </a:lnSpc>
            </a:pPr>
            <a:r>
              <a:rPr lang="en-US" sz="1200" dirty="0"/>
              <a:t>300</a:t>
            </a:r>
          </a:p>
          <a:p>
            <a:pPr algn="r">
              <a:lnSpc>
                <a:spcPct val="250000"/>
              </a:lnSpc>
            </a:pPr>
            <a:endParaRPr lang="en-US" sz="1200" dirty="0"/>
          </a:p>
          <a:p>
            <a:pPr algn="r">
              <a:lnSpc>
                <a:spcPct val="250000"/>
              </a:lnSpc>
            </a:pPr>
            <a:r>
              <a:rPr lang="en-US" sz="1200" dirty="0"/>
              <a:t>200</a:t>
            </a:r>
          </a:p>
          <a:p>
            <a:pPr algn="r">
              <a:lnSpc>
                <a:spcPct val="250000"/>
              </a:lnSpc>
            </a:pPr>
            <a:endParaRPr lang="en-US" sz="1200" dirty="0"/>
          </a:p>
          <a:p>
            <a:pPr algn="r">
              <a:lnSpc>
                <a:spcPct val="250000"/>
              </a:lnSpc>
            </a:pPr>
            <a:r>
              <a:rPr lang="en-US" sz="1200" dirty="0"/>
              <a:t>100</a:t>
            </a:r>
          </a:p>
          <a:p>
            <a:pPr algn="r">
              <a:lnSpc>
                <a:spcPct val="250000"/>
              </a:lnSpc>
            </a:pPr>
            <a:endParaRPr lang="en-US" sz="1200" dirty="0"/>
          </a:p>
          <a:p>
            <a:pPr algn="r">
              <a:lnSpc>
                <a:spcPct val="250000"/>
              </a:lnSpc>
            </a:pPr>
            <a:r>
              <a:rPr lang="en-US" sz="1200" dirty="0"/>
              <a:t>0</a:t>
            </a:r>
          </a:p>
          <a:p>
            <a:pPr algn="r">
              <a:lnSpc>
                <a:spcPct val="250000"/>
              </a:lnSpc>
            </a:pPr>
            <a:endParaRPr lang="en-US" sz="1200" dirty="0"/>
          </a:p>
          <a:p>
            <a:pPr algn="r">
              <a:lnSpc>
                <a:spcPct val="250000"/>
              </a:lnSpc>
            </a:pPr>
            <a:r>
              <a:rPr lang="en-US" sz="1200" dirty="0"/>
              <a:t>-100</a:t>
            </a:r>
          </a:p>
        </p:txBody>
      </p:sp>
      <p:sp>
        <p:nvSpPr>
          <p:cNvPr id="40" name="TextBox 39">
            <a:extLst>
              <a:ext uri="{FF2B5EF4-FFF2-40B4-BE49-F238E27FC236}">
                <a16:creationId xmlns:a16="http://schemas.microsoft.com/office/drawing/2014/main" id="{F287072E-C2AE-DD96-CFC3-7455D98F313F}"/>
              </a:ext>
            </a:extLst>
          </p:cNvPr>
          <p:cNvSpPr txBox="1"/>
          <p:nvPr/>
        </p:nvSpPr>
        <p:spPr>
          <a:xfrm>
            <a:off x="5610386" y="-1325105"/>
            <a:ext cx="184731" cy="369332"/>
          </a:xfrm>
          <a:prstGeom prst="rect">
            <a:avLst/>
          </a:prstGeom>
          <a:noFill/>
        </p:spPr>
        <p:txBody>
          <a:bodyPr wrap="none" rtlCol="0">
            <a:spAutoFit/>
          </a:bodyPr>
          <a:lstStyle/>
          <a:p>
            <a:endParaRPr lang="en-US" dirty="0"/>
          </a:p>
        </p:txBody>
      </p:sp>
      <p:sp>
        <p:nvSpPr>
          <p:cNvPr id="21" name="TextBox 20">
            <a:extLst>
              <a:ext uri="{FF2B5EF4-FFF2-40B4-BE49-F238E27FC236}">
                <a16:creationId xmlns:a16="http://schemas.microsoft.com/office/drawing/2014/main" id="{4659A90D-89F6-D2DD-E1B9-D2FF93AE32F7}"/>
              </a:ext>
            </a:extLst>
          </p:cNvPr>
          <p:cNvSpPr txBox="1"/>
          <p:nvPr/>
        </p:nvSpPr>
        <p:spPr>
          <a:xfrm>
            <a:off x="5659626" y="4594379"/>
            <a:ext cx="723660" cy="307777"/>
          </a:xfrm>
          <a:prstGeom prst="rect">
            <a:avLst/>
          </a:prstGeom>
          <a:noFill/>
        </p:spPr>
        <p:txBody>
          <a:bodyPr wrap="none" rtlCol="0">
            <a:spAutoFit/>
          </a:bodyPr>
          <a:lstStyle/>
          <a:p>
            <a:r>
              <a:rPr lang="en-US" sz="1400" dirty="0"/>
              <a:t>Event 2</a:t>
            </a:r>
          </a:p>
        </p:txBody>
      </p:sp>
      <p:sp>
        <p:nvSpPr>
          <p:cNvPr id="19" name="TextBox 18">
            <a:extLst>
              <a:ext uri="{FF2B5EF4-FFF2-40B4-BE49-F238E27FC236}">
                <a16:creationId xmlns:a16="http://schemas.microsoft.com/office/drawing/2014/main" id="{BDB5F21D-3832-C68A-90C6-EE736FB40BEB}"/>
              </a:ext>
            </a:extLst>
          </p:cNvPr>
          <p:cNvSpPr txBox="1"/>
          <p:nvPr/>
        </p:nvSpPr>
        <p:spPr>
          <a:xfrm>
            <a:off x="5659626" y="4969815"/>
            <a:ext cx="723660" cy="307777"/>
          </a:xfrm>
          <a:prstGeom prst="rect">
            <a:avLst/>
          </a:prstGeom>
          <a:noFill/>
        </p:spPr>
        <p:txBody>
          <a:bodyPr wrap="none" rtlCol="0">
            <a:spAutoFit/>
          </a:bodyPr>
          <a:lstStyle/>
          <a:p>
            <a:r>
              <a:rPr lang="en-US" sz="1400" dirty="0"/>
              <a:t>Event 1</a:t>
            </a:r>
          </a:p>
        </p:txBody>
      </p:sp>
      <p:cxnSp>
        <p:nvCxnSpPr>
          <p:cNvPr id="34" name="Straight Arrow Connector 33">
            <a:extLst>
              <a:ext uri="{FF2B5EF4-FFF2-40B4-BE49-F238E27FC236}">
                <a16:creationId xmlns:a16="http://schemas.microsoft.com/office/drawing/2014/main" id="{0991761D-8E7F-23BB-F677-95F4E236E8D5}"/>
              </a:ext>
            </a:extLst>
          </p:cNvPr>
          <p:cNvCxnSpPr>
            <a:cxnSpLocks/>
          </p:cNvCxnSpPr>
          <p:nvPr/>
        </p:nvCxnSpPr>
        <p:spPr>
          <a:xfrm>
            <a:off x="6314784" y="5117214"/>
            <a:ext cx="30299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4616D31C-83B0-80F0-EE70-BAB6D51BE45B}"/>
              </a:ext>
            </a:extLst>
          </p:cNvPr>
          <p:cNvCxnSpPr>
            <a:cxnSpLocks/>
          </p:cNvCxnSpPr>
          <p:nvPr/>
        </p:nvCxnSpPr>
        <p:spPr>
          <a:xfrm>
            <a:off x="6331712" y="4744671"/>
            <a:ext cx="28606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8C4311D8-8E3E-2992-6C21-C04601457DB1}"/>
              </a:ext>
            </a:extLst>
          </p:cNvPr>
          <p:cNvSpPr txBox="1"/>
          <p:nvPr/>
        </p:nvSpPr>
        <p:spPr>
          <a:xfrm rot="16200000">
            <a:off x="4778203" y="3355918"/>
            <a:ext cx="2033827" cy="307777"/>
          </a:xfrm>
          <a:prstGeom prst="rect">
            <a:avLst/>
          </a:prstGeom>
          <a:solidFill>
            <a:schemeClr val="bg1"/>
          </a:solidFill>
        </p:spPr>
        <p:txBody>
          <a:bodyPr wrap="none" rtlCol="0">
            <a:spAutoFit/>
          </a:bodyPr>
          <a:lstStyle/>
          <a:p>
            <a:r>
              <a:rPr lang="en-US" sz="1400" dirty="0"/>
              <a:t>Time after earthquake (s)</a:t>
            </a:r>
          </a:p>
        </p:txBody>
      </p:sp>
      <p:sp>
        <p:nvSpPr>
          <p:cNvPr id="43" name="TextBox 42">
            <a:extLst>
              <a:ext uri="{FF2B5EF4-FFF2-40B4-BE49-F238E27FC236}">
                <a16:creationId xmlns:a16="http://schemas.microsoft.com/office/drawing/2014/main" id="{82A1FBA5-E55C-0978-6467-547403DF9092}"/>
              </a:ext>
            </a:extLst>
          </p:cNvPr>
          <p:cNvSpPr txBox="1"/>
          <p:nvPr/>
        </p:nvSpPr>
        <p:spPr>
          <a:xfrm rot="16200000">
            <a:off x="1033718" y="2722128"/>
            <a:ext cx="854721" cy="261610"/>
          </a:xfrm>
          <a:prstGeom prst="rect">
            <a:avLst/>
          </a:prstGeom>
          <a:noFill/>
        </p:spPr>
        <p:txBody>
          <a:bodyPr wrap="none" rtlCol="0">
            <a:spAutoFit/>
          </a:bodyPr>
          <a:lstStyle/>
          <a:p>
            <a:r>
              <a:rPr lang="en-US" sz="1100" dirty="0" err="1"/>
              <a:t>sta</a:t>
            </a:r>
            <a:r>
              <a:rPr lang="en-US" sz="1100" dirty="0"/>
              <a:t>/</a:t>
            </a:r>
            <a:r>
              <a:rPr lang="en-US" sz="1100" dirty="0" err="1"/>
              <a:t>lta</a:t>
            </a:r>
            <a:r>
              <a:rPr lang="en-US" sz="1100" dirty="0"/>
              <a:t> ratio</a:t>
            </a:r>
          </a:p>
        </p:txBody>
      </p:sp>
      <p:sp>
        <p:nvSpPr>
          <p:cNvPr id="44" name="TextBox 43">
            <a:extLst>
              <a:ext uri="{FF2B5EF4-FFF2-40B4-BE49-F238E27FC236}">
                <a16:creationId xmlns:a16="http://schemas.microsoft.com/office/drawing/2014/main" id="{25EDA283-1B8B-E9D3-48F6-35675722A33E}"/>
              </a:ext>
            </a:extLst>
          </p:cNvPr>
          <p:cNvSpPr txBox="1"/>
          <p:nvPr/>
        </p:nvSpPr>
        <p:spPr>
          <a:xfrm rot="16200000">
            <a:off x="961529" y="5335044"/>
            <a:ext cx="854721" cy="261610"/>
          </a:xfrm>
          <a:prstGeom prst="rect">
            <a:avLst/>
          </a:prstGeom>
          <a:noFill/>
        </p:spPr>
        <p:txBody>
          <a:bodyPr wrap="none" rtlCol="0">
            <a:spAutoFit/>
          </a:bodyPr>
          <a:lstStyle/>
          <a:p>
            <a:r>
              <a:rPr lang="en-US" sz="1100" dirty="0" err="1"/>
              <a:t>sta</a:t>
            </a:r>
            <a:r>
              <a:rPr lang="en-US" sz="1100" dirty="0"/>
              <a:t>/</a:t>
            </a:r>
            <a:r>
              <a:rPr lang="en-US" sz="1100" dirty="0" err="1"/>
              <a:t>lta</a:t>
            </a:r>
            <a:r>
              <a:rPr lang="en-US" sz="1100" dirty="0"/>
              <a:t> ratio</a:t>
            </a:r>
          </a:p>
        </p:txBody>
      </p:sp>
    </p:spTree>
    <p:extLst>
      <p:ext uri="{BB962C8B-B14F-4D97-AF65-F5344CB8AC3E}">
        <p14:creationId xmlns:p14="http://schemas.microsoft.com/office/powerpoint/2010/main" val="1100867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694298-79A7-4BDA-CC9D-8422E741F6C0}"/>
              </a:ext>
            </a:extLst>
          </p:cNvPr>
          <p:cNvPicPr>
            <a:picLocks noChangeAspect="1"/>
          </p:cNvPicPr>
          <p:nvPr/>
        </p:nvPicPr>
        <p:blipFill>
          <a:blip r:embed="rId2"/>
          <a:srcRect t="216" b="216"/>
          <a:stretch/>
        </p:blipFill>
        <p:spPr>
          <a:xfrm>
            <a:off x="0" y="1943625"/>
            <a:ext cx="12174944" cy="4007404"/>
          </a:xfrm>
          <a:prstGeom prst="rect">
            <a:avLst/>
          </a:prstGeom>
        </p:spPr>
      </p:pic>
      <p:sp>
        <p:nvSpPr>
          <p:cNvPr id="2" name="TextBox 1">
            <a:extLst>
              <a:ext uri="{FF2B5EF4-FFF2-40B4-BE49-F238E27FC236}">
                <a16:creationId xmlns:a16="http://schemas.microsoft.com/office/drawing/2014/main" id="{199D6805-4D44-1C9B-FFE4-5E493FF6144B}"/>
              </a:ext>
            </a:extLst>
          </p:cNvPr>
          <p:cNvSpPr txBox="1"/>
          <p:nvPr/>
        </p:nvSpPr>
        <p:spPr>
          <a:xfrm>
            <a:off x="6264441" y="6681537"/>
            <a:ext cx="6008376" cy="477054"/>
          </a:xfrm>
          <a:prstGeom prst="rect">
            <a:avLst/>
          </a:prstGeom>
          <a:noFill/>
        </p:spPr>
        <p:txBody>
          <a:bodyPr wrap="none" rtlCol="0">
            <a:spAutoFit/>
          </a:bodyPr>
          <a:lstStyle/>
          <a:p>
            <a:r>
              <a:rPr lang="en-US" sz="700" i="1" dirty="0">
                <a:effectLst/>
              </a:rPr>
              <a:t>Classifier comparison</a:t>
            </a:r>
            <a:r>
              <a:rPr lang="en-US" sz="700" dirty="0">
                <a:effectLst/>
              </a:rPr>
              <a:t>. scikit. (n.d.). Retrieved April 20, 2023, from https://scikit-</a:t>
            </a:r>
            <a:r>
              <a:rPr lang="en-US" sz="700" dirty="0" err="1">
                <a:effectLst/>
              </a:rPr>
              <a:t>learn.org</a:t>
            </a:r>
            <a:r>
              <a:rPr lang="en-US" sz="700" dirty="0">
                <a:effectLst/>
              </a:rPr>
              <a:t>/stable/</a:t>
            </a:r>
            <a:r>
              <a:rPr lang="en-US" sz="700" dirty="0" err="1">
                <a:effectLst/>
              </a:rPr>
              <a:t>auto_examples</a:t>
            </a:r>
            <a:r>
              <a:rPr lang="en-US" sz="700" dirty="0">
                <a:effectLst/>
              </a:rPr>
              <a:t>/classification/</a:t>
            </a:r>
            <a:r>
              <a:rPr lang="en-US" sz="700" dirty="0" err="1">
                <a:effectLst/>
              </a:rPr>
              <a:t>plot_classifier_comparison.html</a:t>
            </a:r>
            <a:r>
              <a:rPr lang="en-US" sz="700" dirty="0">
                <a:effectLst/>
              </a:rPr>
              <a:t> </a:t>
            </a:r>
          </a:p>
          <a:p>
            <a:endParaRPr lang="en-US" dirty="0"/>
          </a:p>
        </p:txBody>
      </p:sp>
      <p:sp>
        <p:nvSpPr>
          <p:cNvPr id="4" name="TextBox 3">
            <a:extLst>
              <a:ext uri="{FF2B5EF4-FFF2-40B4-BE49-F238E27FC236}">
                <a16:creationId xmlns:a16="http://schemas.microsoft.com/office/drawing/2014/main" id="{E8477F56-44C6-FC06-6D28-361788D52BE4}"/>
              </a:ext>
            </a:extLst>
          </p:cNvPr>
          <p:cNvSpPr txBox="1"/>
          <p:nvPr/>
        </p:nvSpPr>
        <p:spPr>
          <a:xfrm>
            <a:off x="2646402" y="103312"/>
            <a:ext cx="6899196" cy="707886"/>
          </a:xfrm>
          <a:prstGeom prst="rect">
            <a:avLst/>
          </a:prstGeom>
          <a:noFill/>
        </p:spPr>
        <p:txBody>
          <a:bodyPr wrap="none" rtlCol="0">
            <a:spAutoFit/>
          </a:bodyPr>
          <a:lstStyle/>
          <a:p>
            <a:r>
              <a:rPr lang="en-US" sz="4000" dirty="0">
                <a:latin typeface="+mj-lt"/>
              </a:rPr>
              <a:t>Classifier Comparison on Event 2</a:t>
            </a:r>
          </a:p>
        </p:txBody>
      </p:sp>
    </p:spTree>
    <p:extLst>
      <p:ext uri="{BB962C8B-B14F-4D97-AF65-F5344CB8AC3E}">
        <p14:creationId xmlns:p14="http://schemas.microsoft.com/office/powerpoint/2010/main" val="388505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72D564-C063-625A-6FB9-38F82BBD44F1}"/>
              </a:ext>
            </a:extLst>
          </p:cNvPr>
          <p:cNvPicPr>
            <a:picLocks noChangeAspect="1"/>
          </p:cNvPicPr>
          <p:nvPr/>
        </p:nvPicPr>
        <p:blipFill>
          <a:blip r:embed="rId3"/>
          <a:srcRect/>
          <a:stretch/>
        </p:blipFill>
        <p:spPr>
          <a:xfrm>
            <a:off x="3265353" y="1042736"/>
            <a:ext cx="3536489" cy="5650832"/>
          </a:xfrm>
          <a:prstGeom prst="rect">
            <a:avLst/>
          </a:prstGeom>
        </p:spPr>
      </p:pic>
      <p:pic>
        <p:nvPicPr>
          <p:cNvPr id="2" name="Picture 1">
            <a:extLst>
              <a:ext uri="{FF2B5EF4-FFF2-40B4-BE49-F238E27FC236}">
                <a16:creationId xmlns:a16="http://schemas.microsoft.com/office/drawing/2014/main" id="{19040119-071E-E405-C4AC-B602B8331ABE}"/>
              </a:ext>
            </a:extLst>
          </p:cNvPr>
          <p:cNvPicPr>
            <a:picLocks noChangeAspect="1"/>
          </p:cNvPicPr>
          <p:nvPr/>
        </p:nvPicPr>
        <p:blipFill>
          <a:blip r:embed="rId4"/>
          <a:srcRect/>
          <a:stretch/>
        </p:blipFill>
        <p:spPr>
          <a:xfrm>
            <a:off x="6801842" y="1042736"/>
            <a:ext cx="3536489" cy="5650832"/>
          </a:xfrm>
          <a:prstGeom prst="rect">
            <a:avLst/>
          </a:prstGeom>
        </p:spPr>
      </p:pic>
      <p:sp>
        <p:nvSpPr>
          <p:cNvPr id="5" name="TextBox 4">
            <a:extLst>
              <a:ext uri="{FF2B5EF4-FFF2-40B4-BE49-F238E27FC236}">
                <a16:creationId xmlns:a16="http://schemas.microsoft.com/office/drawing/2014/main" id="{5226775B-F065-7280-E6D1-82C7B28D1571}"/>
              </a:ext>
            </a:extLst>
          </p:cNvPr>
          <p:cNvSpPr txBox="1"/>
          <p:nvPr/>
        </p:nvSpPr>
        <p:spPr>
          <a:xfrm>
            <a:off x="876643" y="5596874"/>
            <a:ext cx="1927194" cy="646331"/>
          </a:xfrm>
          <a:prstGeom prst="rect">
            <a:avLst/>
          </a:prstGeom>
          <a:noFill/>
        </p:spPr>
        <p:txBody>
          <a:bodyPr wrap="none" rtlCol="0">
            <a:spAutoFit/>
          </a:bodyPr>
          <a:lstStyle/>
          <a:p>
            <a:r>
              <a:rPr lang="en-US" dirty="0"/>
              <a:t>Nearest Neighbors</a:t>
            </a:r>
          </a:p>
          <a:p>
            <a:r>
              <a:rPr lang="en-US" dirty="0"/>
              <a:t>From scikit</a:t>
            </a:r>
          </a:p>
        </p:txBody>
      </p:sp>
      <p:sp>
        <p:nvSpPr>
          <p:cNvPr id="3" name="TextBox 2">
            <a:extLst>
              <a:ext uri="{FF2B5EF4-FFF2-40B4-BE49-F238E27FC236}">
                <a16:creationId xmlns:a16="http://schemas.microsoft.com/office/drawing/2014/main" id="{7C08CFE6-CF93-AF52-E2CD-BE82710A51FB}"/>
              </a:ext>
            </a:extLst>
          </p:cNvPr>
          <p:cNvSpPr txBox="1"/>
          <p:nvPr/>
        </p:nvSpPr>
        <p:spPr>
          <a:xfrm>
            <a:off x="3505725" y="3730305"/>
            <a:ext cx="3545201" cy="307777"/>
          </a:xfrm>
          <a:prstGeom prst="rect">
            <a:avLst/>
          </a:prstGeom>
          <a:solidFill>
            <a:schemeClr val="bg1"/>
          </a:solidFill>
        </p:spPr>
        <p:txBody>
          <a:bodyPr wrap="none" rtlCol="0">
            <a:spAutoFit/>
          </a:bodyPr>
          <a:lstStyle/>
          <a:p>
            <a:r>
              <a:rPr lang="en-US" sz="1400" dirty="0"/>
              <a:t>3-Class Classification (k=25, weights=distance)</a:t>
            </a:r>
          </a:p>
        </p:txBody>
      </p:sp>
      <p:sp>
        <p:nvSpPr>
          <p:cNvPr id="6" name="TextBox 5">
            <a:extLst>
              <a:ext uri="{FF2B5EF4-FFF2-40B4-BE49-F238E27FC236}">
                <a16:creationId xmlns:a16="http://schemas.microsoft.com/office/drawing/2014/main" id="{B889369C-83D2-2911-991A-EFD4DE669947}"/>
              </a:ext>
            </a:extLst>
          </p:cNvPr>
          <p:cNvSpPr txBox="1"/>
          <p:nvPr/>
        </p:nvSpPr>
        <p:spPr>
          <a:xfrm>
            <a:off x="7138250" y="3738326"/>
            <a:ext cx="3545201" cy="307777"/>
          </a:xfrm>
          <a:prstGeom prst="rect">
            <a:avLst/>
          </a:prstGeom>
          <a:solidFill>
            <a:schemeClr val="bg1"/>
          </a:solidFill>
        </p:spPr>
        <p:txBody>
          <a:bodyPr wrap="none" rtlCol="0">
            <a:spAutoFit/>
          </a:bodyPr>
          <a:lstStyle/>
          <a:p>
            <a:r>
              <a:rPr lang="en-US" sz="1400" dirty="0"/>
              <a:t>3-Class Classification (k=25, weights=distance)</a:t>
            </a:r>
          </a:p>
        </p:txBody>
      </p:sp>
      <p:sp>
        <p:nvSpPr>
          <p:cNvPr id="7" name="TextBox 6">
            <a:extLst>
              <a:ext uri="{FF2B5EF4-FFF2-40B4-BE49-F238E27FC236}">
                <a16:creationId xmlns:a16="http://schemas.microsoft.com/office/drawing/2014/main" id="{44AFD981-14A1-0356-85F2-C154A689E7DD}"/>
              </a:ext>
            </a:extLst>
          </p:cNvPr>
          <p:cNvSpPr txBox="1"/>
          <p:nvPr/>
        </p:nvSpPr>
        <p:spPr>
          <a:xfrm>
            <a:off x="3621518" y="888846"/>
            <a:ext cx="3516732" cy="307777"/>
          </a:xfrm>
          <a:prstGeom prst="rect">
            <a:avLst/>
          </a:prstGeom>
          <a:solidFill>
            <a:schemeClr val="bg1"/>
          </a:solidFill>
        </p:spPr>
        <p:txBody>
          <a:bodyPr wrap="none" rtlCol="0">
            <a:spAutoFit/>
          </a:bodyPr>
          <a:lstStyle/>
          <a:p>
            <a:r>
              <a:rPr lang="en-US" sz="1400" dirty="0"/>
              <a:t>3-Class Classification (k=25, weights=uniform)</a:t>
            </a:r>
          </a:p>
        </p:txBody>
      </p:sp>
      <p:sp>
        <p:nvSpPr>
          <p:cNvPr id="8" name="TextBox 7">
            <a:extLst>
              <a:ext uri="{FF2B5EF4-FFF2-40B4-BE49-F238E27FC236}">
                <a16:creationId xmlns:a16="http://schemas.microsoft.com/office/drawing/2014/main" id="{24F7830F-8703-8B4C-95AC-08103EE76822}"/>
              </a:ext>
            </a:extLst>
          </p:cNvPr>
          <p:cNvSpPr txBox="1"/>
          <p:nvPr/>
        </p:nvSpPr>
        <p:spPr>
          <a:xfrm>
            <a:off x="7177474" y="888847"/>
            <a:ext cx="3425361" cy="307777"/>
          </a:xfrm>
          <a:prstGeom prst="rect">
            <a:avLst/>
          </a:prstGeom>
          <a:solidFill>
            <a:schemeClr val="bg1"/>
          </a:solidFill>
        </p:spPr>
        <p:txBody>
          <a:bodyPr wrap="none" rtlCol="0">
            <a:spAutoFit/>
          </a:bodyPr>
          <a:lstStyle/>
          <a:p>
            <a:r>
              <a:rPr lang="en-US" sz="1400" dirty="0"/>
              <a:t>3-Class Classification (k=5, weights=uniform)</a:t>
            </a:r>
          </a:p>
        </p:txBody>
      </p:sp>
      <p:sp>
        <p:nvSpPr>
          <p:cNvPr id="9" name="TextBox 8">
            <a:extLst>
              <a:ext uri="{FF2B5EF4-FFF2-40B4-BE49-F238E27FC236}">
                <a16:creationId xmlns:a16="http://schemas.microsoft.com/office/drawing/2014/main" id="{9C56F830-D17F-B012-A805-E6394A0157ED}"/>
              </a:ext>
            </a:extLst>
          </p:cNvPr>
          <p:cNvSpPr txBox="1"/>
          <p:nvPr/>
        </p:nvSpPr>
        <p:spPr>
          <a:xfrm>
            <a:off x="3679165" y="1259306"/>
            <a:ext cx="660758" cy="553998"/>
          </a:xfrm>
          <a:prstGeom prst="rect">
            <a:avLst/>
          </a:prstGeom>
          <a:solidFill>
            <a:schemeClr val="bg1">
              <a:lumMod val="95000"/>
            </a:schemeClr>
          </a:solidFill>
        </p:spPr>
        <p:txBody>
          <a:bodyPr wrap="none" rtlCol="0">
            <a:spAutoFit/>
          </a:bodyPr>
          <a:lstStyle/>
          <a:p>
            <a:r>
              <a:rPr lang="en-US" sz="1000" dirty="0"/>
              <a:t>   Noise</a:t>
            </a:r>
          </a:p>
          <a:p>
            <a:r>
              <a:rPr lang="en-US" sz="1000" dirty="0"/>
              <a:t>   Event 2</a:t>
            </a:r>
          </a:p>
          <a:p>
            <a:r>
              <a:rPr lang="en-US" sz="1000" dirty="0"/>
              <a:t>   Event 1</a:t>
            </a:r>
          </a:p>
        </p:txBody>
      </p:sp>
      <p:sp>
        <p:nvSpPr>
          <p:cNvPr id="10" name="Oval 9">
            <a:extLst>
              <a:ext uri="{FF2B5EF4-FFF2-40B4-BE49-F238E27FC236}">
                <a16:creationId xmlns:a16="http://schemas.microsoft.com/office/drawing/2014/main" id="{F071ED3E-F532-01F7-636E-CDDDBA9CE676}"/>
              </a:ext>
            </a:extLst>
          </p:cNvPr>
          <p:cNvSpPr/>
          <p:nvPr/>
        </p:nvSpPr>
        <p:spPr>
          <a:xfrm>
            <a:off x="3737811" y="1350513"/>
            <a:ext cx="91440" cy="91440"/>
          </a:xfrm>
          <a:prstGeom prst="ellipse">
            <a:avLst/>
          </a:prstGeom>
          <a:solidFill>
            <a:srgbClr val="FFA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C17C66E-5D46-653D-8D2F-302BA432E24A}"/>
              </a:ext>
            </a:extLst>
          </p:cNvPr>
          <p:cNvSpPr/>
          <p:nvPr/>
        </p:nvSpPr>
        <p:spPr>
          <a:xfrm>
            <a:off x="3737811" y="1490468"/>
            <a:ext cx="91440" cy="91440"/>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B3A9AA6-DE11-A32F-237E-87716D326419}"/>
              </a:ext>
            </a:extLst>
          </p:cNvPr>
          <p:cNvSpPr/>
          <p:nvPr/>
        </p:nvSpPr>
        <p:spPr>
          <a:xfrm>
            <a:off x="3735405" y="1640504"/>
            <a:ext cx="91440" cy="91440"/>
          </a:xfrm>
          <a:prstGeom prst="ellipse">
            <a:avLst/>
          </a:prstGeom>
          <a:solidFill>
            <a:srgbClr val="090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997EB4B-3813-C6B6-2FDD-464233DE2753}"/>
              </a:ext>
            </a:extLst>
          </p:cNvPr>
          <p:cNvSpPr txBox="1"/>
          <p:nvPr/>
        </p:nvSpPr>
        <p:spPr>
          <a:xfrm>
            <a:off x="3679165" y="4115590"/>
            <a:ext cx="660758" cy="553998"/>
          </a:xfrm>
          <a:prstGeom prst="rect">
            <a:avLst/>
          </a:prstGeom>
          <a:solidFill>
            <a:schemeClr val="bg1">
              <a:lumMod val="95000"/>
            </a:schemeClr>
          </a:solidFill>
        </p:spPr>
        <p:txBody>
          <a:bodyPr wrap="none" rtlCol="0">
            <a:spAutoFit/>
          </a:bodyPr>
          <a:lstStyle/>
          <a:p>
            <a:r>
              <a:rPr lang="en-US" sz="1000" dirty="0"/>
              <a:t>   Noise</a:t>
            </a:r>
          </a:p>
          <a:p>
            <a:r>
              <a:rPr lang="en-US" sz="1000" dirty="0"/>
              <a:t>   Event 2</a:t>
            </a:r>
          </a:p>
          <a:p>
            <a:r>
              <a:rPr lang="en-US" sz="1000" dirty="0"/>
              <a:t>   Event 1</a:t>
            </a:r>
          </a:p>
        </p:txBody>
      </p:sp>
      <p:sp>
        <p:nvSpPr>
          <p:cNvPr id="14" name="Oval 13">
            <a:extLst>
              <a:ext uri="{FF2B5EF4-FFF2-40B4-BE49-F238E27FC236}">
                <a16:creationId xmlns:a16="http://schemas.microsoft.com/office/drawing/2014/main" id="{C6596286-ED1B-6641-7C3C-445CDEC6C1DF}"/>
              </a:ext>
            </a:extLst>
          </p:cNvPr>
          <p:cNvSpPr/>
          <p:nvPr/>
        </p:nvSpPr>
        <p:spPr>
          <a:xfrm>
            <a:off x="3737811" y="4206797"/>
            <a:ext cx="91440" cy="91440"/>
          </a:xfrm>
          <a:prstGeom prst="ellipse">
            <a:avLst/>
          </a:prstGeom>
          <a:solidFill>
            <a:srgbClr val="FFA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8C4B7DC-9E28-A590-9808-E6148F246D70}"/>
              </a:ext>
            </a:extLst>
          </p:cNvPr>
          <p:cNvSpPr/>
          <p:nvPr/>
        </p:nvSpPr>
        <p:spPr>
          <a:xfrm>
            <a:off x="3737811" y="4346752"/>
            <a:ext cx="91440" cy="91440"/>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45F1C38-5332-D6DC-BA5C-7578FBDCBDB6}"/>
              </a:ext>
            </a:extLst>
          </p:cNvPr>
          <p:cNvSpPr/>
          <p:nvPr/>
        </p:nvSpPr>
        <p:spPr>
          <a:xfrm>
            <a:off x="3735405" y="4496788"/>
            <a:ext cx="91440" cy="91440"/>
          </a:xfrm>
          <a:prstGeom prst="ellipse">
            <a:avLst/>
          </a:prstGeom>
          <a:solidFill>
            <a:srgbClr val="090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A9FF209-8B7C-C3F5-93F2-53DA1687CA92}"/>
              </a:ext>
            </a:extLst>
          </p:cNvPr>
          <p:cNvSpPr txBox="1"/>
          <p:nvPr/>
        </p:nvSpPr>
        <p:spPr>
          <a:xfrm>
            <a:off x="7215654" y="1259306"/>
            <a:ext cx="660758" cy="553998"/>
          </a:xfrm>
          <a:prstGeom prst="rect">
            <a:avLst/>
          </a:prstGeom>
          <a:solidFill>
            <a:schemeClr val="bg1">
              <a:lumMod val="95000"/>
            </a:schemeClr>
          </a:solidFill>
        </p:spPr>
        <p:txBody>
          <a:bodyPr wrap="none" rtlCol="0">
            <a:spAutoFit/>
          </a:bodyPr>
          <a:lstStyle/>
          <a:p>
            <a:r>
              <a:rPr lang="en-US" sz="1000" dirty="0"/>
              <a:t>   Noise</a:t>
            </a:r>
          </a:p>
          <a:p>
            <a:r>
              <a:rPr lang="en-US" sz="1000" dirty="0"/>
              <a:t>   Event 2</a:t>
            </a:r>
          </a:p>
          <a:p>
            <a:r>
              <a:rPr lang="en-US" sz="1000" dirty="0"/>
              <a:t>   Event 1</a:t>
            </a:r>
          </a:p>
        </p:txBody>
      </p:sp>
      <p:sp>
        <p:nvSpPr>
          <p:cNvPr id="18" name="Oval 17">
            <a:extLst>
              <a:ext uri="{FF2B5EF4-FFF2-40B4-BE49-F238E27FC236}">
                <a16:creationId xmlns:a16="http://schemas.microsoft.com/office/drawing/2014/main" id="{CFD19105-97EB-BCD3-52D2-9F4C8964EA82}"/>
              </a:ext>
            </a:extLst>
          </p:cNvPr>
          <p:cNvSpPr/>
          <p:nvPr/>
        </p:nvSpPr>
        <p:spPr>
          <a:xfrm>
            <a:off x="7274300" y="1350513"/>
            <a:ext cx="91440" cy="91440"/>
          </a:xfrm>
          <a:prstGeom prst="ellipse">
            <a:avLst/>
          </a:prstGeom>
          <a:solidFill>
            <a:srgbClr val="FFA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581AA8D-7188-3F8A-F976-B4AA6C9B766F}"/>
              </a:ext>
            </a:extLst>
          </p:cNvPr>
          <p:cNvSpPr/>
          <p:nvPr/>
        </p:nvSpPr>
        <p:spPr>
          <a:xfrm>
            <a:off x="7274300" y="1490468"/>
            <a:ext cx="91440" cy="91440"/>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46069AA-C3FD-EE88-A8FC-5520F05203C2}"/>
              </a:ext>
            </a:extLst>
          </p:cNvPr>
          <p:cNvSpPr/>
          <p:nvPr/>
        </p:nvSpPr>
        <p:spPr>
          <a:xfrm>
            <a:off x="7271894" y="1640504"/>
            <a:ext cx="91440" cy="91440"/>
          </a:xfrm>
          <a:prstGeom prst="ellipse">
            <a:avLst/>
          </a:prstGeom>
          <a:solidFill>
            <a:srgbClr val="090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92A3451-1FC0-FD22-BBC0-D8576EE0FE5C}"/>
              </a:ext>
            </a:extLst>
          </p:cNvPr>
          <p:cNvSpPr txBox="1"/>
          <p:nvPr/>
        </p:nvSpPr>
        <p:spPr>
          <a:xfrm>
            <a:off x="7215654" y="4114130"/>
            <a:ext cx="660758" cy="553998"/>
          </a:xfrm>
          <a:prstGeom prst="rect">
            <a:avLst/>
          </a:prstGeom>
          <a:solidFill>
            <a:schemeClr val="bg1">
              <a:lumMod val="95000"/>
            </a:schemeClr>
          </a:solidFill>
        </p:spPr>
        <p:txBody>
          <a:bodyPr wrap="none" rtlCol="0">
            <a:spAutoFit/>
          </a:bodyPr>
          <a:lstStyle/>
          <a:p>
            <a:r>
              <a:rPr lang="en-US" sz="1000" dirty="0"/>
              <a:t>   Noise</a:t>
            </a:r>
          </a:p>
          <a:p>
            <a:r>
              <a:rPr lang="en-US" sz="1000" dirty="0"/>
              <a:t>   Event 2</a:t>
            </a:r>
          </a:p>
          <a:p>
            <a:r>
              <a:rPr lang="en-US" sz="1000" dirty="0"/>
              <a:t>   Event 1</a:t>
            </a:r>
          </a:p>
        </p:txBody>
      </p:sp>
      <p:sp>
        <p:nvSpPr>
          <p:cNvPr id="22" name="Oval 21">
            <a:extLst>
              <a:ext uri="{FF2B5EF4-FFF2-40B4-BE49-F238E27FC236}">
                <a16:creationId xmlns:a16="http://schemas.microsoft.com/office/drawing/2014/main" id="{A50D7D07-86D5-5BA0-B142-CFFE828C6DF4}"/>
              </a:ext>
            </a:extLst>
          </p:cNvPr>
          <p:cNvSpPr/>
          <p:nvPr/>
        </p:nvSpPr>
        <p:spPr>
          <a:xfrm>
            <a:off x="7274300" y="4205337"/>
            <a:ext cx="91440" cy="91440"/>
          </a:xfrm>
          <a:prstGeom prst="ellipse">
            <a:avLst/>
          </a:prstGeom>
          <a:solidFill>
            <a:srgbClr val="FFA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CAE3A19-E439-A6A4-96F3-CB17FFD2E91F}"/>
              </a:ext>
            </a:extLst>
          </p:cNvPr>
          <p:cNvSpPr/>
          <p:nvPr/>
        </p:nvSpPr>
        <p:spPr>
          <a:xfrm>
            <a:off x="7274300" y="4345292"/>
            <a:ext cx="91440" cy="91440"/>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CBB6FA6-5B82-B8B1-78F9-6E18D02CAB92}"/>
              </a:ext>
            </a:extLst>
          </p:cNvPr>
          <p:cNvSpPr/>
          <p:nvPr/>
        </p:nvSpPr>
        <p:spPr>
          <a:xfrm>
            <a:off x="7271894" y="4495328"/>
            <a:ext cx="91440" cy="91440"/>
          </a:xfrm>
          <a:prstGeom prst="ellipse">
            <a:avLst/>
          </a:prstGeom>
          <a:solidFill>
            <a:srgbClr val="090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9CEEC56-03CD-5D74-EA5A-174C0A2FCE31}"/>
              </a:ext>
            </a:extLst>
          </p:cNvPr>
          <p:cNvSpPr txBox="1"/>
          <p:nvPr/>
        </p:nvSpPr>
        <p:spPr>
          <a:xfrm>
            <a:off x="479622" y="81685"/>
            <a:ext cx="11232755" cy="707886"/>
          </a:xfrm>
          <a:prstGeom prst="rect">
            <a:avLst/>
          </a:prstGeom>
          <a:noFill/>
        </p:spPr>
        <p:txBody>
          <a:bodyPr wrap="none" rtlCol="0">
            <a:spAutoFit/>
          </a:bodyPr>
          <a:lstStyle/>
          <a:p>
            <a:r>
              <a:rPr lang="en-US" sz="4000" dirty="0">
                <a:latin typeface="+mj-lt"/>
              </a:rPr>
              <a:t>Nearest Neighbor 3-Class Classification on Two Events</a:t>
            </a:r>
          </a:p>
        </p:txBody>
      </p:sp>
    </p:spTree>
    <p:extLst>
      <p:ext uri="{BB962C8B-B14F-4D97-AF65-F5344CB8AC3E}">
        <p14:creationId xmlns:p14="http://schemas.microsoft.com/office/powerpoint/2010/main" val="2965635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Chart, treemap chart&#10;&#10;Description automatically generated">
            <a:extLst>
              <a:ext uri="{FF2B5EF4-FFF2-40B4-BE49-F238E27FC236}">
                <a16:creationId xmlns:a16="http://schemas.microsoft.com/office/drawing/2014/main" id="{0C555C18-1CE3-1E65-1612-B65BFFFEC174}"/>
              </a:ext>
            </a:extLst>
          </p:cNvPr>
          <p:cNvPicPr>
            <a:picLocks noChangeAspect="1"/>
          </p:cNvPicPr>
          <p:nvPr/>
        </p:nvPicPr>
        <p:blipFill>
          <a:blip r:embed="rId3"/>
          <a:stretch>
            <a:fillRect/>
          </a:stretch>
        </p:blipFill>
        <p:spPr>
          <a:xfrm>
            <a:off x="2092219" y="5450892"/>
            <a:ext cx="1512020" cy="1323731"/>
          </a:xfrm>
          <a:prstGeom prst="rect">
            <a:avLst/>
          </a:prstGeom>
        </p:spPr>
      </p:pic>
      <p:pic>
        <p:nvPicPr>
          <p:cNvPr id="8" name="Picture 7" descr="Chart, treemap chart&#10;&#10;Description automatically generated">
            <a:extLst>
              <a:ext uri="{FF2B5EF4-FFF2-40B4-BE49-F238E27FC236}">
                <a16:creationId xmlns:a16="http://schemas.microsoft.com/office/drawing/2014/main" id="{9CF52763-85C7-F5F3-C078-AED829E049AF}"/>
              </a:ext>
            </a:extLst>
          </p:cNvPr>
          <p:cNvPicPr>
            <a:picLocks noChangeAspect="1"/>
          </p:cNvPicPr>
          <p:nvPr/>
        </p:nvPicPr>
        <p:blipFill>
          <a:blip r:embed="rId4"/>
          <a:stretch>
            <a:fillRect/>
          </a:stretch>
        </p:blipFill>
        <p:spPr>
          <a:xfrm>
            <a:off x="949394" y="4024798"/>
            <a:ext cx="1512020" cy="1323731"/>
          </a:xfrm>
          <a:prstGeom prst="rect">
            <a:avLst/>
          </a:prstGeom>
        </p:spPr>
      </p:pic>
      <p:pic>
        <p:nvPicPr>
          <p:cNvPr id="12" name="Picture 11" descr="Chart, treemap chart&#10;&#10;Description automatically generated">
            <a:extLst>
              <a:ext uri="{FF2B5EF4-FFF2-40B4-BE49-F238E27FC236}">
                <a16:creationId xmlns:a16="http://schemas.microsoft.com/office/drawing/2014/main" id="{CB3994C4-C594-1F59-69B7-6B7B578EB83A}"/>
              </a:ext>
            </a:extLst>
          </p:cNvPr>
          <p:cNvPicPr>
            <a:picLocks noChangeAspect="1"/>
          </p:cNvPicPr>
          <p:nvPr/>
        </p:nvPicPr>
        <p:blipFill>
          <a:blip r:embed="rId5"/>
          <a:stretch>
            <a:fillRect/>
          </a:stretch>
        </p:blipFill>
        <p:spPr>
          <a:xfrm>
            <a:off x="3193875" y="4023136"/>
            <a:ext cx="1512021" cy="1323732"/>
          </a:xfrm>
          <a:prstGeom prst="rect">
            <a:avLst/>
          </a:prstGeom>
        </p:spPr>
      </p:pic>
      <p:pic>
        <p:nvPicPr>
          <p:cNvPr id="14" name="Picture 13" descr="Chart, treemap chart&#10;&#10;Description automatically generated">
            <a:extLst>
              <a:ext uri="{FF2B5EF4-FFF2-40B4-BE49-F238E27FC236}">
                <a16:creationId xmlns:a16="http://schemas.microsoft.com/office/drawing/2014/main" id="{B8F91137-AAD1-9B56-49E8-B198567BFA7D}"/>
              </a:ext>
            </a:extLst>
          </p:cNvPr>
          <p:cNvPicPr>
            <a:picLocks noChangeAspect="1"/>
          </p:cNvPicPr>
          <p:nvPr/>
        </p:nvPicPr>
        <p:blipFill>
          <a:blip r:embed="rId6"/>
          <a:stretch>
            <a:fillRect/>
          </a:stretch>
        </p:blipFill>
        <p:spPr>
          <a:xfrm>
            <a:off x="4241112" y="5413620"/>
            <a:ext cx="1512020" cy="1323730"/>
          </a:xfrm>
          <a:prstGeom prst="rect">
            <a:avLst/>
          </a:prstGeom>
        </p:spPr>
      </p:pic>
      <p:pic>
        <p:nvPicPr>
          <p:cNvPr id="18" name="Picture 17" descr="Chart, treemap chart&#10;&#10;Description automatically generated">
            <a:extLst>
              <a:ext uri="{FF2B5EF4-FFF2-40B4-BE49-F238E27FC236}">
                <a16:creationId xmlns:a16="http://schemas.microsoft.com/office/drawing/2014/main" id="{45E3C1FC-901E-9AFB-45A9-0965FF11D660}"/>
              </a:ext>
            </a:extLst>
          </p:cNvPr>
          <p:cNvPicPr>
            <a:picLocks noChangeAspect="1"/>
          </p:cNvPicPr>
          <p:nvPr/>
        </p:nvPicPr>
        <p:blipFill>
          <a:blip r:embed="rId7"/>
          <a:stretch>
            <a:fillRect/>
          </a:stretch>
        </p:blipFill>
        <p:spPr>
          <a:xfrm>
            <a:off x="5438357" y="4057343"/>
            <a:ext cx="1512021" cy="1323732"/>
          </a:xfrm>
          <a:prstGeom prst="rect">
            <a:avLst/>
          </a:prstGeom>
        </p:spPr>
      </p:pic>
      <p:pic>
        <p:nvPicPr>
          <p:cNvPr id="20" name="Picture 19" descr="Chart, treemap chart&#10;&#10;Description automatically generated">
            <a:extLst>
              <a:ext uri="{FF2B5EF4-FFF2-40B4-BE49-F238E27FC236}">
                <a16:creationId xmlns:a16="http://schemas.microsoft.com/office/drawing/2014/main" id="{262D3C62-4755-AB9B-3EF2-A9C2ECE78E5A}"/>
              </a:ext>
            </a:extLst>
          </p:cNvPr>
          <p:cNvPicPr>
            <a:picLocks noChangeAspect="1"/>
          </p:cNvPicPr>
          <p:nvPr/>
        </p:nvPicPr>
        <p:blipFill>
          <a:blip r:embed="rId8"/>
          <a:stretch>
            <a:fillRect/>
          </a:stretch>
        </p:blipFill>
        <p:spPr>
          <a:xfrm>
            <a:off x="6390005" y="5450892"/>
            <a:ext cx="1512020" cy="1323731"/>
          </a:xfrm>
          <a:prstGeom prst="rect">
            <a:avLst/>
          </a:prstGeom>
        </p:spPr>
      </p:pic>
      <p:pic>
        <p:nvPicPr>
          <p:cNvPr id="22" name="Picture 21" descr="Chart, treemap chart&#10;&#10;Description automatically generated">
            <a:extLst>
              <a:ext uri="{FF2B5EF4-FFF2-40B4-BE49-F238E27FC236}">
                <a16:creationId xmlns:a16="http://schemas.microsoft.com/office/drawing/2014/main" id="{A53AC987-3085-7FAB-A5DE-61D1E937AFA5}"/>
              </a:ext>
            </a:extLst>
          </p:cNvPr>
          <p:cNvPicPr>
            <a:picLocks noChangeAspect="1"/>
          </p:cNvPicPr>
          <p:nvPr/>
        </p:nvPicPr>
        <p:blipFill>
          <a:blip r:embed="rId9"/>
          <a:stretch>
            <a:fillRect/>
          </a:stretch>
        </p:blipFill>
        <p:spPr>
          <a:xfrm>
            <a:off x="7621512" y="4057343"/>
            <a:ext cx="1512020" cy="1323731"/>
          </a:xfrm>
          <a:prstGeom prst="rect">
            <a:avLst/>
          </a:prstGeom>
        </p:spPr>
      </p:pic>
      <p:pic>
        <p:nvPicPr>
          <p:cNvPr id="24" name="Picture 23" descr="Chart, treemap chart&#10;&#10;Description automatically generated">
            <a:extLst>
              <a:ext uri="{FF2B5EF4-FFF2-40B4-BE49-F238E27FC236}">
                <a16:creationId xmlns:a16="http://schemas.microsoft.com/office/drawing/2014/main" id="{D46DD7AC-A75B-817D-496B-80C74E1B3E9C}"/>
              </a:ext>
            </a:extLst>
          </p:cNvPr>
          <p:cNvPicPr>
            <a:picLocks noChangeAspect="1"/>
          </p:cNvPicPr>
          <p:nvPr/>
        </p:nvPicPr>
        <p:blipFill>
          <a:blip r:embed="rId10"/>
          <a:stretch>
            <a:fillRect/>
          </a:stretch>
        </p:blipFill>
        <p:spPr>
          <a:xfrm>
            <a:off x="8538898" y="5450890"/>
            <a:ext cx="1512023" cy="1323733"/>
          </a:xfrm>
          <a:prstGeom prst="rect">
            <a:avLst/>
          </a:prstGeom>
        </p:spPr>
      </p:pic>
      <p:pic>
        <p:nvPicPr>
          <p:cNvPr id="26" name="Picture 25" descr="Chart, treemap chart&#10;&#10;Description automatically generated">
            <a:extLst>
              <a:ext uri="{FF2B5EF4-FFF2-40B4-BE49-F238E27FC236}">
                <a16:creationId xmlns:a16="http://schemas.microsoft.com/office/drawing/2014/main" id="{0D7E3C43-7AF9-E6A2-5B61-5F67D411549B}"/>
              </a:ext>
            </a:extLst>
          </p:cNvPr>
          <p:cNvPicPr>
            <a:picLocks noChangeAspect="1"/>
          </p:cNvPicPr>
          <p:nvPr/>
        </p:nvPicPr>
        <p:blipFill>
          <a:blip r:embed="rId11"/>
          <a:stretch>
            <a:fillRect/>
          </a:stretch>
        </p:blipFill>
        <p:spPr>
          <a:xfrm>
            <a:off x="9730585" y="4075978"/>
            <a:ext cx="1512021" cy="1323732"/>
          </a:xfrm>
          <a:prstGeom prst="rect">
            <a:avLst/>
          </a:prstGeom>
        </p:spPr>
      </p:pic>
      <p:pic>
        <p:nvPicPr>
          <p:cNvPr id="28" name="Picture 27" descr="Chart, treemap chart&#10;&#10;Description automatically generated">
            <a:extLst>
              <a:ext uri="{FF2B5EF4-FFF2-40B4-BE49-F238E27FC236}">
                <a16:creationId xmlns:a16="http://schemas.microsoft.com/office/drawing/2014/main" id="{97D448A5-A494-4CB0-22FA-004AAD79705F}"/>
              </a:ext>
            </a:extLst>
          </p:cNvPr>
          <p:cNvPicPr>
            <a:picLocks noChangeAspect="1"/>
          </p:cNvPicPr>
          <p:nvPr/>
        </p:nvPicPr>
        <p:blipFill>
          <a:blip r:embed="rId12"/>
          <a:stretch>
            <a:fillRect/>
          </a:stretch>
        </p:blipFill>
        <p:spPr>
          <a:xfrm>
            <a:off x="10687793" y="5450890"/>
            <a:ext cx="1512022" cy="1323733"/>
          </a:xfrm>
          <a:prstGeom prst="rect">
            <a:avLst/>
          </a:prstGeom>
        </p:spPr>
      </p:pic>
      <p:pic>
        <p:nvPicPr>
          <p:cNvPr id="30" name="Picture 29" descr="Chart&#10;&#10;Description automatically generated with low confidence">
            <a:extLst>
              <a:ext uri="{FF2B5EF4-FFF2-40B4-BE49-F238E27FC236}">
                <a16:creationId xmlns:a16="http://schemas.microsoft.com/office/drawing/2014/main" id="{B452B43E-711A-BD89-086F-C623E3770854}"/>
              </a:ext>
            </a:extLst>
          </p:cNvPr>
          <p:cNvPicPr>
            <a:picLocks noChangeAspect="1"/>
          </p:cNvPicPr>
          <p:nvPr/>
        </p:nvPicPr>
        <p:blipFill>
          <a:blip r:embed="rId13"/>
          <a:stretch>
            <a:fillRect/>
          </a:stretch>
        </p:blipFill>
        <p:spPr>
          <a:xfrm>
            <a:off x="0" y="0"/>
            <a:ext cx="12199815" cy="4024798"/>
          </a:xfrm>
          <a:prstGeom prst="rect">
            <a:avLst/>
          </a:prstGeom>
        </p:spPr>
      </p:pic>
    </p:spTree>
    <p:extLst>
      <p:ext uri="{BB962C8B-B14F-4D97-AF65-F5344CB8AC3E}">
        <p14:creationId xmlns:p14="http://schemas.microsoft.com/office/powerpoint/2010/main" val="867350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E72930-E895-865C-D226-B8B1F4EDBA9C}"/>
              </a:ext>
            </a:extLst>
          </p:cNvPr>
          <p:cNvPicPr>
            <a:picLocks noChangeAspect="1"/>
          </p:cNvPicPr>
          <p:nvPr/>
        </p:nvPicPr>
        <p:blipFill>
          <a:blip r:embed="rId3"/>
          <a:srcRect/>
          <a:stretch/>
        </p:blipFill>
        <p:spPr>
          <a:xfrm>
            <a:off x="910761" y="1047839"/>
            <a:ext cx="3158515" cy="2381161"/>
          </a:xfrm>
          <a:prstGeom prst="rect">
            <a:avLst/>
          </a:prstGeom>
        </p:spPr>
      </p:pic>
      <p:pic>
        <p:nvPicPr>
          <p:cNvPr id="5" name="Picture 4">
            <a:extLst>
              <a:ext uri="{FF2B5EF4-FFF2-40B4-BE49-F238E27FC236}">
                <a16:creationId xmlns:a16="http://schemas.microsoft.com/office/drawing/2014/main" id="{BAC76DFD-4266-CBC8-9854-62D870FDF222}"/>
              </a:ext>
            </a:extLst>
          </p:cNvPr>
          <p:cNvPicPr>
            <a:picLocks noChangeAspect="1"/>
          </p:cNvPicPr>
          <p:nvPr/>
        </p:nvPicPr>
        <p:blipFill>
          <a:blip r:embed="rId4"/>
          <a:srcRect/>
          <a:stretch/>
        </p:blipFill>
        <p:spPr>
          <a:xfrm>
            <a:off x="910761" y="3748194"/>
            <a:ext cx="3278519" cy="2471630"/>
          </a:xfrm>
          <a:prstGeom prst="rect">
            <a:avLst/>
          </a:prstGeom>
        </p:spPr>
      </p:pic>
      <p:pic>
        <p:nvPicPr>
          <p:cNvPr id="9" name="Picture 8">
            <a:extLst>
              <a:ext uri="{FF2B5EF4-FFF2-40B4-BE49-F238E27FC236}">
                <a16:creationId xmlns:a16="http://schemas.microsoft.com/office/drawing/2014/main" id="{B438B7DF-B6F7-FB56-43BC-E7438235697D}"/>
              </a:ext>
            </a:extLst>
          </p:cNvPr>
          <p:cNvPicPr>
            <a:picLocks noChangeAspect="1"/>
          </p:cNvPicPr>
          <p:nvPr/>
        </p:nvPicPr>
        <p:blipFill>
          <a:blip r:embed="rId5"/>
          <a:srcRect/>
          <a:stretch/>
        </p:blipFill>
        <p:spPr>
          <a:xfrm>
            <a:off x="5928101" y="1306657"/>
            <a:ext cx="5287634" cy="5139301"/>
          </a:xfrm>
          <a:prstGeom prst="rect">
            <a:avLst/>
          </a:prstGeom>
        </p:spPr>
      </p:pic>
      <p:sp>
        <p:nvSpPr>
          <p:cNvPr id="10" name="TextBox 9">
            <a:extLst>
              <a:ext uri="{FF2B5EF4-FFF2-40B4-BE49-F238E27FC236}">
                <a16:creationId xmlns:a16="http://schemas.microsoft.com/office/drawing/2014/main" id="{A2098691-B9FB-9086-2E5E-3C687D4F3779}"/>
              </a:ext>
            </a:extLst>
          </p:cNvPr>
          <p:cNvSpPr txBox="1"/>
          <p:nvPr/>
        </p:nvSpPr>
        <p:spPr>
          <a:xfrm>
            <a:off x="441622" y="3270322"/>
            <a:ext cx="1122423" cy="369332"/>
          </a:xfrm>
          <a:prstGeom prst="rect">
            <a:avLst/>
          </a:prstGeom>
          <a:noFill/>
        </p:spPr>
        <p:txBody>
          <a:bodyPr wrap="none" rtlCol="0">
            <a:spAutoFit/>
          </a:bodyPr>
          <a:lstStyle/>
          <a:p>
            <a:r>
              <a:rPr lang="en-US" dirty="0"/>
              <a:t>Good Pick</a:t>
            </a:r>
          </a:p>
        </p:txBody>
      </p:sp>
      <p:sp>
        <p:nvSpPr>
          <p:cNvPr id="11" name="TextBox 10">
            <a:extLst>
              <a:ext uri="{FF2B5EF4-FFF2-40B4-BE49-F238E27FC236}">
                <a16:creationId xmlns:a16="http://schemas.microsoft.com/office/drawing/2014/main" id="{6599E046-8465-56F8-F19A-C2907FADC6B7}"/>
              </a:ext>
            </a:extLst>
          </p:cNvPr>
          <p:cNvSpPr txBox="1"/>
          <p:nvPr/>
        </p:nvSpPr>
        <p:spPr>
          <a:xfrm>
            <a:off x="516620" y="6029867"/>
            <a:ext cx="968535" cy="369332"/>
          </a:xfrm>
          <a:prstGeom prst="rect">
            <a:avLst/>
          </a:prstGeom>
          <a:noFill/>
        </p:spPr>
        <p:txBody>
          <a:bodyPr wrap="none" rtlCol="0">
            <a:spAutoFit/>
          </a:bodyPr>
          <a:lstStyle/>
          <a:p>
            <a:r>
              <a:rPr lang="en-US" dirty="0"/>
              <a:t>Bad Pick</a:t>
            </a:r>
          </a:p>
        </p:txBody>
      </p:sp>
      <p:sp>
        <p:nvSpPr>
          <p:cNvPr id="2" name="TextBox 1">
            <a:extLst>
              <a:ext uri="{FF2B5EF4-FFF2-40B4-BE49-F238E27FC236}">
                <a16:creationId xmlns:a16="http://schemas.microsoft.com/office/drawing/2014/main" id="{35C03DFD-78EF-226D-116C-B60D8D930EC5}"/>
              </a:ext>
            </a:extLst>
          </p:cNvPr>
          <p:cNvSpPr txBox="1"/>
          <p:nvPr/>
        </p:nvSpPr>
        <p:spPr>
          <a:xfrm>
            <a:off x="152065" y="135089"/>
            <a:ext cx="12126333" cy="707886"/>
          </a:xfrm>
          <a:prstGeom prst="rect">
            <a:avLst/>
          </a:prstGeom>
          <a:noFill/>
        </p:spPr>
        <p:txBody>
          <a:bodyPr wrap="none" rtlCol="0">
            <a:spAutoFit/>
          </a:bodyPr>
          <a:lstStyle/>
          <a:p>
            <a:r>
              <a:rPr lang="en-US" sz="4000" dirty="0">
                <a:latin typeface="+mj-lt"/>
              </a:rPr>
              <a:t>Yellowstone Lake swarm M2.8, 2020-09-10T11:42:53 UTC </a:t>
            </a:r>
          </a:p>
        </p:txBody>
      </p:sp>
      <p:sp>
        <p:nvSpPr>
          <p:cNvPr id="3" name="TextBox 2">
            <a:extLst>
              <a:ext uri="{FF2B5EF4-FFF2-40B4-BE49-F238E27FC236}">
                <a16:creationId xmlns:a16="http://schemas.microsoft.com/office/drawing/2014/main" id="{EFA04C44-04BE-4D3A-8E5B-622E0B115858}"/>
              </a:ext>
            </a:extLst>
          </p:cNvPr>
          <p:cNvSpPr txBox="1"/>
          <p:nvPr/>
        </p:nvSpPr>
        <p:spPr>
          <a:xfrm rot="16200000">
            <a:off x="370329" y="1530554"/>
            <a:ext cx="780983" cy="430887"/>
          </a:xfrm>
          <a:prstGeom prst="rect">
            <a:avLst/>
          </a:prstGeom>
          <a:noFill/>
        </p:spPr>
        <p:txBody>
          <a:bodyPr wrap="none" rtlCol="0">
            <a:spAutoFit/>
          </a:bodyPr>
          <a:lstStyle/>
          <a:p>
            <a:r>
              <a:rPr lang="en-US" sz="1100" dirty="0"/>
              <a:t>Amplitude</a:t>
            </a:r>
          </a:p>
          <a:p>
            <a:r>
              <a:rPr lang="en-US" sz="1100" dirty="0"/>
              <a:t> (counts)</a:t>
            </a:r>
          </a:p>
        </p:txBody>
      </p:sp>
      <p:sp>
        <p:nvSpPr>
          <p:cNvPr id="4" name="TextBox 3">
            <a:extLst>
              <a:ext uri="{FF2B5EF4-FFF2-40B4-BE49-F238E27FC236}">
                <a16:creationId xmlns:a16="http://schemas.microsoft.com/office/drawing/2014/main" id="{CB594673-F5B0-A2AC-3E2E-8982353D6CE0}"/>
              </a:ext>
            </a:extLst>
          </p:cNvPr>
          <p:cNvSpPr txBox="1"/>
          <p:nvPr/>
        </p:nvSpPr>
        <p:spPr>
          <a:xfrm rot="16200000">
            <a:off x="333461" y="2653604"/>
            <a:ext cx="854721" cy="261610"/>
          </a:xfrm>
          <a:prstGeom prst="rect">
            <a:avLst/>
          </a:prstGeom>
          <a:noFill/>
        </p:spPr>
        <p:txBody>
          <a:bodyPr wrap="none" rtlCol="0">
            <a:spAutoFit/>
          </a:bodyPr>
          <a:lstStyle/>
          <a:p>
            <a:r>
              <a:rPr lang="en-US" sz="1100" dirty="0" err="1"/>
              <a:t>sta</a:t>
            </a:r>
            <a:r>
              <a:rPr lang="en-US" sz="1100" dirty="0"/>
              <a:t>/</a:t>
            </a:r>
            <a:r>
              <a:rPr lang="en-US" sz="1100" dirty="0" err="1"/>
              <a:t>lta</a:t>
            </a:r>
            <a:r>
              <a:rPr lang="en-US" sz="1100" dirty="0"/>
              <a:t> ratio</a:t>
            </a:r>
          </a:p>
        </p:txBody>
      </p:sp>
      <p:sp>
        <p:nvSpPr>
          <p:cNvPr id="6" name="TextBox 5">
            <a:extLst>
              <a:ext uri="{FF2B5EF4-FFF2-40B4-BE49-F238E27FC236}">
                <a16:creationId xmlns:a16="http://schemas.microsoft.com/office/drawing/2014/main" id="{23E021E3-1AED-7445-442F-3252D7DAEFAD}"/>
              </a:ext>
            </a:extLst>
          </p:cNvPr>
          <p:cNvSpPr txBox="1"/>
          <p:nvPr/>
        </p:nvSpPr>
        <p:spPr>
          <a:xfrm rot="16200000">
            <a:off x="373042" y="4203515"/>
            <a:ext cx="780983" cy="430887"/>
          </a:xfrm>
          <a:prstGeom prst="rect">
            <a:avLst/>
          </a:prstGeom>
          <a:noFill/>
        </p:spPr>
        <p:txBody>
          <a:bodyPr wrap="none" rtlCol="0">
            <a:spAutoFit/>
          </a:bodyPr>
          <a:lstStyle/>
          <a:p>
            <a:r>
              <a:rPr lang="en-US" sz="1100" dirty="0"/>
              <a:t>Amplitude</a:t>
            </a:r>
          </a:p>
          <a:p>
            <a:r>
              <a:rPr lang="en-US" sz="1100" dirty="0"/>
              <a:t> (counts)</a:t>
            </a:r>
          </a:p>
        </p:txBody>
      </p:sp>
      <p:sp>
        <p:nvSpPr>
          <p:cNvPr id="12" name="TextBox 11">
            <a:extLst>
              <a:ext uri="{FF2B5EF4-FFF2-40B4-BE49-F238E27FC236}">
                <a16:creationId xmlns:a16="http://schemas.microsoft.com/office/drawing/2014/main" id="{88B69CCD-71D8-AA74-670E-3F0819F36EFC}"/>
              </a:ext>
            </a:extLst>
          </p:cNvPr>
          <p:cNvSpPr txBox="1"/>
          <p:nvPr/>
        </p:nvSpPr>
        <p:spPr>
          <a:xfrm rot="16200000">
            <a:off x="336174" y="5326565"/>
            <a:ext cx="854721" cy="261610"/>
          </a:xfrm>
          <a:prstGeom prst="rect">
            <a:avLst/>
          </a:prstGeom>
          <a:noFill/>
        </p:spPr>
        <p:txBody>
          <a:bodyPr wrap="none" rtlCol="0">
            <a:spAutoFit/>
          </a:bodyPr>
          <a:lstStyle/>
          <a:p>
            <a:r>
              <a:rPr lang="en-US" sz="1100" dirty="0" err="1"/>
              <a:t>sta</a:t>
            </a:r>
            <a:r>
              <a:rPr lang="en-US" sz="1100" dirty="0"/>
              <a:t>/</a:t>
            </a:r>
            <a:r>
              <a:rPr lang="en-US" sz="1100" dirty="0" err="1"/>
              <a:t>lta</a:t>
            </a:r>
            <a:r>
              <a:rPr lang="en-US" sz="1100" dirty="0"/>
              <a:t> ratio</a:t>
            </a:r>
          </a:p>
        </p:txBody>
      </p:sp>
      <p:sp>
        <p:nvSpPr>
          <p:cNvPr id="13" name="TextBox 12">
            <a:extLst>
              <a:ext uri="{FF2B5EF4-FFF2-40B4-BE49-F238E27FC236}">
                <a16:creationId xmlns:a16="http://schemas.microsoft.com/office/drawing/2014/main" id="{841D5CC8-9136-511F-0868-3ADE02DCE049}"/>
              </a:ext>
            </a:extLst>
          </p:cNvPr>
          <p:cNvSpPr txBox="1"/>
          <p:nvPr/>
        </p:nvSpPr>
        <p:spPr>
          <a:xfrm>
            <a:off x="3211797" y="1881193"/>
            <a:ext cx="912429" cy="261610"/>
          </a:xfrm>
          <a:prstGeom prst="rect">
            <a:avLst/>
          </a:prstGeom>
          <a:noFill/>
        </p:spPr>
        <p:txBody>
          <a:bodyPr wrap="none" rtlCol="0">
            <a:spAutoFit/>
          </a:bodyPr>
          <a:lstStyle/>
          <a:p>
            <a:r>
              <a:rPr lang="en-US" sz="1050" dirty="0"/>
              <a:t>seismograph</a:t>
            </a:r>
          </a:p>
        </p:txBody>
      </p:sp>
      <p:sp>
        <p:nvSpPr>
          <p:cNvPr id="14" name="TextBox 13">
            <a:extLst>
              <a:ext uri="{FF2B5EF4-FFF2-40B4-BE49-F238E27FC236}">
                <a16:creationId xmlns:a16="http://schemas.microsoft.com/office/drawing/2014/main" id="{5CE1B726-27C3-8E56-9A30-B9671DEC2ACF}"/>
              </a:ext>
            </a:extLst>
          </p:cNvPr>
          <p:cNvSpPr txBox="1"/>
          <p:nvPr/>
        </p:nvSpPr>
        <p:spPr>
          <a:xfrm>
            <a:off x="3211796" y="4622382"/>
            <a:ext cx="912429" cy="261610"/>
          </a:xfrm>
          <a:prstGeom prst="rect">
            <a:avLst/>
          </a:prstGeom>
          <a:solidFill>
            <a:schemeClr val="bg1"/>
          </a:solidFill>
        </p:spPr>
        <p:txBody>
          <a:bodyPr wrap="none" rtlCol="0">
            <a:spAutoFit/>
          </a:bodyPr>
          <a:lstStyle/>
          <a:p>
            <a:r>
              <a:rPr lang="en-US" sz="1050" dirty="0"/>
              <a:t>seismograph</a:t>
            </a:r>
          </a:p>
        </p:txBody>
      </p:sp>
      <p:sp>
        <p:nvSpPr>
          <p:cNvPr id="15" name="TextBox 14">
            <a:extLst>
              <a:ext uri="{FF2B5EF4-FFF2-40B4-BE49-F238E27FC236}">
                <a16:creationId xmlns:a16="http://schemas.microsoft.com/office/drawing/2014/main" id="{70C736BC-D24C-A2D3-8940-EC8A772F04F4}"/>
              </a:ext>
            </a:extLst>
          </p:cNvPr>
          <p:cNvSpPr txBox="1"/>
          <p:nvPr/>
        </p:nvSpPr>
        <p:spPr>
          <a:xfrm>
            <a:off x="2808106" y="2657451"/>
            <a:ext cx="1289135" cy="253916"/>
          </a:xfrm>
          <a:prstGeom prst="rect">
            <a:avLst/>
          </a:prstGeom>
          <a:noFill/>
        </p:spPr>
        <p:txBody>
          <a:bodyPr wrap="none" rtlCol="0">
            <a:spAutoFit/>
          </a:bodyPr>
          <a:lstStyle/>
          <a:p>
            <a:r>
              <a:rPr lang="en-US" sz="1050" dirty="0" err="1"/>
              <a:t>sta</a:t>
            </a:r>
            <a:r>
              <a:rPr lang="en-US" sz="1050" dirty="0"/>
              <a:t>/</a:t>
            </a:r>
            <a:r>
              <a:rPr lang="en-US" sz="1050" dirty="0" err="1"/>
              <a:t>lta</a:t>
            </a:r>
            <a:r>
              <a:rPr lang="en-US" sz="1050" dirty="0"/>
              <a:t> window ratio</a:t>
            </a:r>
          </a:p>
        </p:txBody>
      </p:sp>
      <p:sp>
        <p:nvSpPr>
          <p:cNvPr id="16" name="TextBox 15">
            <a:extLst>
              <a:ext uri="{FF2B5EF4-FFF2-40B4-BE49-F238E27FC236}">
                <a16:creationId xmlns:a16="http://schemas.microsoft.com/office/drawing/2014/main" id="{ABA2D9C2-1DD2-FBD9-5901-E72E8B064B92}"/>
              </a:ext>
            </a:extLst>
          </p:cNvPr>
          <p:cNvSpPr txBox="1"/>
          <p:nvPr/>
        </p:nvSpPr>
        <p:spPr>
          <a:xfrm>
            <a:off x="2866453" y="5459209"/>
            <a:ext cx="1289135" cy="253916"/>
          </a:xfrm>
          <a:prstGeom prst="rect">
            <a:avLst/>
          </a:prstGeom>
          <a:noFill/>
        </p:spPr>
        <p:txBody>
          <a:bodyPr wrap="none" rtlCol="0">
            <a:spAutoFit/>
          </a:bodyPr>
          <a:lstStyle/>
          <a:p>
            <a:r>
              <a:rPr lang="en-US" sz="1050" dirty="0" err="1"/>
              <a:t>sta</a:t>
            </a:r>
            <a:r>
              <a:rPr lang="en-US" sz="1050" dirty="0"/>
              <a:t>/</a:t>
            </a:r>
            <a:r>
              <a:rPr lang="en-US" sz="1050" dirty="0" err="1"/>
              <a:t>lta</a:t>
            </a:r>
            <a:r>
              <a:rPr lang="en-US" sz="1050" dirty="0"/>
              <a:t> window ratio</a:t>
            </a:r>
          </a:p>
        </p:txBody>
      </p:sp>
      <p:sp>
        <p:nvSpPr>
          <p:cNvPr id="17" name="TextBox 16">
            <a:extLst>
              <a:ext uri="{FF2B5EF4-FFF2-40B4-BE49-F238E27FC236}">
                <a16:creationId xmlns:a16="http://schemas.microsoft.com/office/drawing/2014/main" id="{6A696D73-9814-5937-BCFC-C2F4E6079D66}"/>
              </a:ext>
            </a:extLst>
          </p:cNvPr>
          <p:cNvSpPr txBox="1"/>
          <p:nvPr/>
        </p:nvSpPr>
        <p:spPr>
          <a:xfrm>
            <a:off x="7465699" y="844992"/>
            <a:ext cx="2781402" cy="461665"/>
          </a:xfrm>
          <a:prstGeom prst="rect">
            <a:avLst/>
          </a:prstGeom>
          <a:noFill/>
        </p:spPr>
        <p:txBody>
          <a:bodyPr wrap="none" rtlCol="0">
            <a:spAutoFit/>
          </a:bodyPr>
          <a:lstStyle/>
          <a:p>
            <a:r>
              <a:rPr lang="en-US" sz="2400" dirty="0"/>
              <a:t>Array Record Section</a:t>
            </a:r>
          </a:p>
        </p:txBody>
      </p:sp>
    </p:spTree>
    <p:extLst>
      <p:ext uri="{BB962C8B-B14F-4D97-AF65-F5344CB8AC3E}">
        <p14:creationId xmlns:p14="http://schemas.microsoft.com/office/powerpoint/2010/main" val="2274548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52D5A2-C17D-AA0F-6CCD-7CA13A08381A}"/>
              </a:ext>
            </a:extLst>
          </p:cNvPr>
          <p:cNvPicPr>
            <a:picLocks noChangeAspect="1"/>
          </p:cNvPicPr>
          <p:nvPr/>
        </p:nvPicPr>
        <p:blipFill>
          <a:blip r:embed="rId3"/>
          <a:srcRect/>
          <a:stretch/>
        </p:blipFill>
        <p:spPr>
          <a:xfrm>
            <a:off x="146182" y="502920"/>
            <a:ext cx="11995887" cy="4022220"/>
          </a:xfrm>
          <a:prstGeom prst="rect">
            <a:avLst/>
          </a:prstGeom>
        </p:spPr>
      </p:pic>
      <p:pic>
        <p:nvPicPr>
          <p:cNvPr id="5" name="Picture 4" descr="Chart, treemap chart&#10;&#10;Description automatically generated">
            <a:extLst>
              <a:ext uri="{FF2B5EF4-FFF2-40B4-BE49-F238E27FC236}">
                <a16:creationId xmlns:a16="http://schemas.microsoft.com/office/drawing/2014/main" id="{088AFE5A-5D51-C427-78E0-AA19831BD0FF}"/>
              </a:ext>
            </a:extLst>
          </p:cNvPr>
          <p:cNvPicPr>
            <a:picLocks noChangeAspect="1"/>
          </p:cNvPicPr>
          <p:nvPr/>
        </p:nvPicPr>
        <p:blipFill>
          <a:blip r:embed="rId4"/>
          <a:stretch>
            <a:fillRect/>
          </a:stretch>
        </p:blipFill>
        <p:spPr>
          <a:xfrm>
            <a:off x="2635582" y="4688368"/>
            <a:ext cx="2409917" cy="2109814"/>
          </a:xfrm>
          <a:prstGeom prst="rect">
            <a:avLst/>
          </a:prstGeom>
        </p:spPr>
      </p:pic>
      <p:pic>
        <p:nvPicPr>
          <p:cNvPr id="6" name="Picture 5" descr="Chart, treemap chart&#10;&#10;Description automatically generated">
            <a:extLst>
              <a:ext uri="{FF2B5EF4-FFF2-40B4-BE49-F238E27FC236}">
                <a16:creationId xmlns:a16="http://schemas.microsoft.com/office/drawing/2014/main" id="{4BF4AF98-2C78-A035-8B1B-707737DF4463}"/>
              </a:ext>
            </a:extLst>
          </p:cNvPr>
          <p:cNvPicPr>
            <a:picLocks noChangeAspect="1"/>
          </p:cNvPicPr>
          <p:nvPr/>
        </p:nvPicPr>
        <p:blipFill>
          <a:blip r:embed="rId5"/>
          <a:stretch>
            <a:fillRect/>
          </a:stretch>
        </p:blipFill>
        <p:spPr>
          <a:xfrm>
            <a:off x="253416" y="4688367"/>
            <a:ext cx="2409916" cy="2109813"/>
          </a:xfrm>
          <a:prstGeom prst="rect">
            <a:avLst/>
          </a:prstGeom>
        </p:spPr>
      </p:pic>
      <p:pic>
        <p:nvPicPr>
          <p:cNvPr id="7" name="Picture 6" descr="Chart, treemap chart&#10;&#10;Description automatically generated">
            <a:extLst>
              <a:ext uri="{FF2B5EF4-FFF2-40B4-BE49-F238E27FC236}">
                <a16:creationId xmlns:a16="http://schemas.microsoft.com/office/drawing/2014/main" id="{464FA89B-2F39-7528-67D5-34B857AEC26D}"/>
              </a:ext>
            </a:extLst>
          </p:cNvPr>
          <p:cNvPicPr>
            <a:picLocks noChangeAspect="1"/>
          </p:cNvPicPr>
          <p:nvPr/>
        </p:nvPicPr>
        <p:blipFill>
          <a:blip r:embed="rId6"/>
          <a:stretch>
            <a:fillRect/>
          </a:stretch>
        </p:blipFill>
        <p:spPr>
          <a:xfrm>
            <a:off x="5017749" y="4688368"/>
            <a:ext cx="2409917" cy="2109814"/>
          </a:xfrm>
          <a:prstGeom prst="rect">
            <a:avLst/>
          </a:prstGeom>
        </p:spPr>
      </p:pic>
      <p:pic>
        <p:nvPicPr>
          <p:cNvPr id="8" name="Picture 7" descr="Chart, treemap chart&#10;&#10;Description automatically generated">
            <a:extLst>
              <a:ext uri="{FF2B5EF4-FFF2-40B4-BE49-F238E27FC236}">
                <a16:creationId xmlns:a16="http://schemas.microsoft.com/office/drawing/2014/main" id="{8CDBF36B-1DCB-6409-C0CE-B7F008E9EB3F}"/>
              </a:ext>
            </a:extLst>
          </p:cNvPr>
          <p:cNvPicPr>
            <a:picLocks noChangeAspect="1"/>
          </p:cNvPicPr>
          <p:nvPr/>
        </p:nvPicPr>
        <p:blipFill>
          <a:blip r:embed="rId7"/>
          <a:stretch>
            <a:fillRect/>
          </a:stretch>
        </p:blipFill>
        <p:spPr>
          <a:xfrm>
            <a:off x="7399916" y="4688368"/>
            <a:ext cx="2409917" cy="2109813"/>
          </a:xfrm>
          <a:prstGeom prst="rect">
            <a:avLst/>
          </a:prstGeom>
        </p:spPr>
      </p:pic>
      <p:pic>
        <p:nvPicPr>
          <p:cNvPr id="9" name="Picture 8" descr="Chart, treemap chart&#10;&#10;Description automatically generated">
            <a:extLst>
              <a:ext uri="{FF2B5EF4-FFF2-40B4-BE49-F238E27FC236}">
                <a16:creationId xmlns:a16="http://schemas.microsoft.com/office/drawing/2014/main" id="{8819F43C-C7A6-1F57-4FB6-184BCC1FE707}"/>
              </a:ext>
            </a:extLst>
          </p:cNvPr>
          <p:cNvPicPr>
            <a:picLocks noChangeAspect="1"/>
          </p:cNvPicPr>
          <p:nvPr/>
        </p:nvPicPr>
        <p:blipFill>
          <a:blip r:embed="rId8"/>
          <a:stretch>
            <a:fillRect/>
          </a:stretch>
        </p:blipFill>
        <p:spPr>
          <a:xfrm>
            <a:off x="9782083" y="4688368"/>
            <a:ext cx="2409917" cy="2109814"/>
          </a:xfrm>
          <a:prstGeom prst="rect">
            <a:avLst/>
          </a:prstGeom>
        </p:spPr>
      </p:pic>
      <p:sp>
        <p:nvSpPr>
          <p:cNvPr id="11" name="TextBox 10">
            <a:extLst>
              <a:ext uri="{FF2B5EF4-FFF2-40B4-BE49-F238E27FC236}">
                <a16:creationId xmlns:a16="http://schemas.microsoft.com/office/drawing/2014/main" id="{BED9C0D6-3101-BBB8-DA2D-0DE973F3B801}"/>
              </a:ext>
            </a:extLst>
          </p:cNvPr>
          <p:cNvSpPr txBox="1"/>
          <p:nvPr/>
        </p:nvSpPr>
        <p:spPr>
          <a:xfrm>
            <a:off x="179636" y="4257478"/>
            <a:ext cx="2250657" cy="430887"/>
          </a:xfrm>
          <a:prstGeom prst="rect">
            <a:avLst/>
          </a:prstGeom>
          <a:solidFill>
            <a:schemeClr val="bg1"/>
          </a:solidFill>
        </p:spPr>
        <p:txBody>
          <a:bodyPr wrap="square" rtlCol="0">
            <a:spAutoFit/>
          </a:bodyPr>
          <a:lstStyle/>
          <a:p>
            <a:pPr algn="ctr"/>
            <a:r>
              <a:rPr lang="en-US" sz="1100" dirty="0"/>
              <a:t>0                       50                   100</a:t>
            </a:r>
          </a:p>
          <a:p>
            <a:pPr algn="ctr"/>
            <a:r>
              <a:rPr lang="en-US" sz="1100" dirty="0"/>
              <a:t>Distance (km)</a:t>
            </a:r>
          </a:p>
        </p:txBody>
      </p:sp>
      <p:sp>
        <p:nvSpPr>
          <p:cNvPr id="13" name="TextBox 12">
            <a:extLst>
              <a:ext uri="{FF2B5EF4-FFF2-40B4-BE49-F238E27FC236}">
                <a16:creationId xmlns:a16="http://schemas.microsoft.com/office/drawing/2014/main" id="{8C2AD613-DA0B-3812-F528-99594B0D18AA}"/>
              </a:ext>
            </a:extLst>
          </p:cNvPr>
          <p:cNvSpPr txBox="1"/>
          <p:nvPr/>
        </p:nvSpPr>
        <p:spPr>
          <a:xfrm>
            <a:off x="2245895" y="4261548"/>
            <a:ext cx="2125493" cy="430887"/>
          </a:xfrm>
          <a:prstGeom prst="rect">
            <a:avLst/>
          </a:prstGeom>
          <a:solidFill>
            <a:schemeClr val="bg1"/>
          </a:solidFill>
        </p:spPr>
        <p:txBody>
          <a:bodyPr wrap="square" rtlCol="0">
            <a:spAutoFit/>
          </a:bodyPr>
          <a:lstStyle/>
          <a:p>
            <a:pPr algn="ctr"/>
            <a:r>
              <a:rPr lang="en-US" sz="1100" dirty="0"/>
              <a:t>0                       50                   100</a:t>
            </a:r>
          </a:p>
          <a:p>
            <a:pPr algn="ctr"/>
            <a:r>
              <a:rPr lang="en-US" sz="1100" dirty="0"/>
              <a:t>Distance (km)</a:t>
            </a:r>
          </a:p>
        </p:txBody>
      </p:sp>
      <p:sp>
        <p:nvSpPr>
          <p:cNvPr id="14" name="TextBox 13">
            <a:extLst>
              <a:ext uri="{FF2B5EF4-FFF2-40B4-BE49-F238E27FC236}">
                <a16:creationId xmlns:a16="http://schemas.microsoft.com/office/drawing/2014/main" id="{D63F319A-F812-974C-6357-4C3BF30F1C06}"/>
              </a:ext>
            </a:extLst>
          </p:cNvPr>
          <p:cNvSpPr txBox="1"/>
          <p:nvPr/>
        </p:nvSpPr>
        <p:spPr>
          <a:xfrm>
            <a:off x="4226272" y="4257477"/>
            <a:ext cx="2125493" cy="430887"/>
          </a:xfrm>
          <a:prstGeom prst="rect">
            <a:avLst/>
          </a:prstGeom>
          <a:solidFill>
            <a:schemeClr val="bg1"/>
          </a:solidFill>
        </p:spPr>
        <p:txBody>
          <a:bodyPr wrap="square" rtlCol="0">
            <a:spAutoFit/>
          </a:bodyPr>
          <a:lstStyle/>
          <a:p>
            <a:pPr algn="ctr"/>
            <a:r>
              <a:rPr lang="en-US" sz="1100" dirty="0"/>
              <a:t>0                       50                   100</a:t>
            </a:r>
          </a:p>
          <a:p>
            <a:pPr algn="ctr"/>
            <a:r>
              <a:rPr lang="en-US" sz="1100" dirty="0"/>
              <a:t>Distance (km)</a:t>
            </a:r>
          </a:p>
        </p:txBody>
      </p:sp>
      <p:sp>
        <p:nvSpPr>
          <p:cNvPr id="15" name="TextBox 14">
            <a:extLst>
              <a:ext uri="{FF2B5EF4-FFF2-40B4-BE49-F238E27FC236}">
                <a16:creationId xmlns:a16="http://schemas.microsoft.com/office/drawing/2014/main" id="{7331168A-2CEE-03E0-9041-EEF90BA98FC0}"/>
              </a:ext>
            </a:extLst>
          </p:cNvPr>
          <p:cNvSpPr txBox="1"/>
          <p:nvPr/>
        </p:nvSpPr>
        <p:spPr>
          <a:xfrm>
            <a:off x="6206649" y="4257477"/>
            <a:ext cx="2125493" cy="430887"/>
          </a:xfrm>
          <a:prstGeom prst="rect">
            <a:avLst/>
          </a:prstGeom>
          <a:solidFill>
            <a:schemeClr val="bg1"/>
          </a:solidFill>
        </p:spPr>
        <p:txBody>
          <a:bodyPr wrap="square" rtlCol="0">
            <a:spAutoFit/>
          </a:bodyPr>
          <a:lstStyle/>
          <a:p>
            <a:pPr algn="ctr"/>
            <a:r>
              <a:rPr lang="en-US" sz="1100" dirty="0"/>
              <a:t>0                       50                   100</a:t>
            </a:r>
          </a:p>
          <a:p>
            <a:pPr algn="ctr"/>
            <a:r>
              <a:rPr lang="en-US" sz="1100" dirty="0"/>
              <a:t>Distance (km)</a:t>
            </a:r>
          </a:p>
        </p:txBody>
      </p:sp>
      <p:sp>
        <p:nvSpPr>
          <p:cNvPr id="16" name="TextBox 15">
            <a:extLst>
              <a:ext uri="{FF2B5EF4-FFF2-40B4-BE49-F238E27FC236}">
                <a16:creationId xmlns:a16="http://schemas.microsoft.com/office/drawing/2014/main" id="{FD115315-DC64-DE6A-D97C-D73B8A8B0074}"/>
              </a:ext>
            </a:extLst>
          </p:cNvPr>
          <p:cNvSpPr txBox="1"/>
          <p:nvPr/>
        </p:nvSpPr>
        <p:spPr>
          <a:xfrm>
            <a:off x="8248306" y="4264348"/>
            <a:ext cx="2125493" cy="430887"/>
          </a:xfrm>
          <a:prstGeom prst="rect">
            <a:avLst/>
          </a:prstGeom>
          <a:solidFill>
            <a:schemeClr val="bg1"/>
          </a:solidFill>
        </p:spPr>
        <p:txBody>
          <a:bodyPr wrap="square" rtlCol="0">
            <a:spAutoFit/>
          </a:bodyPr>
          <a:lstStyle/>
          <a:p>
            <a:pPr algn="ctr"/>
            <a:r>
              <a:rPr lang="en-US" sz="1100" dirty="0"/>
              <a:t>0                       50                   100</a:t>
            </a:r>
          </a:p>
          <a:p>
            <a:pPr algn="ctr"/>
            <a:r>
              <a:rPr lang="en-US" sz="1100" dirty="0"/>
              <a:t>Distance (km)</a:t>
            </a:r>
          </a:p>
        </p:txBody>
      </p:sp>
      <p:sp>
        <p:nvSpPr>
          <p:cNvPr id="17" name="TextBox 16">
            <a:extLst>
              <a:ext uri="{FF2B5EF4-FFF2-40B4-BE49-F238E27FC236}">
                <a16:creationId xmlns:a16="http://schemas.microsoft.com/office/drawing/2014/main" id="{A5928CF6-04A6-6613-069B-5A14AEBD5E40}"/>
              </a:ext>
            </a:extLst>
          </p:cNvPr>
          <p:cNvSpPr txBox="1"/>
          <p:nvPr/>
        </p:nvSpPr>
        <p:spPr>
          <a:xfrm>
            <a:off x="10228683" y="4264347"/>
            <a:ext cx="2125493" cy="430887"/>
          </a:xfrm>
          <a:prstGeom prst="rect">
            <a:avLst/>
          </a:prstGeom>
          <a:solidFill>
            <a:schemeClr val="bg1"/>
          </a:solidFill>
        </p:spPr>
        <p:txBody>
          <a:bodyPr wrap="square" rtlCol="0">
            <a:spAutoFit/>
          </a:bodyPr>
          <a:lstStyle/>
          <a:p>
            <a:pPr algn="ctr"/>
            <a:r>
              <a:rPr lang="en-US" sz="1100" dirty="0"/>
              <a:t>0                       50                   100</a:t>
            </a:r>
          </a:p>
          <a:p>
            <a:pPr algn="ctr"/>
            <a:r>
              <a:rPr lang="en-US" sz="1100" dirty="0"/>
              <a:t>Distance (km)</a:t>
            </a:r>
          </a:p>
        </p:txBody>
      </p:sp>
      <p:sp>
        <p:nvSpPr>
          <p:cNvPr id="18" name="TextBox 17">
            <a:extLst>
              <a:ext uri="{FF2B5EF4-FFF2-40B4-BE49-F238E27FC236}">
                <a16:creationId xmlns:a16="http://schemas.microsoft.com/office/drawing/2014/main" id="{00F288F3-7073-3B66-8791-8FC739B31F46}"/>
              </a:ext>
            </a:extLst>
          </p:cNvPr>
          <p:cNvSpPr txBox="1"/>
          <p:nvPr/>
        </p:nvSpPr>
        <p:spPr>
          <a:xfrm>
            <a:off x="3175103" y="-81859"/>
            <a:ext cx="6484980" cy="584775"/>
          </a:xfrm>
          <a:prstGeom prst="rect">
            <a:avLst/>
          </a:prstGeom>
          <a:noFill/>
        </p:spPr>
        <p:txBody>
          <a:bodyPr wrap="none" rtlCol="0">
            <a:spAutoFit/>
          </a:bodyPr>
          <a:lstStyle/>
          <a:p>
            <a:r>
              <a:rPr lang="en-US" sz="3200" dirty="0">
                <a:latin typeface="+mj-lt"/>
              </a:rPr>
              <a:t>Classifier Comparison on Swarm Event</a:t>
            </a:r>
          </a:p>
        </p:txBody>
      </p:sp>
      <p:sp>
        <p:nvSpPr>
          <p:cNvPr id="19" name="TextBox 18">
            <a:extLst>
              <a:ext uri="{FF2B5EF4-FFF2-40B4-BE49-F238E27FC236}">
                <a16:creationId xmlns:a16="http://schemas.microsoft.com/office/drawing/2014/main" id="{CF370694-F409-FA49-9B04-111BDBF0373D}"/>
              </a:ext>
            </a:extLst>
          </p:cNvPr>
          <p:cNvSpPr txBox="1"/>
          <p:nvPr/>
        </p:nvSpPr>
        <p:spPr>
          <a:xfrm>
            <a:off x="850881" y="362009"/>
            <a:ext cx="840230" cy="276999"/>
          </a:xfrm>
          <a:prstGeom prst="rect">
            <a:avLst/>
          </a:prstGeom>
          <a:solidFill>
            <a:schemeClr val="bg1"/>
          </a:solidFill>
        </p:spPr>
        <p:txBody>
          <a:bodyPr wrap="none" rtlCol="0">
            <a:spAutoFit/>
          </a:bodyPr>
          <a:lstStyle/>
          <a:p>
            <a:r>
              <a:rPr lang="en-US" sz="1200" dirty="0"/>
              <a:t>Input Data</a:t>
            </a:r>
          </a:p>
        </p:txBody>
      </p:sp>
      <p:sp>
        <p:nvSpPr>
          <p:cNvPr id="20" name="TextBox 19">
            <a:extLst>
              <a:ext uri="{FF2B5EF4-FFF2-40B4-BE49-F238E27FC236}">
                <a16:creationId xmlns:a16="http://schemas.microsoft.com/office/drawing/2014/main" id="{ACF14407-6D99-86D9-923C-748CB6D5EB4C}"/>
              </a:ext>
            </a:extLst>
          </p:cNvPr>
          <p:cNvSpPr txBox="1"/>
          <p:nvPr/>
        </p:nvSpPr>
        <p:spPr>
          <a:xfrm>
            <a:off x="2636021" y="362008"/>
            <a:ext cx="1345240" cy="276999"/>
          </a:xfrm>
          <a:prstGeom prst="rect">
            <a:avLst/>
          </a:prstGeom>
          <a:solidFill>
            <a:schemeClr val="bg1"/>
          </a:solidFill>
        </p:spPr>
        <p:txBody>
          <a:bodyPr wrap="none" rtlCol="0">
            <a:spAutoFit/>
          </a:bodyPr>
          <a:lstStyle/>
          <a:p>
            <a:r>
              <a:rPr lang="en-US" sz="1200" dirty="0"/>
              <a:t>Nearest Neighbors</a:t>
            </a:r>
          </a:p>
        </p:txBody>
      </p:sp>
      <p:sp>
        <p:nvSpPr>
          <p:cNvPr id="21" name="TextBox 20">
            <a:extLst>
              <a:ext uri="{FF2B5EF4-FFF2-40B4-BE49-F238E27FC236}">
                <a16:creationId xmlns:a16="http://schemas.microsoft.com/office/drawing/2014/main" id="{ED10048B-E896-EAA2-415C-07A0F5A0A559}"/>
              </a:ext>
            </a:extLst>
          </p:cNvPr>
          <p:cNvSpPr txBox="1"/>
          <p:nvPr/>
        </p:nvSpPr>
        <p:spPr>
          <a:xfrm>
            <a:off x="4843735" y="373919"/>
            <a:ext cx="890565" cy="276999"/>
          </a:xfrm>
          <a:prstGeom prst="rect">
            <a:avLst/>
          </a:prstGeom>
          <a:solidFill>
            <a:schemeClr val="bg1"/>
          </a:solidFill>
        </p:spPr>
        <p:txBody>
          <a:bodyPr wrap="none" rtlCol="0">
            <a:spAutoFit/>
          </a:bodyPr>
          <a:lstStyle/>
          <a:p>
            <a:r>
              <a:rPr lang="en-US" sz="1200" dirty="0"/>
              <a:t>Linear SVM</a:t>
            </a:r>
          </a:p>
        </p:txBody>
      </p:sp>
      <p:sp>
        <p:nvSpPr>
          <p:cNvPr id="22" name="TextBox 21">
            <a:extLst>
              <a:ext uri="{FF2B5EF4-FFF2-40B4-BE49-F238E27FC236}">
                <a16:creationId xmlns:a16="http://schemas.microsoft.com/office/drawing/2014/main" id="{17F2804D-DD3C-33FD-085B-162063362B66}"/>
              </a:ext>
            </a:extLst>
          </p:cNvPr>
          <p:cNvSpPr txBox="1"/>
          <p:nvPr/>
        </p:nvSpPr>
        <p:spPr>
          <a:xfrm>
            <a:off x="6348249" y="364416"/>
            <a:ext cx="1830886" cy="276999"/>
          </a:xfrm>
          <a:prstGeom prst="rect">
            <a:avLst/>
          </a:prstGeom>
          <a:solidFill>
            <a:schemeClr val="bg1"/>
          </a:solidFill>
        </p:spPr>
        <p:txBody>
          <a:bodyPr wrap="none" rtlCol="0">
            <a:spAutoFit/>
          </a:bodyPr>
          <a:lstStyle/>
          <a:p>
            <a:r>
              <a:rPr lang="en-US" sz="1200" dirty="0"/>
              <a:t>RBF SVM (gaussian kernel)</a:t>
            </a:r>
          </a:p>
        </p:txBody>
      </p:sp>
      <p:sp>
        <p:nvSpPr>
          <p:cNvPr id="25" name="TextBox 24">
            <a:extLst>
              <a:ext uri="{FF2B5EF4-FFF2-40B4-BE49-F238E27FC236}">
                <a16:creationId xmlns:a16="http://schemas.microsoft.com/office/drawing/2014/main" id="{EFD6FCD3-CACD-0685-3893-7F1DEFF44F43}"/>
              </a:ext>
            </a:extLst>
          </p:cNvPr>
          <p:cNvSpPr txBox="1"/>
          <p:nvPr/>
        </p:nvSpPr>
        <p:spPr>
          <a:xfrm>
            <a:off x="8653000" y="350521"/>
            <a:ext cx="1259384" cy="276999"/>
          </a:xfrm>
          <a:prstGeom prst="rect">
            <a:avLst/>
          </a:prstGeom>
          <a:solidFill>
            <a:schemeClr val="bg1"/>
          </a:solidFill>
        </p:spPr>
        <p:txBody>
          <a:bodyPr wrap="none" rtlCol="0">
            <a:spAutoFit/>
          </a:bodyPr>
          <a:lstStyle/>
          <a:p>
            <a:r>
              <a:rPr lang="en-US" sz="1200" dirty="0"/>
              <a:t>Gaussian Process</a:t>
            </a:r>
          </a:p>
        </p:txBody>
      </p:sp>
      <p:sp>
        <p:nvSpPr>
          <p:cNvPr id="26" name="TextBox 25">
            <a:extLst>
              <a:ext uri="{FF2B5EF4-FFF2-40B4-BE49-F238E27FC236}">
                <a16:creationId xmlns:a16="http://schemas.microsoft.com/office/drawing/2014/main" id="{F81FCE12-8417-344E-6187-A165FDA3B1E9}"/>
              </a:ext>
            </a:extLst>
          </p:cNvPr>
          <p:cNvSpPr txBox="1"/>
          <p:nvPr/>
        </p:nvSpPr>
        <p:spPr>
          <a:xfrm>
            <a:off x="10820212" y="362008"/>
            <a:ext cx="1021049" cy="276999"/>
          </a:xfrm>
          <a:prstGeom prst="rect">
            <a:avLst/>
          </a:prstGeom>
          <a:solidFill>
            <a:schemeClr val="bg1"/>
          </a:solidFill>
        </p:spPr>
        <p:txBody>
          <a:bodyPr wrap="none" rtlCol="0">
            <a:spAutoFit/>
          </a:bodyPr>
          <a:lstStyle/>
          <a:p>
            <a:r>
              <a:rPr lang="en-US" sz="1200" dirty="0"/>
              <a:t>Decision Tree</a:t>
            </a:r>
          </a:p>
        </p:txBody>
      </p:sp>
      <p:sp>
        <p:nvSpPr>
          <p:cNvPr id="28" name="TextBox 27">
            <a:extLst>
              <a:ext uri="{FF2B5EF4-FFF2-40B4-BE49-F238E27FC236}">
                <a16:creationId xmlns:a16="http://schemas.microsoft.com/office/drawing/2014/main" id="{6839BB3F-F4A9-3951-FCF5-C5738DFCAA95}"/>
              </a:ext>
            </a:extLst>
          </p:cNvPr>
          <p:cNvSpPr txBox="1"/>
          <p:nvPr/>
        </p:nvSpPr>
        <p:spPr>
          <a:xfrm>
            <a:off x="-53830" y="800035"/>
            <a:ext cx="370679" cy="3427990"/>
          </a:xfrm>
          <a:prstGeom prst="rect">
            <a:avLst/>
          </a:prstGeom>
          <a:solidFill>
            <a:schemeClr val="bg1"/>
          </a:solidFill>
        </p:spPr>
        <p:txBody>
          <a:bodyPr wrap="none" rtlCol="0">
            <a:spAutoFit/>
          </a:bodyPr>
          <a:lstStyle/>
          <a:p>
            <a:pPr algn="r">
              <a:lnSpc>
                <a:spcPct val="250000"/>
              </a:lnSpc>
            </a:pPr>
            <a:r>
              <a:rPr lang="en-US" sz="800" dirty="0"/>
              <a:t>400</a:t>
            </a:r>
          </a:p>
          <a:p>
            <a:pPr algn="r">
              <a:lnSpc>
                <a:spcPct val="250000"/>
              </a:lnSpc>
            </a:pPr>
            <a:endParaRPr lang="en-US" sz="800" dirty="0"/>
          </a:p>
          <a:p>
            <a:pPr algn="r">
              <a:lnSpc>
                <a:spcPct val="250000"/>
              </a:lnSpc>
            </a:pPr>
            <a:r>
              <a:rPr lang="en-US" sz="800" dirty="0"/>
              <a:t>300</a:t>
            </a:r>
          </a:p>
          <a:p>
            <a:pPr algn="r">
              <a:lnSpc>
                <a:spcPct val="250000"/>
              </a:lnSpc>
            </a:pPr>
            <a:endParaRPr lang="en-US" sz="800" dirty="0"/>
          </a:p>
          <a:p>
            <a:pPr algn="r">
              <a:lnSpc>
                <a:spcPct val="250000"/>
              </a:lnSpc>
            </a:pPr>
            <a:r>
              <a:rPr lang="en-US" sz="800" dirty="0"/>
              <a:t>200</a:t>
            </a:r>
          </a:p>
          <a:p>
            <a:pPr algn="r">
              <a:lnSpc>
                <a:spcPct val="250000"/>
              </a:lnSpc>
            </a:pPr>
            <a:endParaRPr lang="en-US" sz="800" dirty="0"/>
          </a:p>
          <a:p>
            <a:pPr algn="r">
              <a:lnSpc>
                <a:spcPct val="250000"/>
              </a:lnSpc>
            </a:pPr>
            <a:r>
              <a:rPr lang="en-US" sz="800" dirty="0"/>
              <a:t>100</a:t>
            </a:r>
          </a:p>
          <a:p>
            <a:pPr algn="r">
              <a:lnSpc>
                <a:spcPct val="250000"/>
              </a:lnSpc>
            </a:pPr>
            <a:endParaRPr lang="en-US" sz="800" dirty="0"/>
          </a:p>
          <a:p>
            <a:pPr algn="r">
              <a:lnSpc>
                <a:spcPct val="250000"/>
              </a:lnSpc>
            </a:pPr>
            <a:r>
              <a:rPr lang="en-US" sz="800" dirty="0"/>
              <a:t>0</a:t>
            </a:r>
          </a:p>
          <a:p>
            <a:pPr algn="r">
              <a:lnSpc>
                <a:spcPct val="250000"/>
              </a:lnSpc>
            </a:pPr>
            <a:endParaRPr lang="en-US" sz="800" dirty="0"/>
          </a:p>
          <a:p>
            <a:pPr algn="r">
              <a:lnSpc>
                <a:spcPct val="250000"/>
              </a:lnSpc>
            </a:pPr>
            <a:r>
              <a:rPr lang="en-US" sz="800" dirty="0"/>
              <a:t>-100</a:t>
            </a:r>
          </a:p>
        </p:txBody>
      </p:sp>
      <p:sp>
        <p:nvSpPr>
          <p:cNvPr id="29" name="TextBox 28">
            <a:extLst>
              <a:ext uri="{FF2B5EF4-FFF2-40B4-BE49-F238E27FC236}">
                <a16:creationId xmlns:a16="http://schemas.microsoft.com/office/drawing/2014/main" id="{263FBCC6-7D4F-B93D-DAD5-27BFA6E8CEA4}"/>
              </a:ext>
            </a:extLst>
          </p:cNvPr>
          <p:cNvSpPr txBox="1"/>
          <p:nvPr/>
        </p:nvSpPr>
        <p:spPr>
          <a:xfrm rot="16200000">
            <a:off x="-295055" y="2317439"/>
            <a:ext cx="1640193" cy="261610"/>
          </a:xfrm>
          <a:prstGeom prst="rect">
            <a:avLst/>
          </a:prstGeom>
          <a:solidFill>
            <a:schemeClr val="bg1"/>
          </a:solidFill>
        </p:spPr>
        <p:txBody>
          <a:bodyPr wrap="none" rtlCol="0">
            <a:spAutoFit/>
          </a:bodyPr>
          <a:lstStyle/>
          <a:p>
            <a:r>
              <a:rPr lang="en-US" sz="1100" dirty="0"/>
              <a:t>Time after earthquake (s)</a:t>
            </a:r>
          </a:p>
        </p:txBody>
      </p:sp>
      <p:sp>
        <p:nvSpPr>
          <p:cNvPr id="31" name="TextBox 30">
            <a:extLst>
              <a:ext uri="{FF2B5EF4-FFF2-40B4-BE49-F238E27FC236}">
                <a16:creationId xmlns:a16="http://schemas.microsoft.com/office/drawing/2014/main" id="{A2484C46-0920-E89E-22EB-2041AEC66BF9}"/>
              </a:ext>
            </a:extLst>
          </p:cNvPr>
          <p:cNvSpPr txBox="1"/>
          <p:nvPr/>
        </p:nvSpPr>
        <p:spPr>
          <a:xfrm rot="16200000">
            <a:off x="442615" y="2323393"/>
            <a:ext cx="3606559" cy="261610"/>
          </a:xfrm>
          <a:prstGeom prst="rect">
            <a:avLst/>
          </a:prstGeom>
          <a:solidFill>
            <a:schemeClr val="bg1"/>
          </a:solidFill>
        </p:spPr>
        <p:txBody>
          <a:bodyPr wrap="square" rtlCol="0">
            <a:spAutoFit/>
          </a:bodyPr>
          <a:lstStyle/>
          <a:p>
            <a:pPr algn="ctr"/>
            <a:r>
              <a:rPr lang="en-US" sz="1100" dirty="0"/>
              <a:t>Time after earthquake (s)</a:t>
            </a:r>
          </a:p>
        </p:txBody>
      </p:sp>
      <p:sp>
        <p:nvSpPr>
          <p:cNvPr id="32" name="TextBox 31">
            <a:extLst>
              <a:ext uri="{FF2B5EF4-FFF2-40B4-BE49-F238E27FC236}">
                <a16:creationId xmlns:a16="http://schemas.microsoft.com/office/drawing/2014/main" id="{2A091578-FB6F-B7E0-B364-5C605278E8AA}"/>
              </a:ext>
            </a:extLst>
          </p:cNvPr>
          <p:cNvSpPr txBox="1"/>
          <p:nvPr/>
        </p:nvSpPr>
        <p:spPr>
          <a:xfrm rot="16200000">
            <a:off x="2464811" y="2317440"/>
            <a:ext cx="3606559" cy="261610"/>
          </a:xfrm>
          <a:prstGeom prst="rect">
            <a:avLst/>
          </a:prstGeom>
          <a:solidFill>
            <a:schemeClr val="bg1"/>
          </a:solidFill>
        </p:spPr>
        <p:txBody>
          <a:bodyPr wrap="square" rtlCol="0">
            <a:spAutoFit/>
          </a:bodyPr>
          <a:lstStyle/>
          <a:p>
            <a:pPr algn="ctr"/>
            <a:r>
              <a:rPr lang="en-US" sz="1100" dirty="0"/>
              <a:t>Time after earthquake (s)</a:t>
            </a:r>
          </a:p>
        </p:txBody>
      </p:sp>
      <p:sp>
        <p:nvSpPr>
          <p:cNvPr id="33" name="TextBox 32">
            <a:extLst>
              <a:ext uri="{FF2B5EF4-FFF2-40B4-BE49-F238E27FC236}">
                <a16:creationId xmlns:a16="http://schemas.microsoft.com/office/drawing/2014/main" id="{2CF52E6D-F139-E405-4E5E-CD854E9F3AAE}"/>
              </a:ext>
            </a:extLst>
          </p:cNvPr>
          <p:cNvSpPr txBox="1"/>
          <p:nvPr/>
        </p:nvSpPr>
        <p:spPr>
          <a:xfrm rot="16200000">
            <a:off x="4444964" y="2313890"/>
            <a:ext cx="3606559" cy="261610"/>
          </a:xfrm>
          <a:prstGeom prst="rect">
            <a:avLst/>
          </a:prstGeom>
          <a:solidFill>
            <a:schemeClr val="bg1"/>
          </a:solidFill>
        </p:spPr>
        <p:txBody>
          <a:bodyPr wrap="square" rtlCol="0">
            <a:spAutoFit/>
          </a:bodyPr>
          <a:lstStyle/>
          <a:p>
            <a:pPr algn="ctr"/>
            <a:r>
              <a:rPr lang="en-US" sz="1100" dirty="0"/>
              <a:t>Time after earthquake (s)</a:t>
            </a:r>
          </a:p>
        </p:txBody>
      </p:sp>
      <p:sp>
        <p:nvSpPr>
          <p:cNvPr id="34" name="TextBox 33">
            <a:extLst>
              <a:ext uri="{FF2B5EF4-FFF2-40B4-BE49-F238E27FC236}">
                <a16:creationId xmlns:a16="http://schemas.microsoft.com/office/drawing/2014/main" id="{82AFD799-5489-EF43-F111-45C85059F294}"/>
              </a:ext>
            </a:extLst>
          </p:cNvPr>
          <p:cNvSpPr txBox="1"/>
          <p:nvPr/>
        </p:nvSpPr>
        <p:spPr>
          <a:xfrm rot="16200000">
            <a:off x="6441963" y="2293940"/>
            <a:ext cx="3606559" cy="261610"/>
          </a:xfrm>
          <a:prstGeom prst="rect">
            <a:avLst/>
          </a:prstGeom>
          <a:solidFill>
            <a:schemeClr val="bg1"/>
          </a:solidFill>
        </p:spPr>
        <p:txBody>
          <a:bodyPr wrap="square" rtlCol="0">
            <a:spAutoFit/>
          </a:bodyPr>
          <a:lstStyle/>
          <a:p>
            <a:pPr algn="ctr"/>
            <a:r>
              <a:rPr lang="en-US" sz="1100" dirty="0"/>
              <a:t>Time after earthquake (s)</a:t>
            </a:r>
          </a:p>
        </p:txBody>
      </p:sp>
      <p:sp>
        <p:nvSpPr>
          <p:cNvPr id="35" name="TextBox 34">
            <a:extLst>
              <a:ext uri="{FF2B5EF4-FFF2-40B4-BE49-F238E27FC236}">
                <a16:creationId xmlns:a16="http://schemas.microsoft.com/office/drawing/2014/main" id="{B5A4D33C-3A2A-9203-3B79-0FFEB5889832}"/>
              </a:ext>
            </a:extLst>
          </p:cNvPr>
          <p:cNvSpPr txBox="1"/>
          <p:nvPr/>
        </p:nvSpPr>
        <p:spPr>
          <a:xfrm rot="16200000">
            <a:off x="8432214" y="2303081"/>
            <a:ext cx="3606559" cy="261610"/>
          </a:xfrm>
          <a:prstGeom prst="rect">
            <a:avLst/>
          </a:prstGeom>
          <a:solidFill>
            <a:schemeClr val="bg1"/>
          </a:solidFill>
        </p:spPr>
        <p:txBody>
          <a:bodyPr wrap="square" rtlCol="0">
            <a:spAutoFit/>
          </a:bodyPr>
          <a:lstStyle/>
          <a:p>
            <a:pPr algn="ctr"/>
            <a:r>
              <a:rPr lang="en-US" sz="1100" dirty="0"/>
              <a:t>Time after earthquake (s)</a:t>
            </a:r>
          </a:p>
        </p:txBody>
      </p:sp>
      <p:sp>
        <p:nvSpPr>
          <p:cNvPr id="36" name="TextBox 35">
            <a:extLst>
              <a:ext uri="{FF2B5EF4-FFF2-40B4-BE49-F238E27FC236}">
                <a16:creationId xmlns:a16="http://schemas.microsoft.com/office/drawing/2014/main" id="{F07EE8C8-6D2D-756C-9165-0F7E0B8AFE50}"/>
              </a:ext>
            </a:extLst>
          </p:cNvPr>
          <p:cNvSpPr txBox="1"/>
          <p:nvPr/>
        </p:nvSpPr>
        <p:spPr>
          <a:xfrm>
            <a:off x="490590" y="711591"/>
            <a:ext cx="1010213" cy="707886"/>
          </a:xfrm>
          <a:prstGeom prst="rect">
            <a:avLst/>
          </a:prstGeom>
          <a:solidFill>
            <a:schemeClr val="bg1">
              <a:lumMod val="95000"/>
            </a:schemeClr>
          </a:solidFill>
        </p:spPr>
        <p:txBody>
          <a:bodyPr wrap="none" rtlCol="0">
            <a:spAutoFit/>
          </a:bodyPr>
          <a:lstStyle/>
          <a:p>
            <a:r>
              <a:rPr lang="en-US" sz="1000" dirty="0"/>
              <a:t>   P-wave - Test</a:t>
            </a:r>
          </a:p>
          <a:p>
            <a:r>
              <a:rPr lang="en-US" sz="1000" dirty="0"/>
              <a:t>   P-wave - Train</a:t>
            </a:r>
          </a:p>
          <a:p>
            <a:r>
              <a:rPr lang="en-US" sz="1000" dirty="0"/>
              <a:t>   Noise - Test</a:t>
            </a:r>
          </a:p>
          <a:p>
            <a:r>
              <a:rPr lang="en-US" sz="1000" dirty="0"/>
              <a:t>   Noise - Train</a:t>
            </a:r>
          </a:p>
        </p:txBody>
      </p:sp>
      <p:sp>
        <p:nvSpPr>
          <p:cNvPr id="37" name="Oval 36">
            <a:extLst>
              <a:ext uri="{FF2B5EF4-FFF2-40B4-BE49-F238E27FC236}">
                <a16:creationId xmlns:a16="http://schemas.microsoft.com/office/drawing/2014/main" id="{1A707371-F19C-3A93-3BB6-A0B68CDFB227}"/>
              </a:ext>
            </a:extLst>
          </p:cNvPr>
          <p:cNvSpPr/>
          <p:nvPr/>
        </p:nvSpPr>
        <p:spPr>
          <a:xfrm>
            <a:off x="549236" y="802798"/>
            <a:ext cx="91440" cy="914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56F52B36-9328-E755-8517-852828207E1A}"/>
              </a:ext>
            </a:extLst>
          </p:cNvPr>
          <p:cNvSpPr/>
          <p:nvPr/>
        </p:nvSpPr>
        <p:spPr>
          <a:xfrm>
            <a:off x="549236" y="942753"/>
            <a:ext cx="91440" cy="9144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5552610-41A9-7F86-3378-A1D583124B04}"/>
              </a:ext>
            </a:extLst>
          </p:cNvPr>
          <p:cNvSpPr/>
          <p:nvPr/>
        </p:nvSpPr>
        <p:spPr>
          <a:xfrm>
            <a:off x="546830" y="109278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7FB832C-C8B1-2B3C-5465-F53BFD0198DC}"/>
              </a:ext>
            </a:extLst>
          </p:cNvPr>
          <p:cNvSpPr/>
          <p:nvPr/>
        </p:nvSpPr>
        <p:spPr>
          <a:xfrm>
            <a:off x="554571" y="125124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3487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3BCEE40-0810-E4A2-1824-23F203B240F1}"/>
              </a:ext>
            </a:extLst>
          </p:cNvPr>
          <p:cNvSpPr>
            <a:spLocks noGrp="1"/>
          </p:cNvSpPr>
          <p:nvPr>
            <p:ph type="title"/>
          </p:nvPr>
        </p:nvSpPr>
        <p:spPr>
          <a:xfrm>
            <a:off x="1137036" y="548640"/>
            <a:ext cx="9543405" cy="1188720"/>
          </a:xfrm>
        </p:spPr>
        <p:txBody>
          <a:bodyPr>
            <a:normAutofit/>
          </a:bodyPr>
          <a:lstStyle/>
          <a:p>
            <a:r>
              <a:rPr lang="en-US" sz="4800" dirty="0">
                <a:solidFill>
                  <a:schemeClr val="tx1">
                    <a:lumMod val="85000"/>
                    <a:lumOff val="15000"/>
                  </a:schemeClr>
                </a:solidFill>
              </a:rPr>
              <a:t>Outline</a:t>
            </a:r>
          </a:p>
        </p:txBody>
      </p:sp>
      <p:sp>
        <p:nvSpPr>
          <p:cNvPr id="3" name="Content Placeholder 2">
            <a:extLst>
              <a:ext uri="{FF2B5EF4-FFF2-40B4-BE49-F238E27FC236}">
                <a16:creationId xmlns:a16="http://schemas.microsoft.com/office/drawing/2014/main" id="{5BDA0198-2EA8-1CE2-9FFF-9700D750D05B}"/>
              </a:ext>
            </a:extLst>
          </p:cNvPr>
          <p:cNvSpPr>
            <a:spLocks noGrp="1"/>
          </p:cNvSpPr>
          <p:nvPr>
            <p:ph idx="1"/>
          </p:nvPr>
        </p:nvSpPr>
        <p:spPr>
          <a:xfrm>
            <a:off x="1957987" y="2431765"/>
            <a:ext cx="8276026" cy="3320031"/>
          </a:xfrm>
        </p:spPr>
        <p:txBody>
          <a:bodyPr anchor="ctr">
            <a:normAutofit/>
          </a:bodyPr>
          <a:lstStyle/>
          <a:p>
            <a:r>
              <a:rPr lang="en-US" sz="3600" b="1" dirty="0">
                <a:solidFill>
                  <a:schemeClr val="tx1">
                    <a:lumMod val="85000"/>
                    <a:lumOff val="15000"/>
                  </a:schemeClr>
                </a:solidFill>
              </a:rPr>
              <a:t>Introduction and Motivation</a:t>
            </a:r>
          </a:p>
          <a:p>
            <a:r>
              <a:rPr lang="en-US" sz="3200" dirty="0">
                <a:solidFill>
                  <a:schemeClr val="tx1">
                    <a:lumMod val="85000"/>
                    <a:lumOff val="15000"/>
                  </a:schemeClr>
                </a:solidFill>
              </a:rPr>
              <a:t>Earthquake Arrivals Clustering</a:t>
            </a:r>
          </a:p>
          <a:p>
            <a:r>
              <a:rPr lang="en-US" sz="3200" dirty="0">
                <a:solidFill>
                  <a:schemeClr val="tx1">
                    <a:lumMod val="85000"/>
                    <a:lumOff val="15000"/>
                  </a:schemeClr>
                </a:solidFill>
              </a:rPr>
              <a:t>Linear Regression</a:t>
            </a:r>
          </a:p>
          <a:p>
            <a:r>
              <a:rPr lang="en-US" sz="3200" dirty="0">
                <a:solidFill>
                  <a:schemeClr val="tx1">
                    <a:lumMod val="85000"/>
                    <a:lumOff val="15000"/>
                  </a:schemeClr>
                </a:solidFill>
              </a:rPr>
              <a:t>Conclusions and Future Work</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1198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treemap chart&#10;&#10;Description automatically generated">
            <a:extLst>
              <a:ext uri="{FF2B5EF4-FFF2-40B4-BE49-F238E27FC236}">
                <a16:creationId xmlns:a16="http://schemas.microsoft.com/office/drawing/2014/main" id="{64FF57AB-2AFE-C419-9636-C773EC7AA2DD}"/>
              </a:ext>
            </a:extLst>
          </p:cNvPr>
          <p:cNvPicPr>
            <a:picLocks noChangeAspect="1"/>
          </p:cNvPicPr>
          <p:nvPr/>
        </p:nvPicPr>
        <p:blipFill>
          <a:blip r:embed="rId3"/>
          <a:stretch>
            <a:fillRect/>
          </a:stretch>
        </p:blipFill>
        <p:spPr>
          <a:xfrm>
            <a:off x="64132" y="4740442"/>
            <a:ext cx="2396941" cy="2098454"/>
          </a:xfrm>
          <a:prstGeom prst="rect">
            <a:avLst/>
          </a:prstGeom>
        </p:spPr>
      </p:pic>
      <p:pic>
        <p:nvPicPr>
          <p:cNvPr id="4" name="Picture 3" descr="Chart, treemap chart&#10;&#10;Description automatically generated">
            <a:extLst>
              <a:ext uri="{FF2B5EF4-FFF2-40B4-BE49-F238E27FC236}">
                <a16:creationId xmlns:a16="http://schemas.microsoft.com/office/drawing/2014/main" id="{4FCCA84B-D403-71A7-8822-8CD9E27F9080}"/>
              </a:ext>
            </a:extLst>
          </p:cNvPr>
          <p:cNvPicPr>
            <a:picLocks noChangeAspect="1"/>
          </p:cNvPicPr>
          <p:nvPr/>
        </p:nvPicPr>
        <p:blipFill>
          <a:blip r:embed="rId4"/>
          <a:stretch>
            <a:fillRect/>
          </a:stretch>
        </p:blipFill>
        <p:spPr>
          <a:xfrm>
            <a:off x="2496862" y="4740443"/>
            <a:ext cx="2396941" cy="2098454"/>
          </a:xfrm>
          <a:prstGeom prst="rect">
            <a:avLst/>
          </a:prstGeom>
        </p:spPr>
      </p:pic>
      <p:pic>
        <p:nvPicPr>
          <p:cNvPr id="10" name="Picture 9" descr="Chart, treemap chart&#10;&#10;Description automatically generated">
            <a:extLst>
              <a:ext uri="{FF2B5EF4-FFF2-40B4-BE49-F238E27FC236}">
                <a16:creationId xmlns:a16="http://schemas.microsoft.com/office/drawing/2014/main" id="{EBCA6C4A-1EE3-9F6D-3AA1-130318DED854}"/>
              </a:ext>
            </a:extLst>
          </p:cNvPr>
          <p:cNvPicPr>
            <a:picLocks noChangeAspect="1"/>
          </p:cNvPicPr>
          <p:nvPr/>
        </p:nvPicPr>
        <p:blipFill>
          <a:blip r:embed="rId5"/>
          <a:stretch>
            <a:fillRect/>
          </a:stretch>
        </p:blipFill>
        <p:spPr>
          <a:xfrm>
            <a:off x="4929592" y="4740442"/>
            <a:ext cx="2396945" cy="2098457"/>
          </a:xfrm>
          <a:prstGeom prst="rect">
            <a:avLst/>
          </a:prstGeom>
        </p:spPr>
      </p:pic>
      <p:pic>
        <p:nvPicPr>
          <p:cNvPr id="11" name="Picture 10" descr="Chart, treemap chart&#10;&#10;Description automatically generated">
            <a:extLst>
              <a:ext uri="{FF2B5EF4-FFF2-40B4-BE49-F238E27FC236}">
                <a16:creationId xmlns:a16="http://schemas.microsoft.com/office/drawing/2014/main" id="{EDCE5A8A-3BE5-1429-CFD8-6F672C580CFF}"/>
              </a:ext>
            </a:extLst>
          </p:cNvPr>
          <p:cNvPicPr>
            <a:picLocks noChangeAspect="1"/>
          </p:cNvPicPr>
          <p:nvPr/>
        </p:nvPicPr>
        <p:blipFill>
          <a:blip r:embed="rId6"/>
          <a:stretch>
            <a:fillRect/>
          </a:stretch>
        </p:blipFill>
        <p:spPr>
          <a:xfrm>
            <a:off x="7362326" y="4740441"/>
            <a:ext cx="2396942" cy="2098455"/>
          </a:xfrm>
          <a:prstGeom prst="rect">
            <a:avLst/>
          </a:prstGeom>
        </p:spPr>
      </p:pic>
      <p:pic>
        <p:nvPicPr>
          <p:cNvPr id="12" name="Picture 11" descr="Chart, treemap chart&#10;&#10;Description automatically generated">
            <a:extLst>
              <a:ext uri="{FF2B5EF4-FFF2-40B4-BE49-F238E27FC236}">
                <a16:creationId xmlns:a16="http://schemas.microsoft.com/office/drawing/2014/main" id="{04BBAAB9-A0C2-F01B-B1AB-30304304D45B}"/>
              </a:ext>
            </a:extLst>
          </p:cNvPr>
          <p:cNvPicPr>
            <a:picLocks noChangeAspect="1"/>
          </p:cNvPicPr>
          <p:nvPr/>
        </p:nvPicPr>
        <p:blipFill>
          <a:blip r:embed="rId7"/>
          <a:stretch>
            <a:fillRect/>
          </a:stretch>
        </p:blipFill>
        <p:spPr>
          <a:xfrm>
            <a:off x="9795056" y="4740442"/>
            <a:ext cx="2396944" cy="2098457"/>
          </a:xfrm>
          <a:prstGeom prst="rect">
            <a:avLst/>
          </a:prstGeom>
        </p:spPr>
      </p:pic>
      <p:pic>
        <p:nvPicPr>
          <p:cNvPr id="14" name="Picture 13">
            <a:extLst>
              <a:ext uri="{FF2B5EF4-FFF2-40B4-BE49-F238E27FC236}">
                <a16:creationId xmlns:a16="http://schemas.microsoft.com/office/drawing/2014/main" id="{C17F2692-D2F9-3469-E57B-5A200E06122B}"/>
              </a:ext>
            </a:extLst>
          </p:cNvPr>
          <p:cNvPicPr>
            <a:picLocks noChangeAspect="1"/>
          </p:cNvPicPr>
          <p:nvPr/>
        </p:nvPicPr>
        <p:blipFill rotWithShape="1">
          <a:blip r:embed="rId8"/>
          <a:srcRect r="670"/>
          <a:stretch/>
        </p:blipFill>
        <p:spPr>
          <a:xfrm>
            <a:off x="233467" y="614056"/>
            <a:ext cx="11885672" cy="3947623"/>
          </a:xfrm>
          <a:prstGeom prst="rect">
            <a:avLst/>
          </a:prstGeom>
        </p:spPr>
      </p:pic>
      <p:sp>
        <p:nvSpPr>
          <p:cNvPr id="15" name="TextBox 14">
            <a:extLst>
              <a:ext uri="{FF2B5EF4-FFF2-40B4-BE49-F238E27FC236}">
                <a16:creationId xmlns:a16="http://schemas.microsoft.com/office/drawing/2014/main" id="{5F584E58-0BF6-CEFC-0CE0-8172F7BEB7CB}"/>
              </a:ext>
            </a:extLst>
          </p:cNvPr>
          <p:cNvSpPr txBox="1"/>
          <p:nvPr/>
        </p:nvSpPr>
        <p:spPr>
          <a:xfrm>
            <a:off x="233467" y="4339337"/>
            <a:ext cx="2250657" cy="430887"/>
          </a:xfrm>
          <a:prstGeom prst="rect">
            <a:avLst/>
          </a:prstGeom>
          <a:solidFill>
            <a:schemeClr val="bg1"/>
          </a:solidFill>
        </p:spPr>
        <p:txBody>
          <a:bodyPr wrap="square" rtlCol="0">
            <a:spAutoFit/>
          </a:bodyPr>
          <a:lstStyle/>
          <a:p>
            <a:pPr algn="ctr"/>
            <a:r>
              <a:rPr lang="en-US" sz="1100" dirty="0"/>
              <a:t>0                       50                   100</a:t>
            </a:r>
          </a:p>
          <a:p>
            <a:pPr algn="ctr"/>
            <a:r>
              <a:rPr lang="en-US" sz="1100" dirty="0"/>
              <a:t>Distance (km)</a:t>
            </a:r>
          </a:p>
        </p:txBody>
      </p:sp>
      <p:sp>
        <p:nvSpPr>
          <p:cNvPr id="16" name="TextBox 15">
            <a:extLst>
              <a:ext uri="{FF2B5EF4-FFF2-40B4-BE49-F238E27FC236}">
                <a16:creationId xmlns:a16="http://schemas.microsoft.com/office/drawing/2014/main" id="{B0DB16CB-2F28-3A9E-A997-AA8383DB74EF}"/>
              </a:ext>
            </a:extLst>
          </p:cNvPr>
          <p:cNvSpPr txBox="1"/>
          <p:nvPr/>
        </p:nvSpPr>
        <p:spPr>
          <a:xfrm>
            <a:off x="2299726" y="4343407"/>
            <a:ext cx="2125493" cy="430887"/>
          </a:xfrm>
          <a:prstGeom prst="rect">
            <a:avLst/>
          </a:prstGeom>
          <a:solidFill>
            <a:schemeClr val="bg1"/>
          </a:solidFill>
        </p:spPr>
        <p:txBody>
          <a:bodyPr wrap="square" rtlCol="0">
            <a:spAutoFit/>
          </a:bodyPr>
          <a:lstStyle/>
          <a:p>
            <a:pPr algn="ctr"/>
            <a:r>
              <a:rPr lang="en-US" sz="1100" dirty="0"/>
              <a:t>0                       50                   100</a:t>
            </a:r>
          </a:p>
          <a:p>
            <a:pPr algn="ctr"/>
            <a:r>
              <a:rPr lang="en-US" sz="1100" dirty="0"/>
              <a:t>Distance (km)</a:t>
            </a:r>
          </a:p>
        </p:txBody>
      </p:sp>
      <p:sp>
        <p:nvSpPr>
          <p:cNvPr id="17" name="TextBox 16">
            <a:extLst>
              <a:ext uri="{FF2B5EF4-FFF2-40B4-BE49-F238E27FC236}">
                <a16:creationId xmlns:a16="http://schemas.microsoft.com/office/drawing/2014/main" id="{B8F59169-E7C5-7993-6FF8-A503945A155A}"/>
              </a:ext>
            </a:extLst>
          </p:cNvPr>
          <p:cNvSpPr txBox="1"/>
          <p:nvPr/>
        </p:nvSpPr>
        <p:spPr>
          <a:xfrm>
            <a:off x="4280103" y="4339336"/>
            <a:ext cx="2125493" cy="430887"/>
          </a:xfrm>
          <a:prstGeom prst="rect">
            <a:avLst/>
          </a:prstGeom>
          <a:solidFill>
            <a:schemeClr val="bg1"/>
          </a:solidFill>
        </p:spPr>
        <p:txBody>
          <a:bodyPr wrap="square" rtlCol="0">
            <a:spAutoFit/>
          </a:bodyPr>
          <a:lstStyle/>
          <a:p>
            <a:pPr algn="ctr"/>
            <a:r>
              <a:rPr lang="en-US" sz="1100" dirty="0"/>
              <a:t>0                       50                   100</a:t>
            </a:r>
          </a:p>
          <a:p>
            <a:pPr algn="ctr"/>
            <a:r>
              <a:rPr lang="en-US" sz="1100" dirty="0"/>
              <a:t>Distance (km)</a:t>
            </a:r>
          </a:p>
        </p:txBody>
      </p:sp>
      <p:sp>
        <p:nvSpPr>
          <p:cNvPr id="18" name="TextBox 17">
            <a:extLst>
              <a:ext uri="{FF2B5EF4-FFF2-40B4-BE49-F238E27FC236}">
                <a16:creationId xmlns:a16="http://schemas.microsoft.com/office/drawing/2014/main" id="{1B5D8CAB-9B98-D88D-E1EC-9495462C0983}"/>
              </a:ext>
            </a:extLst>
          </p:cNvPr>
          <p:cNvSpPr txBox="1"/>
          <p:nvPr/>
        </p:nvSpPr>
        <p:spPr>
          <a:xfrm>
            <a:off x="6260480" y="4339336"/>
            <a:ext cx="2125493" cy="430887"/>
          </a:xfrm>
          <a:prstGeom prst="rect">
            <a:avLst/>
          </a:prstGeom>
          <a:solidFill>
            <a:schemeClr val="bg1"/>
          </a:solidFill>
        </p:spPr>
        <p:txBody>
          <a:bodyPr wrap="square" rtlCol="0">
            <a:spAutoFit/>
          </a:bodyPr>
          <a:lstStyle/>
          <a:p>
            <a:pPr algn="ctr"/>
            <a:r>
              <a:rPr lang="en-US" sz="1100" dirty="0"/>
              <a:t>0                       50                   100</a:t>
            </a:r>
          </a:p>
          <a:p>
            <a:pPr algn="ctr"/>
            <a:r>
              <a:rPr lang="en-US" sz="1100" dirty="0"/>
              <a:t>Distance (km)</a:t>
            </a:r>
          </a:p>
        </p:txBody>
      </p:sp>
      <p:sp>
        <p:nvSpPr>
          <p:cNvPr id="19" name="TextBox 18">
            <a:extLst>
              <a:ext uri="{FF2B5EF4-FFF2-40B4-BE49-F238E27FC236}">
                <a16:creationId xmlns:a16="http://schemas.microsoft.com/office/drawing/2014/main" id="{46F90E77-59FE-419A-624F-F1FCADA0034A}"/>
              </a:ext>
            </a:extLst>
          </p:cNvPr>
          <p:cNvSpPr txBox="1"/>
          <p:nvPr/>
        </p:nvSpPr>
        <p:spPr>
          <a:xfrm>
            <a:off x="8302137" y="4346207"/>
            <a:ext cx="2125493" cy="430887"/>
          </a:xfrm>
          <a:prstGeom prst="rect">
            <a:avLst/>
          </a:prstGeom>
          <a:solidFill>
            <a:schemeClr val="bg1"/>
          </a:solidFill>
        </p:spPr>
        <p:txBody>
          <a:bodyPr wrap="square" rtlCol="0">
            <a:spAutoFit/>
          </a:bodyPr>
          <a:lstStyle/>
          <a:p>
            <a:pPr algn="ctr"/>
            <a:r>
              <a:rPr lang="en-US" sz="1100" dirty="0"/>
              <a:t>0                       50                   100</a:t>
            </a:r>
          </a:p>
          <a:p>
            <a:pPr algn="ctr"/>
            <a:r>
              <a:rPr lang="en-US" sz="1100" dirty="0"/>
              <a:t>Distance (km)</a:t>
            </a:r>
          </a:p>
        </p:txBody>
      </p:sp>
      <p:sp>
        <p:nvSpPr>
          <p:cNvPr id="20" name="TextBox 19">
            <a:extLst>
              <a:ext uri="{FF2B5EF4-FFF2-40B4-BE49-F238E27FC236}">
                <a16:creationId xmlns:a16="http://schemas.microsoft.com/office/drawing/2014/main" id="{72469B28-8B19-706F-D7B3-D78F366FDC05}"/>
              </a:ext>
            </a:extLst>
          </p:cNvPr>
          <p:cNvSpPr txBox="1"/>
          <p:nvPr/>
        </p:nvSpPr>
        <p:spPr>
          <a:xfrm>
            <a:off x="10282514" y="4346206"/>
            <a:ext cx="2125493" cy="430887"/>
          </a:xfrm>
          <a:prstGeom prst="rect">
            <a:avLst/>
          </a:prstGeom>
          <a:solidFill>
            <a:schemeClr val="bg1"/>
          </a:solidFill>
        </p:spPr>
        <p:txBody>
          <a:bodyPr wrap="square" rtlCol="0">
            <a:spAutoFit/>
          </a:bodyPr>
          <a:lstStyle/>
          <a:p>
            <a:pPr algn="ctr"/>
            <a:r>
              <a:rPr lang="en-US" sz="1100" dirty="0"/>
              <a:t>0                       50                   100</a:t>
            </a:r>
          </a:p>
          <a:p>
            <a:pPr algn="ctr"/>
            <a:r>
              <a:rPr lang="en-US" sz="1100" dirty="0"/>
              <a:t>Distance (km)</a:t>
            </a:r>
          </a:p>
        </p:txBody>
      </p:sp>
      <p:sp>
        <p:nvSpPr>
          <p:cNvPr id="21" name="TextBox 20">
            <a:extLst>
              <a:ext uri="{FF2B5EF4-FFF2-40B4-BE49-F238E27FC236}">
                <a16:creationId xmlns:a16="http://schemas.microsoft.com/office/drawing/2014/main" id="{2AED5428-1201-7ACA-CBC5-8B7FD7A205BE}"/>
              </a:ext>
            </a:extLst>
          </p:cNvPr>
          <p:cNvSpPr txBox="1"/>
          <p:nvPr/>
        </p:nvSpPr>
        <p:spPr>
          <a:xfrm>
            <a:off x="3228934" y="0"/>
            <a:ext cx="6484980" cy="584775"/>
          </a:xfrm>
          <a:prstGeom prst="rect">
            <a:avLst/>
          </a:prstGeom>
          <a:noFill/>
        </p:spPr>
        <p:txBody>
          <a:bodyPr wrap="none" rtlCol="0">
            <a:spAutoFit/>
          </a:bodyPr>
          <a:lstStyle/>
          <a:p>
            <a:r>
              <a:rPr lang="en-US" sz="3200" dirty="0">
                <a:latin typeface="+mj-lt"/>
              </a:rPr>
              <a:t>Classifier Comparison on Swarm Event</a:t>
            </a:r>
          </a:p>
        </p:txBody>
      </p:sp>
      <p:sp>
        <p:nvSpPr>
          <p:cNvPr id="22" name="TextBox 21">
            <a:extLst>
              <a:ext uri="{FF2B5EF4-FFF2-40B4-BE49-F238E27FC236}">
                <a16:creationId xmlns:a16="http://schemas.microsoft.com/office/drawing/2014/main" id="{C9BDCD19-3977-E6B5-D443-BA6A1D59BD2D}"/>
              </a:ext>
            </a:extLst>
          </p:cNvPr>
          <p:cNvSpPr txBox="1"/>
          <p:nvPr/>
        </p:nvSpPr>
        <p:spPr>
          <a:xfrm>
            <a:off x="904712" y="443868"/>
            <a:ext cx="840230" cy="276999"/>
          </a:xfrm>
          <a:prstGeom prst="rect">
            <a:avLst/>
          </a:prstGeom>
          <a:solidFill>
            <a:schemeClr val="bg1"/>
          </a:solidFill>
        </p:spPr>
        <p:txBody>
          <a:bodyPr wrap="none" rtlCol="0">
            <a:spAutoFit/>
          </a:bodyPr>
          <a:lstStyle/>
          <a:p>
            <a:r>
              <a:rPr lang="en-US" sz="1200" dirty="0"/>
              <a:t>Input Data</a:t>
            </a:r>
          </a:p>
        </p:txBody>
      </p:sp>
      <p:sp>
        <p:nvSpPr>
          <p:cNvPr id="23" name="TextBox 22">
            <a:extLst>
              <a:ext uri="{FF2B5EF4-FFF2-40B4-BE49-F238E27FC236}">
                <a16:creationId xmlns:a16="http://schemas.microsoft.com/office/drawing/2014/main" id="{C9C54745-4F3A-79C9-4BB0-0CDAD21B5C14}"/>
              </a:ext>
            </a:extLst>
          </p:cNvPr>
          <p:cNvSpPr txBox="1"/>
          <p:nvPr/>
        </p:nvSpPr>
        <p:spPr>
          <a:xfrm>
            <a:off x="2689852" y="443867"/>
            <a:ext cx="1130951" cy="276999"/>
          </a:xfrm>
          <a:prstGeom prst="rect">
            <a:avLst/>
          </a:prstGeom>
          <a:solidFill>
            <a:schemeClr val="bg1"/>
          </a:solidFill>
        </p:spPr>
        <p:txBody>
          <a:bodyPr wrap="none" rtlCol="0">
            <a:spAutoFit/>
          </a:bodyPr>
          <a:lstStyle/>
          <a:p>
            <a:r>
              <a:rPr lang="en-US" sz="1200" dirty="0"/>
              <a:t>Random Forest</a:t>
            </a:r>
          </a:p>
        </p:txBody>
      </p:sp>
      <p:sp>
        <p:nvSpPr>
          <p:cNvPr id="24" name="TextBox 23">
            <a:extLst>
              <a:ext uri="{FF2B5EF4-FFF2-40B4-BE49-F238E27FC236}">
                <a16:creationId xmlns:a16="http://schemas.microsoft.com/office/drawing/2014/main" id="{C1520CB3-3A43-749E-4BD0-F1FA58EC8BB0}"/>
              </a:ext>
            </a:extLst>
          </p:cNvPr>
          <p:cNvSpPr txBox="1"/>
          <p:nvPr/>
        </p:nvSpPr>
        <p:spPr>
          <a:xfrm>
            <a:off x="4897566" y="455778"/>
            <a:ext cx="861967" cy="276999"/>
          </a:xfrm>
          <a:prstGeom prst="rect">
            <a:avLst/>
          </a:prstGeom>
          <a:solidFill>
            <a:schemeClr val="bg1"/>
          </a:solidFill>
        </p:spPr>
        <p:txBody>
          <a:bodyPr wrap="none" rtlCol="0">
            <a:spAutoFit/>
          </a:bodyPr>
          <a:lstStyle/>
          <a:p>
            <a:r>
              <a:rPr lang="en-US" sz="1200" dirty="0"/>
              <a:t>Neural Net</a:t>
            </a:r>
          </a:p>
        </p:txBody>
      </p:sp>
      <p:sp>
        <p:nvSpPr>
          <p:cNvPr id="25" name="TextBox 24">
            <a:extLst>
              <a:ext uri="{FF2B5EF4-FFF2-40B4-BE49-F238E27FC236}">
                <a16:creationId xmlns:a16="http://schemas.microsoft.com/office/drawing/2014/main" id="{CACA74D3-B918-51D6-AAF5-1CD51FCE0031}"/>
              </a:ext>
            </a:extLst>
          </p:cNvPr>
          <p:cNvSpPr txBox="1"/>
          <p:nvPr/>
        </p:nvSpPr>
        <p:spPr>
          <a:xfrm>
            <a:off x="6930394" y="435466"/>
            <a:ext cx="785664" cy="276999"/>
          </a:xfrm>
          <a:prstGeom prst="rect">
            <a:avLst/>
          </a:prstGeom>
          <a:solidFill>
            <a:schemeClr val="bg1"/>
          </a:solidFill>
        </p:spPr>
        <p:txBody>
          <a:bodyPr wrap="none" rtlCol="0">
            <a:spAutoFit/>
          </a:bodyPr>
          <a:lstStyle/>
          <a:p>
            <a:r>
              <a:rPr lang="en-US" sz="1200" dirty="0"/>
              <a:t>AdaBoost</a:t>
            </a:r>
          </a:p>
        </p:txBody>
      </p:sp>
      <p:sp>
        <p:nvSpPr>
          <p:cNvPr id="26" name="TextBox 25">
            <a:extLst>
              <a:ext uri="{FF2B5EF4-FFF2-40B4-BE49-F238E27FC236}">
                <a16:creationId xmlns:a16="http://schemas.microsoft.com/office/drawing/2014/main" id="{2EFF91D9-4F25-E56D-C978-6447A8F0130F}"/>
              </a:ext>
            </a:extLst>
          </p:cNvPr>
          <p:cNvSpPr txBox="1"/>
          <p:nvPr/>
        </p:nvSpPr>
        <p:spPr>
          <a:xfrm>
            <a:off x="8818326" y="435466"/>
            <a:ext cx="931858" cy="276999"/>
          </a:xfrm>
          <a:prstGeom prst="rect">
            <a:avLst/>
          </a:prstGeom>
          <a:solidFill>
            <a:schemeClr val="bg1"/>
          </a:solidFill>
        </p:spPr>
        <p:txBody>
          <a:bodyPr wrap="none" rtlCol="0">
            <a:spAutoFit/>
          </a:bodyPr>
          <a:lstStyle/>
          <a:p>
            <a:r>
              <a:rPr lang="en-US" sz="1200" dirty="0"/>
              <a:t>Naive Bayes</a:t>
            </a:r>
          </a:p>
        </p:txBody>
      </p:sp>
      <p:sp>
        <p:nvSpPr>
          <p:cNvPr id="27" name="TextBox 26">
            <a:extLst>
              <a:ext uri="{FF2B5EF4-FFF2-40B4-BE49-F238E27FC236}">
                <a16:creationId xmlns:a16="http://schemas.microsoft.com/office/drawing/2014/main" id="{AFF662FF-F3F5-DB69-70EE-F32C90471AA0}"/>
              </a:ext>
            </a:extLst>
          </p:cNvPr>
          <p:cNvSpPr txBox="1"/>
          <p:nvPr/>
        </p:nvSpPr>
        <p:spPr>
          <a:xfrm>
            <a:off x="11087580" y="426325"/>
            <a:ext cx="470963" cy="276999"/>
          </a:xfrm>
          <a:prstGeom prst="rect">
            <a:avLst/>
          </a:prstGeom>
          <a:solidFill>
            <a:schemeClr val="bg1"/>
          </a:solidFill>
        </p:spPr>
        <p:txBody>
          <a:bodyPr wrap="none" rtlCol="0">
            <a:spAutoFit/>
          </a:bodyPr>
          <a:lstStyle/>
          <a:p>
            <a:r>
              <a:rPr lang="en-US" sz="1200" dirty="0"/>
              <a:t>QDA</a:t>
            </a:r>
          </a:p>
        </p:txBody>
      </p:sp>
      <p:sp>
        <p:nvSpPr>
          <p:cNvPr id="28" name="TextBox 27">
            <a:extLst>
              <a:ext uri="{FF2B5EF4-FFF2-40B4-BE49-F238E27FC236}">
                <a16:creationId xmlns:a16="http://schemas.microsoft.com/office/drawing/2014/main" id="{897C92B4-D87B-31A0-E000-AA21AE2B1556}"/>
              </a:ext>
            </a:extLst>
          </p:cNvPr>
          <p:cNvSpPr txBox="1"/>
          <p:nvPr/>
        </p:nvSpPr>
        <p:spPr>
          <a:xfrm>
            <a:off x="40106" y="881894"/>
            <a:ext cx="370679" cy="3427990"/>
          </a:xfrm>
          <a:prstGeom prst="rect">
            <a:avLst/>
          </a:prstGeom>
          <a:solidFill>
            <a:schemeClr val="bg1"/>
          </a:solidFill>
        </p:spPr>
        <p:txBody>
          <a:bodyPr wrap="none" rtlCol="0">
            <a:spAutoFit/>
          </a:bodyPr>
          <a:lstStyle/>
          <a:p>
            <a:pPr algn="r">
              <a:lnSpc>
                <a:spcPct val="250000"/>
              </a:lnSpc>
            </a:pPr>
            <a:r>
              <a:rPr lang="en-US" sz="800" dirty="0"/>
              <a:t>400</a:t>
            </a:r>
          </a:p>
          <a:p>
            <a:pPr algn="r">
              <a:lnSpc>
                <a:spcPct val="250000"/>
              </a:lnSpc>
            </a:pPr>
            <a:endParaRPr lang="en-US" sz="800" dirty="0"/>
          </a:p>
          <a:p>
            <a:pPr algn="r">
              <a:lnSpc>
                <a:spcPct val="250000"/>
              </a:lnSpc>
            </a:pPr>
            <a:r>
              <a:rPr lang="en-US" sz="800" dirty="0"/>
              <a:t>300</a:t>
            </a:r>
          </a:p>
          <a:p>
            <a:pPr algn="r">
              <a:lnSpc>
                <a:spcPct val="250000"/>
              </a:lnSpc>
            </a:pPr>
            <a:endParaRPr lang="en-US" sz="800" dirty="0"/>
          </a:p>
          <a:p>
            <a:pPr algn="r">
              <a:lnSpc>
                <a:spcPct val="250000"/>
              </a:lnSpc>
            </a:pPr>
            <a:r>
              <a:rPr lang="en-US" sz="800" dirty="0"/>
              <a:t>200</a:t>
            </a:r>
          </a:p>
          <a:p>
            <a:pPr algn="r">
              <a:lnSpc>
                <a:spcPct val="250000"/>
              </a:lnSpc>
            </a:pPr>
            <a:endParaRPr lang="en-US" sz="800" dirty="0"/>
          </a:p>
          <a:p>
            <a:pPr algn="r">
              <a:lnSpc>
                <a:spcPct val="250000"/>
              </a:lnSpc>
            </a:pPr>
            <a:r>
              <a:rPr lang="en-US" sz="800" dirty="0"/>
              <a:t>100</a:t>
            </a:r>
          </a:p>
          <a:p>
            <a:pPr algn="r">
              <a:lnSpc>
                <a:spcPct val="250000"/>
              </a:lnSpc>
            </a:pPr>
            <a:endParaRPr lang="en-US" sz="800" dirty="0"/>
          </a:p>
          <a:p>
            <a:pPr algn="r">
              <a:lnSpc>
                <a:spcPct val="250000"/>
              </a:lnSpc>
            </a:pPr>
            <a:r>
              <a:rPr lang="en-US" sz="800" dirty="0"/>
              <a:t>0</a:t>
            </a:r>
          </a:p>
          <a:p>
            <a:pPr algn="r">
              <a:lnSpc>
                <a:spcPct val="250000"/>
              </a:lnSpc>
            </a:pPr>
            <a:endParaRPr lang="en-US" sz="800" dirty="0"/>
          </a:p>
          <a:p>
            <a:pPr algn="r">
              <a:lnSpc>
                <a:spcPct val="250000"/>
              </a:lnSpc>
            </a:pPr>
            <a:r>
              <a:rPr lang="en-US" sz="800" dirty="0"/>
              <a:t>-100</a:t>
            </a:r>
          </a:p>
        </p:txBody>
      </p:sp>
      <p:sp>
        <p:nvSpPr>
          <p:cNvPr id="29" name="TextBox 28">
            <a:extLst>
              <a:ext uri="{FF2B5EF4-FFF2-40B4-BE49-F238E27FC236}">
                <a16:creationId xmlns:a16="http://schemas.microsoft.com/office/drawing/2014/main" id="{83BEBB8F-3D33-BB6C-7BE7-71D3B3F17A64}"/>
              </a:ext>
            </a:extLst>
          </p:cNvPr>
          <p:cNvSpPr txBox="1"/>
          <p:nvPr/>
        </p:nvSpPr>
        <p:spPr>
          <a:xfrm rot="16200000">
            <a:off x="-241224" y="2399298"/>
            <a:ext cx="1640193" cy="261610"/>
          </a:xfrm>
          <a:prstGeom prst="rect">
            <a:avLst/>
          </a:prstGeom>
          <a:solidFill>
            <a:schemeClr val="bg1"/>
          </a:solidFill>
        </p:spPr>
        <p:txBody>
          <a:bodyPr wrap="none" rtlCol="0">
            <a:spAutoFit/>
          </a:bodyPr>
          <a:lstStyle/>
          <a:p>
            <a:r>
              <a:rPr lang="en-US" sz="1100" dirty="0"/>
              <a:t>Time after earthquake (s)</a:t>
            </a:r>
          </a:p>
        </p:txBody>
      </p:sp>
      <p:sp>
        <p:nvSpPr>
          <p:cNvPr id="30" name="TextBox 29">
            <a:extLst>
              <a:ext uri="{FF2B5EF4-FFF2-40B4-BE49-F238E27FC236}">
                <a16:creationId xmlns:a16="http://schemas.microsoft.com/office/drawing/2014/main" id="{06BEC8CD-ACB0-9ED5-35A7-0E52CBFCD856}"/>
              </a:ext>
            </a:extLst>
          </p:cNvPr>
          <p:cNvSpPr txBox="1"/>
          <p:nvPr/>
        </p:nvSpPr>
        <p:spPr>
          <a:xfrm rot="16200000">
            <a:off x="496446" y="2405252"/>
            <a:ext cx="3606559" cy="261610"/>
          </a:xfrm>
          <a:prstGeom prst="rect">
            <a:avLst/>
          </a:prstGeom>
          <a:solidFill>
            <a:schemeClr val="bg1"/>
          </a:solidFill>
        </p:spPr>
        <p:txBody>
          <a:bodyPr wrap="square" rtlCol="0">
            <a:spAutoFit/>
          </a:bodyPr>
          <a:lstStyle/>
          <a:p>
            <a:pPr algn="ctr"/>
            <a:r>
              <a:rPr lang="en-US" sz="1100" dirty="0"/>
              <a:t>Time after earthquake (s)</a:t>
            </a:r>
          </a:p>
        </p:txBody>
      </p:sp>
      <p:sp>
        <p:nvSpPr>
          <p:cNvPr id="31" name="TextBox 30">
            <a:extLst>
              <a:ext uri="{FF2B5EF4-FFF2-40B4-BE49-F238E27FC236}">
                <a16:creationId xmlns:a16="http://schemas.microsoft.com/office/drawing/2014/main" id="{AE6869D0-30F5-9B5D-984D-89CADD2DD994}"/>
              </a:ext>
            </a:extLst>
          </p:cNvPr>
          <p:cNvSpPr txBox="1"/>
          <p:nvPr/>
        </p:nvSpPr>
        <p:spPr>
          <a:xfrm rot="16200000">
            <a:off x="2518642" y="2399299"/>
            <a:ext cx="3606559" cy="261610"/>
          </a:xfrm>
          <a:prstGeom prst="rect">
            <a:avLst/>
          </a:prstGeom>
          <a:solidFill>
            <a:schemeClr val="bg1"/>
          </a:solidFill>
        </p:spPr>
        <p:txBody>
          <a:bodyPr wrap="square" rtlCol="0">
            <a:spAutoFit/>
          </a:bodyPr>
          <a:lstStyle/>
          <a:p>
            <a:pPr algn="ctr"/>
            <a:r>
              <a:rPr lang="en-US" sz="1100" dirty="0"/>
              <a:t>Time after earthquake (s)</a:t>
            </a:r>
          </a:p>
        </p:txBody>
      </p:sp>
      <p:sp>
        <p:nvSpPr>
          <p:cNvPr id="32" name="TextBox 31">
            <a:extLst>
              <a:ext uri="{FF2B5EF4-FFF2-40B4-BE49-F238E27FC236}">
                <a16:creationId xmlns:a16="http://schemas.microsoft.com/office/drawing/2014/main" id="{2CB7E02C-CFB0-B9BD-F125-27779504CCCC}"/>
              </a:ext>
            </a:extLst>
          </p:cNvPr>
          <p:cNvSpPr txBox="1"/>
          <p:nvPr/>
        </p:nvSpPr>
        <p:spPr>
          <a:xfrm rot="16200000">
            <a:off x="4498795" y="2395749"/>
            <a:ext cx="3606559" cy="261610"/>
          </a:xfrm>
          <a:prstGeom prst="rect">
            <a:avLst/>
          </a:prstGeom>
          <a:solidFill>
            <a:schemeClr val="bg1"/>
          </a:solidFill>
        </p:spPr>
        <p:txBody>
          <a:bodyPr wrap="square" rtlCol="0">
            <a:spAutoFit/>
          </a:bodyPr>
          <a:lstStyle/>
          <a:p>
            <a:pPr algn="ctr"/>
            <a:r>
              <a:rPr lang="en-US" sz="1100" dirty="0"/>
              <a:t>Time after earthquake (s)</a:t>
            </a:r>
          </a:p>
        </p:txBody>
      </p:sp>
      <p:sp>
        <p:nvSpPr>
          <p:cNvPr id="33" name="TextBox 32">
            <a:extLst>
              <a:ext uri="{FF2B5EF4-FFF2-40B4-BE49-F238E27FC236}">
                <a16:creationId xmlns:a16="http://schemas.microsoft.com/office/drawing/2014/main" id="{6BF1FF2C-B6F6-8515-744A-019AE11DBF27}"/>
              </a:ext>
            </a:extLst>
          </p:cNvPr>
          <p:cNvSpPr txBox="1"/>
          <p:nvPr/>
        </p:nvSpPr>
        <p:spPr>
          <a:xfrm rot="16200000">
            <a:off x="6495794" y="2375799"/>
            <a:ext cx="3606559" cy="261610"/>
          </a:xfrm>
          <a:prstGeom prst="rect">
            <a:avLst/>
          </a:prstGeom>
          <a:solidFill>
            <a:schemeClr val="bg1"/>
          </a:solidFill>
        </p:spPr>
        <p:txBody>
          <a:bodyPr wrap="square" rtlCol="0">
            <a:spAutoFit/>
          </a:bodyPr>
          <a:lstStyle/>
          <a:p>
            <a:pPr algn="ctr"/>
            <a:r>
              <a:rPr lang="en-US" sz="1100" dirty="0"/>
              <a:t>Time after earthquake (s)</a:t>
            </a:r>
          </a:p>
        </p:txBody>
      </p:sp>
      <p:sp>
        <p:nvSpPr>
          <p:cNvPr id="34" name="TextBox 33">
            <a:extLst>
              <a:ext uri="{FF2B5EF4-FFF2-40B4-BE49-F238E27FC236}">
                <a16:creationId xmlns:a16="http://schemas.microsoft.com/office/drawing/2014/main" id="{22834562-1606-D38E-2787-6DC72D62E9B8}"/>
              </a:ext>
            </a:extLst>
          </p:cNvPr>
          <p:cNvSpPr txBox="1"/>
          <p:nvPr/>
        </p:nvSpPr>
        <p:spPr>
          <a:xfrm rot="16200000">
            <a:off x="8486045" y="2384940"/>
            <a:ext cx="3606559" cy="261610"/>
          </a:xfrm>
          <a:prstGeom prst="rect">
            <a:avLst/>
          </a:prstGeom>
          <a:solidFill>
            <a:schemeClr val="bg1"/>
          </a:solidFill>
        </p:spPr>
        <p:txBody>
          <a:bodyPr wrap="square" rtlCol="0">
            <a:spAutoFit/>
          </a:bodyPr>
          <a:lstStyle/>
          <a:p>
            <a:pPr algn="ctr"/>
            <a:r>
              <a:rPr lang="en-US" sz="1100" dirty="0"/>
              <a:t>Time after earthquake (s)</a:t>
            </a:r>
          </a:p>
        </p:txBody>
      </p:sp>
      <p:sp>
        <p:nvSpPr>
          <p:cNvPr id="35" name="TextBox 34">
            <a:extLst>
              <a:ext uri="{FF2B5EF4-FFF2-40B4-BE49-F238E27FC236}">
                <a16:creationId xmlns:a16="http://schemas.microsoft.com/office/drawing/2014/main" id="{86A82EEC-4160-E3B1-BA8A-71D006E4D22F}"/>
              </a:ext>
            </a:extLst>
          </p:cNvPr>
          <p:cNvSpPr txBox="1"/>
          <p:nvPr/>
        </p:nvSpPr>
        <p:spPr>
          <a:xfrm>
            <a:off x="544421" y="793450"/>
            <a:ext cx="1010213" cy="707886"/>
          </a:xfrm>
          <a:prstGeom prst="rect">
            <a:avLst/>
          </a:prstGeom>
          <a:solidFill>
            <a:schemeClr val="bg1">
              <a:lumMod val="95000"/>
            </a:schemeClr>
          </a:solidFill>
        </p:spPr>
        <p:txBody>
          <a:bodyPr wrap="none" rtlCol="0">
            <a:spAutoFit/>
          </a:bodyPr>
          <a:lstStyle/>
          <a:p>
            <a:r>
              <a:rPr lang="en-US" sz="1000" dirty="0"/>
              <a:t>   P-wave - Test</a:t>
            </a:r>
          </a:p>
          <a:p>
            <a:r>
              <a:rPr lang="en-US" sz="1000" dirty="0"/>
              <a:t>   P-wave - Train</a:t>
            </a:r>
          </a:p>
          <a:p>
            <a:r>
              <a:rPr lang="en-US" sz="1000" dirty="0"/>
              <a:t>   Noise - Test</a:t>
            </a:r>
          </a:p>
          <a:p>
            <a:r>
              <a:rPr lang="en-US" sz="1000" dirty="0"/>
              <a:t>   Noise - Train</a:t>
            </a:r>
          </a:p>
        </p:txBody>
      </p:sp>
      <p:sp>
        <p:nvSpPr>
          <p:cNvPr id="36" name="Oval 35">
            <a:extLst>
              <a:ext uri="{FF2B5EF4-FFF2-40B4-BE49-F238E27FC236}">
                <a16:creationId xmlns:a16="http://schemas.microsoft.com/office/drawing/2014/main" id="{7D34CDD9-D420-737E-14BE-859100F8E900}"/>
              </a:ext>
            </a:extLst>
          </p:cNvPr>
          <p:cNvSpPr/>
          <p:nvPr/>
        </p:nvSpPr>
        <p:spPr>
          <a:xfrm>
            <a:off x="603067" y="884657"/>
            <a:ext cx="91440" cy="914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D7C91C26-35AD-F719-2CDC-BA9D99081B1E}"/>
              </a:ext>
            </a:extLst>
          </p:cNvPr>
          <p:cNvSpPr/>
          <p:nvPr/>
        </p:nvSpPr>
        <p:spPr>
          <a:xfrm>
            <a:off x="603067" y="1024612"/>
            <a:ext cx="91440" cy="9144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6A2DFA9-EA79-D296-1FC8-192F24DD9625}"/>
              </a:ext>
            </a:extLst>
          </p:cNvPr>
          <p:cNvSpPr/>
          <p:nvPr/>
        </p:nvSpPr>
        <p:spPr>
          <a:xfrm>
            <a:off x="600661" y="117464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DFB2A151-6406-C04D-E27B-8E35B292E07E}"/>
              </a:ext>
            </a:extLst>
          </p:cNvPr>
          <p:cNvSpPr/>
          <p:nvPr/>
        </p:nvSpPr>
        <p:spPr>
          <a:xfrm>
            <a:off x="608402" y="13331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8541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3BCEE40-0810-E4A2-1824-23F203B240F1}"/>
              </a:ext>
            </a:extLst>
          </p:cNvPr>
          <p:cNvSpPr>
            <a:spLocks noGrp="1"/>
          </p:cNvSpPr>
          <p:nvPr>
            <p:ph type="title"/>
          </p:nvPr>
        </p:nvSpPr>
        <p:spPr>
          <a:xfrm>
            <a:off x="1137036" y="548640"/>
            <a:ext cx="9543405" cy="1188720"/>
          </a:xfrm>
        </p:spPr>
        <p:txBody>
          <a:bodyPr>
            <a:normAutofit/>
          </a:bodyPr>
          <a:lstStyle/>
          <a:p>
            <a:r>
              <a:rPr lang="en-US" sz="4800" dirty="0">
                <a:solidFill>
                  <a:schemeClr val="tx1">
                    <a:lumMod val="85000"/>
                    <a:lumOff val="15000"/>
                  </a:schemeClr>
                </a:solidFill>
              </a:rPr>
              <a:t>Outline</a:t>
            </a:r>
          </a:p>
        </p:txBody>
      </p:sp>
      <p:sp>
        <p:nvSpPr>
          <p:cNvPr id="3" name="Content Placeholder 2">
            <a:extLst>
              <a:ext uri="{FF2B5EF4-FFF2-40B4-BE49-F238E27FC236}">
                <a16:creationId xmlns:a16="http://schemas.microsoft.com/office/drawing/2014/main" id="{5BDA0198-2EA8-1CE2-9FFF-9700D750D05B}"/>
              </a:ext>
            </a:extLst>
          </p:cNvPr>
          <p:cNvSpPr>
            <a:spLocks noGrp="1"/>
          </p:cNvSpPr>
          <p:nvPr>
            <p:ph idx="1"/>
          </p:nvPr>
        </p:nvSpPr>
        <p:spPr>
          <a:xfrm>
            <a:off x="1957987" y="2431765"/>
            <a:ext cx="8276026" cy="3320031"/>
          </a:xfrm>
        </p:spPr>
        <p:txBody>
          <a:bodyPr anchor="ctr">
            <a:normAutofit/>
          </a:bodyPr>
          <a:lstStyle/>
          <a:p>
            <a:r>
              <a:rPr lang="en-US" sz="3200" dirty="0">
                <a:solidFill>
                  <a:schemeClr val="tx1">
                    <a:lumMod val="85000"/>
                    <a:lumOff val="15000"/>
                  </a:schemeClr>
                </a:solidFill>
              </a:rPr>
              <a:t>Introduction and motivation</a:t>
            </a:r>
          </a:p>
          <a:p>
            <a:r>
              <a:rPr lang="en-US" sz="3200" dirty="0">
                <a:solidFill>
                  <a:schemeClr val="tx1">
                    <a:lumMod val="85000"/>
                    <a:lumOff val="15000"/>
                  </a:schemeClr>
                </a:solidFill>
              </a:rPr>
              <a:t>Earthquake Arrivals Clustering</a:t>
            </a:r>
          </a:p>
          <a:p>
            <a:r>
              <a:rPr lang="en-US" sz="3600" b="1" dirty="0">
                <a:solidFill>
                  <a:schemeClr val="tx1">
                    <a:lumMod val="85000"/>
                    <a:lumOff val="15000"/>
                  </a:schemeClr>
                </a:solidFill>
              </a:rPr>
              <a:t>Linear Regression</a:t>
            </a:r>
          </a:p>
          <a:p>
            <a:r>
              <a:rPr lang="en-US" sz="3200" dirty="0">
                <a:solidFill>
                  <a:schemeClr val="tx1">
                    <a:lumMod val="85000"/>
                    <a:lumOff val="15000"/>
                  </a:schemeClr>
                </a:solidFill>
              </a:rPr>
              <a:t>Conclusions and Future Work</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3749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E72930-E895-865C-D226-B8B1F4EDBA9C}"/>
              </a:ext>
            </a:extLst>
          </p:cNvPr>
          <p:cNvPicPr>
            <a:picLocks noChangeAspect="1"/>
          </p:cNvPicPr>
          <p:nvPr/>
        </p:nvPicPr>
        <p:blipFill>
          <a:blip r:embed="rId3"/>
          <a:srcRect/>
          <a:stretch/>
        </p:blipFill>
        <p:spPr>
          <a:xfrm>
            <a:off x="887850" y="1111992"/>
            <a:ext cx="3215796" cy="2381161"/>
          </a:xfrm>
          <a:prstGeom prst="rect">
            <a:avLst/>
          </a:prstGeom>
        </p:spPr>
      </p:pic>
      <p:pic>
        <p:nvPicPr>
          <p:cNvPr id="5" name="Picture 4">
            <a:extLst>
              <a:ext uri="{FF2B5EF4-FFF2-40B4-BE49-F238E27FC236}">
                <a16:creationId xmlns:a16="http://schemas.microsoft.com/office/drawing/2014/main" id="{BAC76DFD-4266-CBC8-9854-62D870FDF222}"/>
              </a:ext>
            </a:extLst>
          </p:cNvPr>
          <p:cNvPicPr>
            <a:picLocks noChangeAspect="1"/>
          </p:cNvPicPr>
          <p:nvPr/>
        </p:nvPicPr>
        <p:blipFill>
          <a:blip r:embed="rId4"/>
          <a:srcRect/>
          <a:stretch/>
        </p:blipFill>
        <p:spPr>
          <a:xfrm>
            <a:off x="910761" y="3748194"/>
            <a:ext cx="3278520" cy="2471630"/>
          </a:xfrm>
          <a:prstGeom prst="rect">
            <a:avLst/>
          </a:prstGeom>
        </p:spPr>
      </p:pic>
      <p:pic>
        <p:nvPicPr>
          <p:cNvPr id="9" name="Picture 8">
            <a:extLst>
              <a:ext uri="{FF2B5EF4-FFF2-40B4-BE49-F238E27FC236}">
                <a16:creationId xmlns:a16="http://schemas.microsoft.com/office/drawing/2014/main" id="{B438B7DF-B6F7-FB56-43BC-E7438235697D}"/>
              </a:ext>
            </a:extLst>
          </p:cNvPr>
          <p:cNvPicPr>
            <a:picLocks noChangeAspect="1"/>
          </p:cNvPicPr>
          <p:nvPr/>
        </p:nvPicPr>
        <p:blipFill>
          <a:blip r:embed="rId5"/>
          <a:srcRect/>
          <a:stretch/>
        </p:blipFill>
        <p:spPr>
          <a:xfrm>
            <a:off x="5805359" y="1306657"/>
            <a:ext cx="5429521" cy="5277208"/>
          </a:xfrm>
          <a:prstGeom prst="rect">
            <a:avLst/>
          </a:prstGeom>
        </p:spPr>
      </p:pic>
      <p:sp>
        <p:nvSpPr>
          <p:cNvPr id="10" name="TextBox 9">
            <a:extLst>
              <a:ext uri="{FF2B5EF4-FFF2-40B4-BE49-F238E27FC236}">
                <a16:creationId xmlns:a16="http://schemas.microsoft.com/office/drawing/2014/main" id="{A2098691-B9FB-9086-2E5E-3C687D4F3779}"/>
              </a:ext>
            </a:extLst>
          </p:cNvPr>
          <p:cNvSpPr txBox="1"/>
          <p:nvPr/>
        </p:nvSpPr>
        <p:spPr>
          <a:xfrm>
            <a:off x="516620" y="3378862"/>
            <a:ext cx="1122423" cy="369332"/>
          </a:xfrm>
          <a:prstGeom prst="rect">
            <a:avLst/>
          </a:prstGeom>
          <a:noFill/>
        </p:spPr>
        <p:txBody>
          <a:bodyPr wrap="none" rtlCol="0">
            <a:spAutoFit/>
          </a:bodyPr>
          <a:lstStyle/>
          <a:p>
            <a:r>
              <a:rPr lang="en-US" dirty="0"/>
              <a:t>Good Pick</a:t>
            </a:r>
          </a:p>
        </p:txBody>
      </p:sp>
      <p:sp>
        <p:nvSpPr>
          <p:cNvPr id="11" name="TextBox 10">
            <a:extLst>
              <a:ext uri="{FF2B5EF4-FFF2-40B4-BE49-F238E27FC236}">
                <a16:creationId xmlns:a16="http://schemas.microsoft.com/office/drawing/2014/main" id="{6599E046-8465-56F8-F19A-C2907FADC6B7}"/>
              </a:ext>
            </a:extLst>
          </p:cNvPr>
          <p:cNvSpPr txBox="1"/>
          <p:nvPr/>
        </p:nvSpPr>
        <p:spPr>
          <a:xfrm>
            <a:off x="516620" y="6029867"/>
            <a:ext cx="968535" cy="369332"/>
          </a:xfrm>
          <a:prstGeom prst="rect">
            <a:avLst/>
          </a:prstGeom>
          <a:noFill/>
        </p:spPr>
        <p:txBody>
          <a:bodyPr wrap="none" rtlCol="0">
            <a:spAutoFit/>
          </a:bodyPr>
          <a:lstStyle/>
          <a:p>
            <a:r>
              <a:rPr lang="en-US" dirty="0"/>
              <a:t>Bad Pick</a:t>
            </a:r>
          </a:p>
        </p:txBody>
      </p:sp>
      <p:sp>
        <p:nvSpPr>
          <p:cNvPr id="2" name="TextBox 1">
            <a:extLst>
              <a:ext uri="{FF2B5EF4-FFF2-40B4-BE49-F238E27FC236}">
                <a16:creationId xmlns:a16="http://schemas.microsoft.com/office/drawing/2014/main" id="{35C03DFD-78EF-226D-116C-B60D8D930EC5}"/>
              </a:ext>
            </a:extLst>
          </p:cNvPr>
          <p:cNvSpPr txBox="1"/>
          <p:nvPr/>
        </p:nvSpPr>
        <p:spPr>
          <a:xfrm>
            <a:off x="1269518" y="260380"/>
            <a:ext cx="9652964" cy="584775"/>
          </a:xfrm>
          <a:prstGeom prst="rect">
            <a:avLst/>
          </a:prstGeom>
          <a:noFill/>
        </p:spPr>
        <p:txBody>
          <a:bodyPr wrap="none" rtlCol="0">
            <a:spAutoFit/>
          </a:bodyPr>
          <a:lstStyle/>
          <a:p>
            <a:r>
              <a:rPr lang="en-US" sz="3200" dirty="0">
                <a:latin typeface="+mj-lt"/>
              </a:rPr>
              <a:t>Yellowstone Lake swarm M2.8, 2020-09-10 13:26:39 UTC </a:t>
            </a:r>
          </a:p>
        </p:txBody>
      </p:sp>
      <p:sp>
        <p:nvSpPr>
          <p:cNvPr id="3" name="TextBox 2">
            <a:extLst>
              <a:ext uri="{FF2B5EF4-FFF2-40B4-BE49-F238E27FC236}">
                <a16:creationId xmlns:a16="http://schemas.microsoft.com/office/drawing/2014/main" id="{FE2CB756-3E0D-E825-FE29-EBDE0233F4AB}"/>
              </a:ext>
            </a:extLst>
          </p:cNvPr>
          <p:cNvSpPr txBox="1"/>
          <p:nvPr/>
        </p:nvSpPr>
        <p:spPr>
          <a:xfrm rot="16200000">
            <a:off x="370329" y="1530554"/>
            <a:ext cx="780983" cy="430887"/>
          </a:xfrm>
          <a:prstGeom prst="rect">
            <a:avLst/>
          </a:prstGeom>
          <a:noFill/>
        </p:spPr>
        <p:txBody>
          <a:bodyPr wrap="none" rtlCol="0">
            <a:spAutoFit/>
          </a:bodyPr>
          <a:lstStyle/>
          <a:p>
            <a:r>
              <a:rPr lang="en-US" sz="1100" dirty="0"/>
              <a:t>Amplitude</a:t>
            </a:r>
          </a:p>
          <a:p>
            <a:r>
              <a:rPr lang="en-US" sz="1100" dirty="0"/>
              <a:t> (counts)</a:t>
            </a:r>
          </a:p>
        </p:txBody>
      </p:sp>
      <p:sp>
        <p:nvSpPr>
          <p:cNvPr id="4" name="TextBox 3">
            <a:extLst>
              <a:ext uri="{FF2B5EF4-FFF2-40B4-BE49-F238E27FC236}">
                <a16:creationId xmlns:a16="http://schemas.microsoft.com/office/drawing/2014/main" id="{A95D9027-589F-1A7E-A5B6-91B233470C18}"/>
              </a:ext>
            </a:extLst>
          </p:cNvPr>
          <p:cNvSpPr txBox="1"/>
          <p:nvPr/>
        </p:nvSpPr>
        <p:spPr>
          <a:xfrm rot="16200000">
            <a:off x="333461" y="2653604"/>
            <a:ext cx="854721" cy="261610"/>
          </a:xfrm>
          <a:prstGeom prst="rect">
            <a:avLst/>
          </a:prstGeom>
          <a:noFill/>
        </p:spPr>
        <p:txBody>
          <a:bodyPr wrap="none" rtlCol="0">
            <a:spAutoFit/>
          </a:bodyPr>
          <a:lstStyle/>
          <a:p>
            <a:r>
              <a:rPr lang="en-US" sz="1100" dirty="0" err="1"/>
              <a:t>sta</a:t>
            </a:r>
            <a:r>
              <a:rPr lang="en-US" sz="1100" dirty="0"/>
              <a:t>/</a:t>
            </a:r>
            <a:r>
              <a:rPr lang="en-US" sz="1100" dirty="0" err="1"/>
              <a:t>lta</a:t>
            </a:r>
            <a:r>
              <a:rPr lang="en-US" sz="1100" dirty="0"/>
              <a:t> ratio</a:t>
            </a:r>
          </a:p>
        </p:txBody>
      </p:sp>
      <p:sp>
        <p:nvSpPr>
          <p:cNvPr id="6" name="TextBox 5">
            <a:extLst>
              <a:ext uri="{FF2B5EF4-FFF2-40B4-BE49-F238E27FC236}">
                <a16:creationId xmlns:a16="http://schemas.microsoft.com/office/drawing/2014/main" id="{388BE5A1-69E1-D5F7-5889-C080F0CBDDF2}"/>
              </a:ext>
            </a:extLst>
          </p:cNvPr>
          <p:cNvSpPr txBox="1"/>
          <p:nvPr/>
        </p:nvSpPr>
        <p:spPr>
          <a:xfrm rot="16200000">
            <a:off x="373042" y="4203515"/>
            <a:ext cx="780983" cy="430887"/>
          </a:xfrm>
          <a:prstGeom prst="rect">
            <a:avLst/>
          </a:prstGeom>
          <a:noFill/>
        </p:spPr>
        <p:txBody>
          <a:bodyPr wrap="none" rtlCol="0">
            <a:spAutoFit/>
          </a:bodyPr>
          <a:lstStyle/>
          <a:p>
            <a:r>
              <a:rPr lang="en-US" sz="1100" dirty="0"/>
              <a:t>Amplitude</a:t>
            </a:r>
          </a:p>
          <a:p>
            <a:r>
              <a:rPr lang="en-US" sz="1100" dirty="0"/>
              <a:t> (counts)</a:t>
            </a:r>
          </a:p>
        </p:txBody>
      </p:sp>
      <p:sp>
        <p:nvSpPr>
          <p:cNvPr id="12" name="TextBox 11">
            <a:extLst>
              <a:ext uri="{FF2B5EF4-FFF2-40B4-BE49-F238E27FC236}">
                <a16:creationId xmlns:a16="http://schemas.microsoft.com/office/drawing/2014/main" id="{D5E672BB-E3BC-313D-5A25-424F5CF06E35}"/>
              </a:ext>
            </a:extLst>
          </p:cNvPr>
          <p:cNvSpPr txBox="1"/>
          <p:nvPr/>
        </p:nvSpPr>
        <p:spPr>
          <a:xfrm rot="16200000">
            <a:off x="336174" y="5326565"/>
            <a:ext cx="854721" cy="261610"/>
          </a:xfrm>
          <a:prstGeom prst="rect">
            <a:avLst/>
          </a:prstGeom>
          <a:noFill/>
        </p:spPr>
        <p:txBody>
          <a:bodyPr wrap="none" rtlCol="0">
            <a:spAutoFit/>
          </a:bodyPr>
          <a:lstStyle/>
          <a:p>
            <a:r>
              <a:rPr lang="en-US" sz="1100" dirty="0" err="1"/>
              <a:t>sta</a:t>
            </a:r>
            <a:r>
              <a:rPr lang="en-US" sz="1100" dirty="0"/>
              <a:t>/</a:t>
            </a:r>
            <a:r>
              <a:rPr lang="en-US" sz="1100" dirty="0" err="1"/>
              <a:t>lta</a:t>
            </a:r>
            <a:r>
              <a:rPr lang="en-US" sz="1100" dirty="0"/>
              <a:t> ratio</a:t>
            </a:r>
          </a:p>
        </p:txBody>
      </p:sp>
      <p:sp>
        <p:nvSpPr>
          <p:cNvPr id="13" name="TextBox 12">
            <a:extLst>
              <a:ext uri="{FF2B5EF4-FFF2-40B4-BE49-F238E27FC236}">
                <a16:creationId xmlns:a16="http://schemas.microsoft.com/office/drawing/2014/main" id="{7EB57CBB-8E20-BEBD-0F2C-1B6F50588B2F}"/>
              </a:ext>
            </a:extLst>
          </p:cNvPr>
          <p:cNvSpPr txBox="1"/>
          <p:nvPr/>
        </p:nvSpPr>
        <p:spPr>
          <a:xfrm>
            <a:off x="3211797" y="1881193"/>
            <a:ext cx="912429" cy="261610"/>
          </a:xfrm>
          <a:prstGeom prst="rect">
            <a:avLst/>
          </a:prstGeom>
          <a:noFill/>
        </p:spPr>
        <p:txBody>
          <a:bodyPr wrap="none" rtlCol="0">
            <a:spAutoFit/>
          </a:bodyPr>
          <a:lstStyle/>
          <a:p>
            <a:r>
              <a:rPr lang="en-US" sz="1050" dirty="0"/>
              <a:t>seismograph</a:t>
            </a:r>
          </a:p>
        </p:txBody>
      </p:sp>
      <p:sp>
        <p:nvSpPr>
          <p:cNvPr id="14" name="TextBox 13">
            <a:extLst>
              <a:ext uri="{FF2B5EF4-FFF2-40B4-BE49-F238E27FC236}">
                <a16:creationId xmlns:a16="http://schemas.microsoft.com/office/drawing/2014/main" id="{CEFF19E2-F475-63D8-98FD-138752E8D9AA}"/>
              </a:ext>
            </a:extLst>
          </p:cNvPr>
          <p:cNvSpPr txBox="1"/>
          <p:nvPr/>
        </p:nvSpPr>
        <p:spPr>
          <a:xfrm>
            <a:off x="3211796" y="4622382"/>
            <a:ext cx="912429" cy="261610"/>
          </a:xfrm>
          <a:prstGeom prst="rect">
            <a:avLst/>
          </a:prstGeom>
          <a:solidFill>
            <a:schemeClr val="bg1"/>
          </a:solidFill>
        </p:spPr>
        <p:txBody>
          <a:bodyPr wrap="none" rtlCol="0">
            <a:spAutoFit/>
          </a:bodyPr>
          <a:lstStyle/>
          <a:p>
            <a:r>
              <a:rPr lang="en-US" sz="1050" dirty="0"/>
              <a:t>seismograph</a:t>
            </a:r>
          </a:p>
        </p:txBody>
      </p:sp>
      <p:sp>
        <p:nvSpPr>
          <p:cNvPr id="15" name="TextBox 14">
            <a:extLst>
              <a:ext uri="{FF2B5EF4-FFF2-40B4-BE49-F238E27FC236}">
                <a16:creationId xmlns:a16="http://schemas.microsoft.com/office/drawing/2014/main" id="{D04E4CB1-E76C-2085-3D6B-BD29A2C10DB0}"/>
              </a:ext>
            </a:extLst>
          </p:cNvPr>
          <p:cNvSpPr txBox="1"/>
          <p:nvPr/>
        </p:nvSpPr>
        <p:spPr>
          <a:xfrm>
            <a:off x="2824801" y="2759220"/>
            <a:ext cx="1289135" cy="253916"/>
          </a:xfrm>
          <a:prstGeom prst="rect">
            <a:avLst/>
          </a:prstGeom>
          <a:noFill/>
        </p:spPr>
        <p:txBody>
          <a:bodyPr wrap="none" rtlCol="0">
            <a:spAutoFit/>
          </a:bodyPr>
          <a:lstStyle/>
          <a:p>
            <a:r>
              <a:rPr lang="en-US" sz="1050" dirty="0" err="1"/>
              <a:t>sta</a:t>
            </a:r>
            <a:r>
              <a:rPr lang="en-US" sz="1050" dirty="0"/>
              <a:t>/</a:t>
            </a:r>
            <a:r>
              <a:rPr lang="en-US" sz="1050" dirty="0" err="1"/>
              <a:t>lta</a:t>
            </a:r>
            <a:r>
              <a:rPr lang="en-US" sz="1050" dirty="0"/>
              <a:t> window ratio</a:t>
            </a:r>
          </a:p>
        </p:txBody>
      </p:sp>
      <p:sp>
        <p:nvSpPr>
          <p:cNvPr id="16" name="TextBox 15">
            <a:extLst>
              <a:ext uri="{FF2B5EF4-FFF2-40B4-BE49-F238E27FC236}">
                <a16:creationId xmlns:a16="http://schemas.microsoft.com/office/drawing/2014/main" id="{4EF43DF0-9B35-0908-7D4C-C2266C3174B8}"/>
              </a:ext>
            </a:extLst>
          </p:cNvPr>
          <p:cNvSpPr txBox="1"/>
          <p:nvPr/>
        </p:nvSpPr>
        <p:spPr>
          <a:xfrm>
            <a:off x="2899502" y="5619050"/>
            <a:ext cx="1289135" cy="253916"/>
          </a:xfrm>
          <a:prstGeom prst="rect">
            <a:avLst/>
          </a:prstGeom>
          <a:noFill/>
        </p:spPr>
        <p:txBody>
          <a:bodyPr wrap="none" rtlCol="0">
            <a:spAutoFit/>
          </a:bodyPr>
          <a:lstStyle/>
          <a:p>
            <a:r>
              <a:rPr lang="en-US" sz="1050" dirty="0" err="1"/>
              <a:t>sta</a:t>
            </a:r>
            <a:r>
              <a:rPr lang="en-US" sz="1050" dirty="0"/>
              <a:t>/</a:t>
            </a:r>
            <a:r>
              <a:rPr lang="en-US" sz="1050" dirty="0" err="1"/>
              <a:t>lta</a:t>
            </a:r>
            <a:r>
              <a:rPr lang="en-US" sz="1050" dirty="0"/>
              <a:t> window ratio</a:t>
            </a:r>
          </a:p>
        </p:txBody>
      </p:sp>
      <p:sp>
        <p:nvSpPr>
          <p:cNvPr id="17" name="TextBox 16">
            <a:extLst>
              <a:ext uri="{FF2B5EF4-FFF2-40B4-BE49-F238E27FC236}">
                <a16:creationId xmlns:a16="http://schemas.microsoft.com/office/drawing/2014/main" id="{FC424948-141A-1B01-2F25-1D7598D7F43E}"/>
              </a:ext>
            </a:extLst>
          </p:cNvPr>
          <p:cNvSpPr txBox="1"/>
          <p:nvPr/>
        </p:nvSpPr>
        <p:spPr>
          <a:xfrm>
            <a:off x="7465699" y="844992"/>
            <a:ext cx="2781402" cy="461665"/>
          </a:xfrm>
          <a:prstGeom prst="rect">
            <a:avLst/>
          </a:prstGeom>
          <a:noFill/>
        </p:spPr>
        <p:txBody>
          <a:bodyPr wrap="none" rtlCol="0">
            <a:spAutoFit/>
          </a:bodyPr>
          <a:lstStyle/>
          <a:p>
            <a:r>
              <a:rPr lang="en-US" sz="2400" dirty="0"/>
              <a:t>Array Record Section</a:t>
            </a:r>
          </a:p>
        </p:txBody>
      </p:sp>
    </p:spTree>
    <p:extLst>
      <p:ext uri="{BB962C8B-B14F-4D97-AF65-F5344CB8AC3E}">
        <p14:creationId xmlns:p14="http://schemas.microsoft.com/office/powerpoint/2010/main" val="1074712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a:extLst>
              <a:ext uri="{FF2B5EF4-FFF2-40B4-BE49-F238E27FC236}">
                <a16:creationId xmlns:a16="http://schemas.microsoft.com/office/drawing/2014/main" id="{E0A91A05-AB97-2F03-BED6-8F0D0D8E3B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525" y="3838431"/>
            <a:ext cx="10587789" cy="30260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13626B28-51C7-D536-607C-714B102D77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525" y="949805"/>
            <a:ext cx="10587789" cy="28151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3A12DC9-B861-A40D-2456-051A81495E22}"/>
              </a:ext>
            </a:extLst>
          </p:cNvPr>
          <p:cNvSpPr txBox="1"/>
          <p:nvPr/>
        </p:nvSpPr>
        <p:spPr>
          <a:xfrm>
            <a:off x="9360163" y="2596045"/>
            <a:ext cx="2190151" cy="646331"/>
          </a:xfrm>
          <a:prstGeom prst="rect">
            <a:avLst/>
          </a:prstGeom>
          <a:noFill/>
        </p:spPr>
        <p:txBody>
          <a:bodyPr wrap="none" rtlCol="0">
            <a:spAutoFit/>
          </a:bodyPr>
          <a:lstStyle/>
          <a:p>
            <a:r>
              <a:rPr lang="en-US" dirty="0"/>
              <a:t>Slope = 0.20477291</a:t>
            </a:r>
          </a:p>
          <a:p>
            <a:r>
              <a:rPr lang="en-US" dirty="0"/>
              <a:t>Velocity = </a:t>
            </a:r>
            <a:r>
              <a:rPr lang="en-US" b="0" i="0" dirty="0">
                <a:solidFill>
                  <a:srgbClr val="222222"/>
                </a:solidFill>
                <a:effectLst/>
                <a:latin typeface="Symbola"/>
              </a:rPr>
              <a:t>4.883 km/s</a:t>
            </a:r>
            <a:endParaRPr lang="en-US" dirty="0"/>
          </a:p>
        </p:txBody>
      </p:sp>
      <p:sp>
        <p:nvSpPr>
          <p:cNvPr id="3" name="TextBox 2">
            <a:extLst>
              <a:ext uri="{FF2B5EF4-FFF2-40B4-BE49-F238E27FC236}">
                <a16:creationId xmlns:a16="http://schemas.microsoft.com/office/drawing/2014/main" id="{5B624E13-3A63-1B6D-8040-D85B0B716514}"/>
              </a:ext>
            </a:extLst>
          </p:cNvPr>
          <p:cNvSpPr txBox="1"/>
          <p:nvPr/>
        </p:nvSpPr>
        <p:spPr>
          <a:xfrm>
            <a:off x="9360163" y="5646872"/>
            <a:ext cx="2190151" cy="646331"/>
          </a:xfrm>
          <a:prstGeom prst="rect">
            <a:avLst/>
          </a:prstGeom>
          <a:noFill/>
        </p:spPr>
        <p:txBody>
          <a:bodyPr wrap="none" rtlCol="0">
            <a:spAutoFit/>
          </a:bodyPr>
          <a:lstStyle/>
          <a:p>
            <a:r>
              <a:rPr lang="en-US" dirty="0"/>
              <a:t>Slope = 0.22700384</a:t>
            </a:r>
          </a:p>
          <a:p>
            <a:r>
              <a:rPr lang="en-US" dirty="0"/>
              <a:t>Velocity = </a:t>
            </a:r>
            <a:r>
              <a:rPr lang="en-US" b="0" i="0" dirty="0">
                <a:solidFill>
                  <a:srgbClr val="222222"/>
                </a:solidFill>
                <a:effectLst/>
                <a:latin typeface="Symbola"/>
              </a:rPr>
              <a:t>4.405 km/s</a:t>
            </a:r>
            <a:endParaRPr lang="en-US" dirty="0"/>
          </a:p>
        </p:txBody>
      </p:sp>
      <p:sp>
        <p:nvSpPr>
          <p:cNvPr id="6" name="TextBox 5">
            <a:extLst>
              <a:ext uri="{FF2B5EF4-FFF2-40B4-BE49-F238E27FC236}">
                <a16:creationId xmlns:a16="http://schemas.microsoft.com/office/drawing/2014/main" id="{B4C45ACD-5FBD-7718-03F6-6382FFD549AC}"/>
              </a:ext>
            </a:extLst>
          </p:cNvPr>
          <p:cNvSpPr txBox="1"/>
          <p:nvPr/>
        </p:nvSpPr>
        <p:spPr>
          <a:xfrm>
            <a:off x="1075930" y="73294"/>
            <a:ext cx="10360978" cy="707886"/>
          </a:xfrm>
          <a:prstGeom prst="rect">
            <a:avLst/>
          </a:prstGeom>
          <a:noFill/>
        </p:spPr>
        <p:txBody>
          <a:bodyPr wrap="none" rtlCol="0">
            <a:spAutoFit/>
          </a:bodyPr>
          <a:lstStyle/>
          <a:p>
            <a:r>
              <a:rPr lang="en-US" sz="4000" dirty="0">
                <a:latin typeface="+mj-lt"/>
              </a:rPr>
              <a:t>Principle Component Regression of Swarm Events</a:t>
            </a:r>
          </a:p>
        </p:txBody>
      </p:sp>
      <p:cxnSp>
        <p:nvCxnSpPr>
          <p:cNvPr id="8" name="Straight Connector 7">
            <a:extLst>
              <a:ext uri="{FF2B5EF4-FFF2-40B4-BE49-F238E27FC236}">
                <a16:creationId xmlns:a16="http://schemas.microsoft.com/office/drawing/2014/main" id="{3E19D5B8-2888-F9E8-A668-286A5F6A0E79}"/>
              </a:ext>
            </a:extLst>
          </p:cNvPr>
          <p:cNvCxnSpPr/>
          <p:nvPr/>
        </p:nvCxnSpPr>
        <p:spPr>
          <a:xfrm flipH="1" flipV="1">
            <a:off x="1876925" y="2847474"/>
            <a:ext cx="72190" cy="33688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8431559-7B7D-998A-E398-D311A12AA8F2}"/>
              </a:ext>
            </a:extLst>
          </p:cNvPr>
          <p:cNvCxnSpPr>
            <a:cxnSpLocks/>
          </p:cNvCxnSpPr>
          <p:nvPr/>
        </p:nvCxnSpPr>
        <p:spPr>
          <a:xfrm flipH="1" flipV="1">
            <a:off x="1872913" y="6019300"/>
            <a:ext cx="72190" cy="2590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659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79B771C9-8C2A-624F-69FF-F859303FA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137" y="1122226"/>
            <a:ext cx="10563726" cy="301919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7C20021F-8B6F-E3BE-1D45-7232438F8C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137" y="4141416"/>
            <a:ext cx="10563726" cy="27165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7C06FF3-6430-E66C-FF04-648C4AE7B857}"/>
              </a:ext>
            </a:extLst>
          </p:cNvPr>
          <p:cNvSpPr txBox="1"/>
          <p:nvPr/>
        </p:nvSpPr>
        <p:spPr>
          <a:xfrm>
            <a:off x="9045092" y="2439953"/>
            <a:ext cx="2605888" cy="1200329"/>
          </a:xfrm>
          <a:prstGeom prst="rect">
            <a:avLst/>
          </a:prstGeom>
          <a:noFill/>
        </p:spPr>
        <p:txBody>
          <a:bodyPr wrap="square" rtlCol="0">
            <a:spAutoFit/>
          </a:bodyPr>
          <a:lstStyle/>
          <a:p>
            <a:r>
              <a:rPr lang="en-US" dirty="0"/>
              <a:t>Y= 0.22700384x + 0.97389386</a:t>
            </a:r>
          </a:p>
          <a:p>
            <a:r>
              <a:rPr lang="en-US" dirty="0"/>
              <a:t>Slope = 0.22700384</a:t>
            </a:r>
          </a:p>
          <a:p>
            <a:r>
              <a:rPr lang="en-US" dirty="0"/>
              <a:t>Velocity = </a:t>
            </a:r>
            <a:r>
              <a:rPr lang="en-US" b="0" i="0" dirty="0">
                <a:solidFill>
                  <a:srgbClr val="222222"/>
                </a:solidFill>
                <a:effectLst/>
                <a:latin typeface="Symbola"/>
              </a:rPr>
              <a:t>4.405 km/s</a:t>
            </a:r>
            <a:endParaRPr lang="en-US" dirty="0"/>
          </a:p>
        </p:txBody>
      </p:sp>
      <p:sp>
        <p:nvSpPr>
          <p:cNvPr id="5" name="TextBox 4">
            <a:extLst>
              <a:ext uri="{FF2B5EF4-FFF2-40B4-BE49-F238E27FC236}">
                <a16:creationId xmlns:a16="http://schemas.microsoft.com/office/drawing/2014/main" id="{0ECB5A8E-D9A3-176C-2AE4-9AB2311D469F}"/>
              </a:ext>
            </a:extLst>
          </p:cNvPr>
          <p:cNvSpPr txBox="1"/>
          <p:nvPr/>
        </p:nvSpPr>
        <p:spPr>
          <a:xfrm>
            <a:off x="9118333" y="5995555"/>
            <a:ext cx="3429000" cy="369332"/>
          </a:xfrm>
          <a:prstGeom prst="rect">
            <a:avLst/>
          </a:prstGeom>
          <a:noFill/>
        </p:spPr>
        <p:txBody>
          <a:bodyPr wrap="square">
            <a:spAutoFit/>
          </a:bodyPr>
          <a:lstStyle/>
          <a:p>
            <a:r>
              <a:rPr lang="en-US" dirty="0"/>
              <a:t>Velocity = </a:t>
            </a:r>
            <a:r>
              <a:rPr lang="en-US" b="0" i="0" dirty="0">
                <a:solidFill>
                  <a:srgbClr val="222222"/>
                </a:solidFill>
                <a:effectLst/>
                <a:latin typeface="Symbola"/>
              </a:rPr>
              <a:t>4.301 km/s</a:t>
            </a:r>
            <a:endParaRPr lang="en-US" dirty="0"/>
          </a:p>
        </p:txBody>
      </p:sp>
      <p:sp>
        <p:nvSpPr>
          <p:cNvPr id="6" name="TextBox 5">
            <a:extLst>
              <a:ext uri="{FF2B5EF4-FFF2-40B4-BE49-F238E27FC236}">
                <a16:creationId xmlns:a16="http://schemas.microsoft.com/office/drawing/2014/main" id="{5802C57F-EED0-5B56-1644-3B8C2C62EC97}"/>
              </a:ext>
            </a:extLst>
          </p:cNvPr>
          <p:cNvSpPr txBox="1"/>
          <p:nvPr/>
        </p:nvSpPr>
        <p:spPr>
          <a:xfrm>
            <a:off x="814137" y="0"/>
            <a:ext cx="11229934" cy="707886"/>
          </a:xfrm>
          <a:prstGeom prst="rect">
            <a:avLst/>
          </a:prstGeom>
          <a:noFill/>
        </p:spPr>
        <p:txBody>
          <a:bodyPr wrap="none" rtlCol="0">
            <a:spAutoFit/>
          </a:bodyPr>
          <a:lstStyle/>
          <a:p>
            <a:r>
              <a:rPr lang="en-US" sz="4000" dirty="0">
                <a:latin typeface="+mj-lt"/>
              </a:rPr>
              <a:t>Principle Component Regression vs. Linear Regression</a:t>
            </a:r>
          </a:p>
        </p:txBody>
      </p:sp>
      <p:cxnSp>
        <p:nvCxnSpPr>
          <p:cNvPr id="7" name="Straight Connector 6">
            <a:extLst>
              <a:ext uri="{FF2B5EF4-FFF2-40B4-BE49-F238E27FC236}">
                <a16:creationId xmlns:a16="http://schemas.microsoft.com/office/drawing/2014/main" id="{075F79BE-2088-C1DF-0360-65FC370FECAF}"/>
              </a:ext>
            </a:extLst>
          </p:cNvPr>
          <p:cNvCxnSpPr>
            <a:cxnSpLocks/>
          </p:cNvCxnSpPr>
          <p:nvPr/>
        </p:nvCxnSpPr>
        <p:spPr>
          <a:xfrm flipH="1" flipV="1">
            <a:off x="1728535" y="3299476"/>
            <a:ext cx="72190" cy="2590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131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0EA55-B551-C6F4-1026-F718F1B5C6E1}"/>
              </a:ext>
            </a:extLst>
          </p:cNvPr>
          <p:cNvSpPr>
            <a:spLocks noGrp="1"/>
          </p:cNvSpPr>
          <p:nvPr>
            <p:ph type="title"/>
          </p:nvPr>
        </p:nvSpPr>
        <p:spPr>
          <a:xfrm>
            <a:off x="368968" y="184150"/>
            <a:ext cx="11638548" cy="1325563"/>
          </a:xfrm>
        </p:spPr>
        <p:txBody>
          <a:bodyPr>
            <a:normAutofit/>
          </a:bodyPr>
          <a:lstStyle/>
          <a:p>
            <a:r>
              <a:rPr lang="en-US" sz="4000" dirty="0"/>
              <a:t>Principle component analysis (PCA) as a linear regressor</a:t>
            </a:r>
          </a:p>
        </p:txBody>
      </p:sp>
      <p:sp>
        <p:nvSpPr>
          <p:cNvPr id="3" name="Content Placeholder 2">
            <a:extLst>
              <a:ext uri="{FF2B5EF4-FFF2-40B4-BE49-F238E27FC236}">
                <a16:creationId xmlns:a16="http://schemas.microsoft.com/office/drawing/2014/main" id="{1B7C3173-EC09-A1AC-914B-6FB48A55CEFA}"/>
              </a:ext>
            </a:extLst>
          </p:cNvPr>
          <p:cNvSpPr>
            <a:spLocks noGrp="1"/>
          </p:cNvSpPr>
          <p:nvPr>
            <p:ph idx="1"/>
          </p:nvPr>
        </p:nvSpPr>
        <p:spPr/>
        <p:txBody>
          <a:bodyPr/>
          <a:lstStyle/>
          <a:p>
            <a:r>
              <a:rPr lang="en-US" dirty="0"/>
              <a:t>PCA built to define new axis that maximize variance along one vector and minimize variance on the corresponding normal vector</a:t>
            </a:r>
          </a:p>
          <a:p>
            <a:pPr lvl="1"/>
            <a:r>
              <a:rPr lang="en-US" dirty="0"/>
              <a:t>Mainly used for dimension reduction</a:t>
            </a:r>
          </a:p>
          <a:p>
            <a:r>
              <a:rPr lang="en-US" dirty="0"/>
              <a:t>Linear regression or least squares fitting gets best fit line showing average slope from all points</a:t>
            </a:r>
          </a:p>
          <a:p>
            <a:r>
              <a:rPr lang="en-US" dirty="0"/>
              <a:t>Both model relationship between target variable and predictor variables</a:t>
            </a:r>
          </a:p>
          <a:p>
            <a:endParaRPr lang="en-US" dirty="0"/>
          </a:p>
        </p:txBody>
      </p:sp>
      <p:sp>
        <p:nvSpPr>
          <p:cNvPr id="4" name="TextBox 3">
            <a:extLst>
              <a:ext uri="{FF2B5EF4-FFF2-40B4-BE49-F238E27FC236}">
                <a16:creationId xmlns:a16="http://schemas.microsoft.com/office/drawing/2014/main" id="{4D85BCA0-83F1-8A86-AD4E-1FFEAAAE641C}"/>
              </a:ext>
            </a:extLst>
          </p:cNvPr>
          <p:cNvSpPr txBox="1"/>
          <p:nvPr/>
        </p:nvSpPr>
        <p:spPr>
          <a:xfrm>
            <a:off x="6096000" y="6492875"/>
            <a:ext cx="6392008" cy="646331"/>
          </a:xfrm>
          <a:prstGeom prst="rect">
            <a:avLst/>
          </a:prstGeom>
          <a:noFill/>
        </p:spPr>
        <p:txBody>
          <a:bodyPr wrap="square" rtlCol="0">
            <a:spAutoFit/>
          </a:bodyPr>
          <a:lstStyle/>
          <a:p>
            <a:r>
              <a:rPr lang="en-US" sz="900" dirty="0">
                <a:effectLst/>
              </a:rPr>
              <a:t>Leung, K. (2022, September 14). </a:t>
            </a:r>
            <a:r>
              <a:rPr lang="en-US" sz="900" i="1" dirty="0">
                <a:effectLst/>
              </a:rPr>
              <a:t>Principal component regression - clearly explained and implemented</a:t>
            </a:r>
            <a:r>
              <a:rPr lang="en-US" sz="900" dirty="0">
                <a:effectLst/>
              </a:rPr>
              <a:t>. Medium. Retrieved April 28, 2023, from https://</a:t>
            </a:r>
            <a:r>
              <a:rPr lang="en-US" sz="900" dirty="0" err="1">
                <a:effectLst/>
              </a:rPr>
              <a:t>towardsdatascience.com</a:t>
            </a:r>
            <a:r>
              <a:rPr lang="en-US" sz="900" dirty="0">
                <a:effectLst/>
              </a:rPr>
              <a:t>/principal-component-regression-clearly-explained-and-implemented-608471530a2f </a:t>
            </a:r>
          </a:p>
          <a:p>
            <a:endParaRPr lang="en-US" dirty="0"/>
          </a:p>
        </p:txBody>
      </p:sp>
    </p:spTree>
    <p:extLst>
      <p:ext uri="{BB962C8B-B14F-4D97-AF65-F5344CB8AC3E}">
        <p14:creationId xmlns:p14="http://schemas.microsoft.com/office/powerpoint/2010/main" val="1446499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3BCEE40-0810-E4A2-1824-23F203B240F1}"/>
              </a:ext>
            </a:extLst>
          </p:cNvPr>
          <p:cNvSpPr>
            <a:spLocks noGrp="1"/>
          </p:cNvSpPr>
          <p:nvPr>
            <p:ph type="title"/>
          </p:nvPr>
        </p:nvSpPr>
        <p:spPr>
          <a:xfrm>
            <a:off x="1137036" y="548640"/>
            <a:ext cx="9543405" cy="1188720"/>
          </a:xfrm>
        </p:spPr>
        <p:txBody>
          <a:bodyPr>
            <a:normAutofit/>
          </a:bodyPr>
          <a:lstStyle/>
          <a:p>
            <a:r>
              <a:rPr lang="en-US" sz="4800" dirty="0">
                <a:solidFill>
                  <a:schemeClr val="tx1">
                    <a:lumMod val="85000"/>
                    <a:lumOff val="15000"/>
                  </a:schemeClr>
                </a:solidFill>
              </a:rPr>
              <a:t>Outline</a:t>
            </a:r>
          </a:p>
        </p:txBody>
      </p:sp>
      <p:sp>
        <p:nvSpPr>
          <p:cNvPr id="3" name="Content Placeholder 2">
            <a:extLst>
              <a:ext uri="{FF2B5EF4-FFF2-40B4-BE49-F238E27FC236}">
                <a16:creationId xmlns:a16="http://schemas.microsoft.com/office/drawing/2014/main" id="{5BDA0198-2EA8-1CE2-9FFF-9700D750D05B}"/>
              </a:ext>
            </a:extLst>
          </p:cNvPr>
          <p:cNvSpPr>
            <a:spLocks noGrp="1"/>
          </p:cNvSpPr>
          <p:nvPr>
            <p:ph idx="1"/>
          </p:nvPr>
        </p:nvSpPr>
        <p:spPr>
          <a:xfrm>
            <a:off x="1957987" y="2431765"/>
            <a:ext cx="8276026" cy="3320031"/>
          </a:xfrm>
        </p:spPr>
        <p:txBody>
          <a:bodyPr anchor="ctr">
            <a:normAutofit/>
          </a:bodyPr>
          <a:lstStyle/>
          <a:p>
            <a:r>
              <a:rPr lang="en-US" sz="3200" dirty="0">
                <a:solidFill>
                  <a:schemeClr val="tx1">
                    <a:lumMod val="85000"/>
                    <a:lumOff val="15000"/>
                  </a:schemeClr>
                </a:solidFill>
              </a:rPr>
              <a:t>Introduction and Motivation</a:t>
            </a:r>
          </a:p>
          <a:p>
            <a:r>
              <a:rPr lang="en-US" sz="3200" dirty="0">
                <a:solidFill>
                  <a:schemeClr val="tx1">
                    <a:lumMod val="85000"/>
                    <a:lumOff val="15000"/>
                  </a:schemeClr>
                </a:solidFill>
              </a:rPr>
              <a:t>Earthquake Arrivals Clustering</a:t>
            </a:r>
          </a:p>
          <a:p>
            <a:r>
              <a:rPr lang="en-US" sz="3200" dirty="0">
                <a:solidFill>
                  <a:schemeClr val="tx1">
                    <a:lumMod val="85000"/>
                    <a:lumOff val="15000"/>
                  </a:schemeClr>
                </a:solidFill>
              </a:rPr>
              <a:t>Linear Regression</a:t>
            </a:r>
          </a:p>
          <a:p>
            <a:r>
              <a:rPr lang="en-US" sz="3600" b="1" dirty="0">
                <a:solidFill>
                  <a:schemeClr val="tx1">
                    <a:lumMod val="85000"/>
                    <a:lumOff val="15000"/>
                  </a:schemeClr>
                </a:solidFill>
              </a:rPr>
              <a:t>Conclusions and Future Work</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1816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463BFC1-876E-76AA-DAC1-C753FD7FC20F}"/>
              </a:ext>
            </a:extLst>
          </p:cNvPr>
          <p:cNvSpPr>
            <a:spLocks noGrp="1"/>
          </p:cNvSpPr>
          <p:nvPr>
            <p:ph type="title"/>
          </p:nvPr>
        </p:nvSpPr>
        <p:spPr>
          <a:xfrm>
            <a:off x="838201" y="643467"/>
            <a:ext cx="3888526" cy="1800526"/>
          </a:xfrm>
        </p:spPr>
        <p:txBody>
          <a:bodyPr>
            <a:normAutofit/>
          </a:bodyPr>
          <a:lstStyle/>
          <a:p>
            <a:r>
              <a:rPr lang="en-US" dirty="0"/>
              <a:t>Conclusions and Future Work</a:t>
            </a:r>
          </a:p>
        </p:txBody>
      </p:sp>
      <p:sp>
        <p:nvSpPr>
          <p:cNvPr id="3" name="Content Placeholder 2">
            <a:extLst>
              <a:ext uri="{FF2B5EF4-FFF2-40B4-BE49-F238E27FC236}">
                <a16:creationId xmlns:a16="http://schemas.microsoft.com/office/drawing/2014/main" id="{A6EF701D-4EE9-2537-138A-49FCBB35D8B0}"/>
              </a:ext>
            </a:extLst>
          </p:cNvPr>
          <p:cNvSpPr>
            <a:spLocks noGrp="1"/>
          </p:cNvSpPr>
          <p:nvPr>
            <p:ph idx="1"/>
          </p:nvPr>
        </p:nvSpPr>
        <p:spPr>
          <a:xfrm>
            <a:off x="838201" y="2623381"/>
            <a:ext cx="3888528" cy="3553581"/>
          </a:xfrm>
        </p:spPr>
        <p:txBody>
          <a:bodyPr>
            <a:normAutofit lnSpcReduction="10000"/>
          </a:bodyPr>
          <a:lstStyle/>
          <a:p>
            <a:r>
              <a:rPr lang="en-US" sz="2000" dirty="0"/>
              <a:t>Useful testing of different methods before building large scale project</a:t>
            </a:r>
          </a:p>
          <a:p>
            <a:r>
              <a:rPr lang="en-US" sz="2000" dirty="0"/>
              <a:t>Combine workflows</a:t>
            </a:r>
          </a:p>
          <a:p>
            <a:r>
              <a:rPr lang="en-US" sz="2000" dirty="0"/>
              <a:t>Run for swarm events</a:t>
            </a:r>
          </a:p>
          <a:p>
            <a:r>
              <a:rPr lang="en-US" sz="2000" dirty="0"/>
              <a:t>Run for all events in Yellowstone deployment</a:t>
            </a:r>
          </a:p>
          <a:p>
            <a:r>
              <a:rPr lang="en-US" sz="2000" dirty="0"/>
              <a:t>Find areas of repeating low velocity</a:t>
            </a:r>
          </a:p>
          <a:p>
            <a:r>
              <a:rPr lang="en-US" sz="2000" dirty="0"/>
              <a:t>Compare paths inside and outside of caldera</a:t>
            </a:r>
          </a:p>
        </p:txBody>
      </p:sp>
      <p:pic>
        <p:nvPicPr>
          <p:cNvPr id="5" name="Picture 4" descr="Map&#10;&#10;Description automatically generated">
            <a:extLst>
              <a:ext uri="{FF2B5EF4-FFF2-40B4-BE49-F238E27FC236}">
                <a16:creationId xmlns:a16="http://schemas.microsoft.com/office/drawing/2014/main" id="{818E92DB-DC9A-67F6-D7AA-804CC4EEDCF4}"/>
              </a:ext>
            </a:extLst>
          </p:cNvPr>
          <p:cNvPicPr>
            <a:picLocks noChangeAspect="1"/>
          </p:cNvPicPr>
          <p:nvPr/>
        </p:nvPicPr>
        <p:blipFill>
          <a:blip r:embed="rId2"/>
          <a:stretch>
            <a:fillRect/>
          </a:stretch>
        </p:blipFill>
        <p:spPr>
          <a:xfrm>
            <a:off x="6800986" y="1259301"/>
            <a:ext cx="4747547" cy="4367742"/>
          </a:xfrm>
          <a:prstGeom prst="rect">
            <a:avLst/>
          </a:prstGeom>
        </p:spPr>
      </p:pic>
    </p:spTree>
    <p:extLst>
      <p:ext uri="{BB962C8B-B14F-4D97-AF65-F5344CB8AC3E}">
        <p14:creationId xmlns:p14="http://schemas.microsoft.com/office/powerpoint/2010/main" val="2761298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A7F3BF-8763-4074-AD77-92790AF31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739161-F4BD-BD93-716D-18218E737774}"/>
              </a:ext>
            </a:extLst>
          </p:cNvPr>
          <p:cNvSpPr>
            <a:spLocks noGrp="1"/>
          </p:cNvSpPr>
          <p:nvPr>
            <p:ph type="title"/>
          </p:nvPr>
        </p:nvSpPr>
        <p:spPr>
          <a:xfrm>
            <a:off x="1188063" y="872308"/>
            <a:ext cx="9356106" cy="1200329"/>
          </a:xfrm>
        </p:spPr>
        <p:txBody>
          <a:bodyPr anchor="t">
            <a:normAutofit/>
          </a:bodyPr>
          <a:lstStyle/>
          <a:p>
            <a:r>
              <a:rPr lang="en-US" dirty="0"/>
              <a:t>Future Workflow</a:t>
            </a:r>
          </a:p>
        </p:txBody>
      </p:sp>
      <p:grpSp>
        <p:nvGrpSpPr>
          <p:cNvPr id="11" name="Group 10">
            <a:extLst>
              <a:ext uri="{FF2B5EF4-FFF2-40B4-BE49-F238E27FC236}">
                <a16:creationId xmlns:a16="http://schemas.microsoft.com/office/drawing/2014/main" id="{7A9648D6-B41B-42D0-A817-AE2607B0B5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4200" y="554152"/>
            <a:ext cx="574177" cy="1075866"/>
            <a:chOff x="10994200" y="554152"/>
            <a:chExt cx="574177" cy="1075866"/>
          </a:xfrm>
        </p:grpSpPr>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3"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grpSp>
      <p:cxnSp>
        <p:nvCxnSpPr>
          <p:cNvPr id="16" name="Straight Connector 1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72564C1E-507E-FC97-8B28-C226F4286378}"/>
              </a:ext>
            </a:extLst>
          </p:cNvPr>
          <p:cNvGraphicFramePr>
            <a:graphicFrameLocks noGrp="1"/>
          </p:cNvGraphicFramePr>
          <p:nvPr>
            <p:ph idx="1"/>
            <p:extLst>
              <p:ext uri="{D42A27DB-BD31-4B8C-83A1-F6EECF244321}">
                <p14:modId xmlns:p14="http://schemas.microsoft.com/office/powerpoint/2010/main" val="1687771818"/>
              </p:ext>
            </p:extLst>
          </p:nvPr>
        </p:nvGraphicFramePr>
        <p:xfrm>
          <a:off x="1188062" y="1825625"/>
          <a:ext cx="9356107" cy="439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A4CE3F39-C9ED-0A68-BE43-CCF1C8E6D5C4}"/>
              </a:ext>
            </a:extLst>
          </p:cNvPr>
          <p:cNvSpPr/>
          <p:nvPr/>
        </p:nvSpPr>
        <p:spPr>
          <a:xfrm>
            <a:off x="10544169" y="256674"/>
            <a:ext cx="1246778" cy="19090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1060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7C71A-6ADA-B3FB-77AA-3D5955102823}"/>
              </a:ext>
            </a:extLst>
          </p:cNvPr>
          <p:cNvSpPr>
            <a:spLocks noGrp="1"/>
          </p:cNvSpPr>
          <p:nvPr>
            <p:ph type="title"/>
          </p:nvPr>
        </p:nvSpPr>
        <p:spPr>
          <a:xfrm>
            <a:off x="110025" y="306659"/>
            <a:ext cx="10515600" cy="1325563"/>
          </a:xfrm>
        </p:spPr>
        <p:txBody>
          <a:bodyPr/>
          <a:lstStyle/>
          <a:p>
            <a:r>
              <a:rPr lang="en-US" dirty="0"/>
              <a:t>Yellowstone Swarm Events</a:t>
            </a:r>
          </a:p>
        </p:txBody>
      </p:sp>
      <p:sp>
        <p:nvSpPr>
          <p:cNvPr id="3" name="Content Placeholder 2">
            <a:extLst>
              <a:ext uri="{FF2B5EF4-FFF2-40B4-BE49-F238E27FC236}">
                <a16:creationId xmlns:a16="http://schemas.microsoft.com/office/drawing/2014/main" id="{7513642C-0392-8680-9E1E-7EE098FD31B2}"/>
              </a:ext>
            </a:extLst>
          </p:cNvPr>
          <p:cNvSpPr>
            <a:spLocks noGrp="1"/>
          </p:cNvSpPr>
          <p:nvPr>
            <p:ph idx="1"/>
          </p:nvPr>
        </p:nvSpPr>
        <p:spPr>
          <a:xfrm>
            <a:off x="838200" y="1825625"/>
            <a:ext cx="6037385" cy="4351338"/>
          </a:xfrm>
        </p:spPr>
        <p:txBody>
          <a:bodyPr/>
          <a:lstStyle/>
          <a:p>
            <a:r>
              <a:rPr lang="en-US" dirty="0"/>
              <a:t>50% of Yellowstone seismicity</a:t>
            </a:r>
          </a:p>
          <a:p>
            <a:r>
              <a:rPr lang="en-US" b="0" i="0" dirty="0">
                <a:solidFill>
                  <a:srgbClr val="171717"/>
                </a:solidFill>
                <a:effectLst/>
                <a:latin typeface="Merriweather Web"/>
              </a:rPr>
              <a:t>Red circles represent all seismicity</a:t>
            </a:r>
          </a:p>
          <a:p>
            <a:r>
              <a:rPr lang="en-US" b="0" i="0" dirty="0">
                <a:solidFill>
                  <a:srgbClr val="171717"/>
                </a:solidFill>
                <a:effectLst/>
                <a:latin typeface="Merriweather Web"/>
              </a:rPr>
              <a:t>Blue circles represent earthquakes as part of earthquake swarms</a:t>
            </a:r>
          </a:p>
          <a:p>
            <a:r>
              <a:rPr lang="en-US" dirty="0">
                <a:solidFill>
                  <a:srgbClr val="171717"/>
                </a:solidFill>
                <a:latin typeface="Merriweather Web"/>
              </a:rPr>
              <a:t>In 2020 there were 26 swarms</a:t>
            </a:r>
          </a:p>
          <a:p>
            <a:r>
              <a:rPr lang="en-US" dirty="0">
                <a:solidFill>
                  <a:srgbClr val="171717"/>
                </a:solidFill>
                <a:latin typeface="Merriweather Web"/>
              </a:rPr>
              <a:t>Largest had 123 events during September 10-16</a:t>
            </a:r>
            <a:endParaRPr lang="en-US" dirty="0"/>
          </a:p>
          <a:p>
            <a:endParaRPr lang="en-US" dirty="0"/>
          </a:p>
        </p:txBody>
      </p:sp>
      <p:sp>
        <p:nvSpPr>
          <p:cNvPr id="5" name="TextBox 4">
            <a:extLst>
              <a:ext uri="{FF2B5EF4-FFF2-40B4-BE49-F238E27FC236}">
                <a16:creationId xmlns:a16="http://schemas.microsoft.com/office/drawing/2014/main" id="{22AE8F59-BB92-9419-E6F1-014508F68A9E}"/>
              </a:ext>
            </a:extLst>
          </p:cNvPr>
          <p:cNvSpPr txBox="1"/>
          <p:nvPr/>
        </p:nvSpPr>
        <p:spPr>
          <a:xfrm>
            <a:off x="8989334" y="5266552"/>
            <a:ext cx="3092641" cy="369332"/>
          </a:xfrm>
          <a:prstGeom prst="rect">
            <a:avLst/>
          </a:prstGeom>
          <a:noFill/>
        </p:spPr>
        <p:txBody>
          <a:bodyPr wrap="none" rtlCol="0">
            <a:spAutoFit/>
          </a:bodyPr>
          <a:lstStyle/>
          <a:p>
            <a:r>
              <a:rPr lang="en-US" b="0" i="1" dirty="0">
                <a:solidFill>
                  <a:srgbClr val="171717"/>
                </a:solidFill>
                <a:effectLst/>
                <a:latin typeface="Public Sans Web"/>
              </a:rPr>
              <a:t>Sources/Usage: Public Domain.</a:t>
            </a:r>
            <a:endParaRPr lang="en-US" dirty="0"/>
          </a:p>
        </p:txBody>
      </p:sp>
      <p:pic>
        <p:nvPicPr>
          <p:cNvPr id="3076" name="Picture 4" descr="Map of Yellowstone earthquakes as located by the University of Utah...">
            <a:extLst>
              <a:ext uri="{FF2B5EF4-FFF2-40B4-BE49-F238E27FC236}">
                <a16:creationId xmlns:a16="http://schemas.microsoft.com/office/drawing/2014/main" id="{E89D1FFC-8070-56BF-8310-2E285AE7FD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4206" y="121994"/>
            <a:ext cx="5927769" cy="52325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6DCE188-6F7A-9B94-5CAD-6B02946E0189}"/>
              </a:ext>
            </a:extLst>
          </p:cNvPr>
          <p:cNvSpPr txBox="1"/>
          <p:nvPr/>
        </p:nvSpPr>
        <p:spPr>
          <a:xfrm>
            <a:off x="6096001" y="6415399"/>
            <a:ext cx="6341544" cy="707886"/>
          </a:xfrm>
          <a:prstGeom prst="rect">
            <a:avLst/>
          </a:prstGeom>
          <a:noFill/>
        </p:spPr>
        <p:txBody>
          <a:bodyPr wrap="square" rtlCol="0">
            <a:spAutoFit/>
          </a:bodyPr>
          <a:lstStyle/>
          <a:p>
            <a:pPr indent="-457200"/>
            <a:r>
              <a:rPr lang="en-US" sz="800" i="1" dirty="0">
                <a:effectLst/>
              </a:rPr>
              <a:t>Monitoring earthquakes in Yellowstone National park</a:t>
            </a:r>
            <a:r>
              <a:rPr lang="en-US" sz="800" dirty="0">
                <a:effectLst/>
              </a:rPr>
              <a:t>. Monitoring Earthquakes in Yellowstone National Park | U.S. Geological Survey. (n.d.).</a:t>
            </a:r>
          </a:p>
          <a:p>
            <a:pPr indent="-457200"/>
            <a:r>
              <a:rPr lang="en-US" sz="800" dirty="0"/>
              <a:t>        </a:t>
            </a:r>
            <a:r>
              <a:rPr lang="en-US" sz="800" dirty="0">
                <a:effectLst/>
              </a:rPr>
              <a:t>Retrieved May 1, 2023, from https://</a:t>
            </a:r>
            <a:r>
              <a:rPr lang="en-US" sz="800" dirty="0" err="1">
                <a:effectLst/>
              </a:rPr>
              <a:t>www.usgs.gov</a:t>
            </a:r>
            <a:r>
              <a:rPr lang="en-US" sz="800" dirty="0">
                <a:effectLst/>
              </a:rPr>
              <a:t>/volcanoes/</a:t>
            </a:r>
            <a:r>
              <a:rPr lang="en-US" sz="800" dirty="0" err="1">
                <a:effectLst/>
              </a:rPr>
              <a:t>yellowstone</a:t>
            </a:r>
            <a:r>
              <a:rPr lang="en-US" sz="800" dirty="0">
                <a:effectLst/>
              </a:rPr>
              <a:t>/monitoring-earthquakes-</a:t>
            </a:r>
            <a:r>
              <a:rPr lang="en-US" sz="800" dirty="0" err="1">
                <a:effectLst/>
              </a:rPr>
              <a:t>yellowstone</a:t>
            </a:r>
            <a:r>
              <a:rPr lang="en-US" sz="800" dirty="0">
                <a:effectLst/>
              </a:rPr>
              <a:t>-national-park</a:t>
            </a:r>
          </a:p>
          <a:p>
            <a:pPr indent="-457200"/>
            <a:r>
              <a:rPr lang="en-US" sz="800" b="0" i="0" dirty="0">
                <a:solidFill>
                  <a:srgbClr val="222222"/>
                </a:solidFill>
                <a:effectLst/>
              </a:rPr>
              <a:t>Poland, M., et al. "Yellowstone Volcano Observatory 2021 Annual Report." </a:t>
            </a:r>
            <a:r>
              <a:rPr lang="en-US" sz="800" b="0" i="1" dirty="0">
                <a:solidFill>
                  <a:srgbClr val="222222"/>
                </a:solidFill>
                <a:effectLst/>
              </a:rPr>
              <a:t>US Geological Survey Circular</a:t>
            </a:r>
            <a:r>
              <a:rPr lang="en-US" sz="800" b="0" i="0" dirty="0">
                <a:solidFill>
                  <a:srgbClr val="222222"/>
                </a:solidFill>
                <a:effectLst/>
              </a:rPr>
              <a:t> (2022): 1-60.</a:t>
            </a:r>
            <a:r>
              <a:rPr lang="en-US" sz="800" dirty="0">
                <a:effectLst/>
              </a:rPr>
              <a:t> </a:t>
            </a:r>
          </a:p>
          <a:p>
            <a:endParaRPr lang="en-US" sz="1600" dirty="0"/>
          </a:p>
        </p:txBody>
      </p:sp>
    </p:spTree>
    <p:extLst>
      <p:ext uri="{BB962C8B-B14F-4D97-AF65-F5344CB8AC3E}">
        <p14:creationId xmlns:p14="http://schemas.microsoft.com/office/powerpoint/2010/main" val="3950707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DC5304A0-8466-A224-892F-261F5EDE0E89}"/>
              </a:ext>
            </a:extLst>
          </p:cNvPr>
          <p:cNvPicPr>
            <a:picLocks noChangeAspect="1"/>
          </p:cNvPicPr>
          <p:nvPr/>
        </p:nvPicPr>
        <p:blipFill>
          <a:blip r:embed="rId2"/>
          <a:stretch>
            <a:fillRect/>
          </a:stretch>
        </p:blipFill>
        <p:spPr>
          <a:xfrm>
            <a:off x="897841" y="1171247"/>
            <a:ext cx="10396318" cy="5380094"/>
          </a:xfrm>
          <a:prstGeom prst="rect">
            <a:avLst/>
          </a:prstGeom>
        </p:spPr>
      </p:pic>
      <p:sp>
        <p:nvSpPr>
          <p:cNvPr id="4" name="Title 1">
            <a:extLst>
              <a:ext uri="{FF2B5EF4-FFF2-40B4-BE49-F238E27FC236}">
                <a16:creationId xmlns:a16="http://schemas.microsoft.com/office/drawing/2014/main" id="{075CF72B-D5E5-BC10-825F-D3DF9C53AA1F}"/>
              </a:ext>
            </a:extLst>
          </p:cNvPr>
          <p:cNvSpPr txBox="1">
            <a:spLocks/>
          </p:cNvSpPr>
          <p:nvPr/>
        </p:nvSpPr>
        <p:spPr>
          <a:xfrm>
            <a:off x="2488124" y="306659"/>
            <a:ext cx="7215753"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Yellowstone Nodal Deployment</a:t>
            </a:r>
          </a:p>
        </p:txBody>
      </p:sp>
      <p:sp>
        <p:nvSpPr>
          <p:cNvPr id="6" name="Rectangle 5">
            <a:extLst>
              <a:ext uri="{FF2B5EF4-FFF2-40B4-BE49-F238E27FC236}">
                <a16:creationId xmlns:a16="http://schemas.microsoft.com/office/drawing/2014/main" id="{525ECCA7-1416-2046-FDDA-5AD95A592979}"/>
              </a:ext>
            </a:extLst>
          </p:cNvPr>
          <p:cNvSpPr/>
          <p:nvPr/>
        </p:nvSpPr>
        <p:spPr>
          <a:xfrm>
            <a:off x="7988968" y="4259179"/>
            <a:ext cx="737937" cy="2245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5367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01F8AB-AC2F-9492-28FB-C6EF56FC19E1}"/>
              </a:ext>
            </a:extLst>
          </p:cNvPr>
          <p:cNvPicPr>
            <a:picLocks noChangeAspect="1"/>
          </p:cNvPicPr>
          <p:nvPr/>
        </p:nvPicPr>
        <p:blipFill>
          <a:blip r:embed="rId3"/>
          <a:srcRect/>
          <a:stretch/>
        </p:blipFill>
        <p:spPr>
          <a:xfrm>
            <a:off x="990642" y="863875"/>
            <a:ext cx="9611492" cy="5792077"/>
          </a:xfrm>
          <a:prstGeom prst="rect">
            <a:avLst/>
          </a:prstGeom>
        </p:spPr>
      </p:pic>
      <p:cxnSp>
        <p:nvCxnSpPr>
          <p:cNvPr id="2" name="Straight Connector 1">
            <a:extLst>
              <a:ext uri="{FF2B5EF4-FFF2-40B4-BE49-F238E27FC236}">
                <a16:creationId xmlns:a16="http://schemas.microsoft.com/office/drawing/2014/main" id="{97A94965-7CBD-57BD-E9CB-65AAB39536ED}"/>
              </a:ext>
            </a:extLst>
          </p:cNvPr>
          <p:cNvCxnSpPr>
            <a:cxnSpLocks/>
          </p:cNvCxnSpPr>
          <p:nvPr/>
        </p:nvCxnSpPr>
        <p:spPr>
          <a:xfrm>
            <a:off x="2208025" y="4744421"/>
            <a:ext cx="77759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05AA3BC-E933-FD9D-7DB8-E11B216E2A90}"/>
              </a:ext>
            </a:extLst>
          </p:cNvPr>
          <p:cNvSpPr txBox="1"/>
          <p:nvPr/>
        </p:nvSpPr>
        <p:spPr>
          <a:xfrm>
            <a:off x="10450575" y="5348104"/>
            <a:ext cx="1654107" cy="830997"/>
          </a:xfrm>
          <a:prstGeom prst="rect">
            <a:avLst/>
          </a:prstGeom>
          <a:noFill/>
        </p:spPr>
        <p:txBody>
          <a:bodyPr wrap="none" rtlCol="0">
            <a:spAutoFit/>
          </a:bodyPr>
          <a:lstStyle/>
          <a:p>
            <a:r>
              <a:rPr lang="en-US" sz="1600" dirty="0"/>
              <a:t>Esso, Russia M6.4</a:t>
            </a:r>
          </a:p>
          <a:p>
            <a:r>
              <a:rPr lang="en-US" sz="1600" dirty="0"/>
              <a:t>Depth 344km</a:t>
            </a:r>
          </a:p>
          <a:p>
            <a:r>
              <a:rPr lang="en-US" sz="1600" dirty="0"/>
              <a:t>09-15-2020</a:t>
            </a:r>
          </a:p>
        </p:txBody>
      </p:sp>
      <p:sp>
        <p:nvSpPr>
          <p:cNvPr id="3" name="Title 1">
            <a:extLst>
              <a:ext uri="{FF2B5EF4-FFF2-40B4-BE49-F238E27FC236}">
                <a16:creationId xmlns:a16="http://schemas.microsoft.com/office/drawing/2014/main" id="{D75CC1B0-DC79-14F6-836C-AB110F44EAA9}"/>
              </a:ext>
            </a:extLst>
          </p:cNvPr>
          <p:cNvSpPr txBox="1">
            <a:spLocks/>
          </p:cNvSpPr>
          <p:nvPr/>
        </p:nvSpPr>
        <p:spPr>
          <a:xfrm>
            <a:off x="838200" y="-460734"/>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t>Teleseism Record Section</a:t>
            </a:r>
          </a:p>
        </p:txBody>
      </p:sp>
      <p:sp>
        <p:nvSpPr>
          <p:cNvPr id="7" name="TextBox 6">
            <a:extLst>
              <a:ext uri="{FF2B5EF4-FFF2-40B4-BE49-F238E27FC236}">
                <a16:creationId xmlns:a16="http://schemas.microsoft.com/office/drawing/2014/main" id="{6F7B556D-4E55-1327-4682-94CBD7F09B5C}"/>
              </a:ext>
            </a:extLst>
          </p:cNvPr>
          <p:cNvSpPr txBox="1"/>
          <p:nvPr/>
        </p:nvSpPr>
        <p:spPr>
          <a:xfrm>
            <a:off x="2052234" y="6179101"/>
            <a:ext cx="8242550" cy="584775"/>
          </a:xfrm>
          <a:prstGeom prst="rect">
            <a:avLst/>
          </a:prstGeom>
          <a:solidFill>
            <a:schemeClr val="bg1"/>
          </a:solidFill>
        </p:spPr>
        <p:txBody>
          <a:bodyPr wrap="square" rtlCol="0">
            <a:spAutoFit/>
          </a:bodyPr>
          <a:lstStyle/>
          <a:p>
            <a:pPr algn="ctr"/>
            <a:r>
              <a:rPr lang="en-US" sz="1600" dirty="0"/>
              <a:t>6060 	          6080		  6100	              6120 	      6140 	                 6160</a:t>
            </a:r>
          </a:p>
          <a:p>
            <a:pPr algn="ctr"/>
            <a:r>
              <a:rPr lang="en-US" sz="1600" dirty="0"/>
              <a:t>Distance[km]</a:t>
            </a:r>
          </a:p>
        </p:txBody>
      </p:sp>
    </p:spTree>
    <p:extLst>
      <p:ext uri="{BB962C8B-B14F-4D97-AF65-F5344CB8AC3E}">
        <p14:creationId xmlns:p14="http://schemas.microsoft.com/office/powerpoint/2010/main" val="3382447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DF1AD3-90F7-984B-296C-CE9E2405E6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416" y="277009"/>
            <a:ext cx="7009271" cy="6303981"/>
          </a:xfrm>
          <a:prstGeom prst="rect">
            <a:avLst/>
          </a:prstGeom>
        </p:spPr>
      </p:pic>
      <p:sp>
        <p:nvSpPr>
          <p:cNvPr id="4" name="TextBox 3">
            <a:extLst>
              <a:ext uri="{FF2B5EF4-FFF2-40B4-BE49-F238E27FC236}">
                <a16:creationId xmlns:a16="http://schemas.microsoft.com/office/drawing/2014/main" id="{A7C73754-2F74-F392-1AF0-50B6B48D5466}"/>
              </a:ext>
            </a:extLst>
          </p:cNvPr>
          <p:cNvSpPr txBox="1"/>
          <p:nvPr/>
        </p:nvSpPr>
        <p:spPr>
          <a:xfrm>
            <a:off x="7331687" y="1586338"/>
            <a:ext cx="4537898" cy="2308324"/>
          </a:xfrm>
          <a:prstGeom prst="rect">
            <a:avLst/>
          </a:prstGeom>
          <a:noFill/>
        </p:spPr>
        <p:txBody>
          <a:bodyPr wrap="square">
            <a:spAutoFit/>
          </a:bodyPr>
          <a:lstStyle/>
          <a:p>
            <a:pPr marL="571500" indent="-571500">
              <a:buFont typeface="Arial" panose="020B0604020202020204" pitchFamily="34" charset="0"/>
              <a:buChar char="•"/>
            </a:pPr>
            <a:r>
              <a:rPr lang="en-US" sz="1800" b="1" dirty="0"/>
              <a:t>630 3-component </a:t>
            </a:r>
            <a:r>
              <a:rPr lang="en-US" sz="1800" b="1" dirty="0" err="1"/>
              <a:t>Magseis</a:t>
            </a:r>
            <a:r>
              <a:rPr lang="en-US" sz="1800" b="1" dirty="0"/>
              <a:t> Fairfield 5-Hz geophones deployed between 08/17/20 and 09/21/20 </a:t>
            </a:r>
          </a:p>
          <a:p>
            <a:pPr marL="571500" indent="-571500">
              <a:buFont typeface="Arial" panose="020B0604020202020204" pitchFamily="34" charset="0"/>
              <a:buChar char="•"/>
            </a:pPr>
            <a:r>
              <a:rPr lang="en-US" sz="1800" b="1" dirty="0"/>
              <a:t>Stations deployed along roads except for line of 12 stations connecting two dense lines</a:t>
            </a:r>
          </a:p>
          <a:p>
            <a:pPr marL="571500" indent="-571500">
              <a:buFont typeface="Arial" panose="020B0604020202020204" pitchFamily="34" charset="0"/>
              <a:buChar char="•"/>
            </a:pPr>
            <a:r>
              <a:rPr lang="en-US" sz="1800" b="1" dirty="0"/>
              <a:t>Stations spaced ~3.5km outside the caldera to ~200m inside the caldera</a:t>
            </a:r>
          </a:p>
        </p:txBody>
      </p:sp>
      <p:sp>
        <p:nvSpPr>
          <p:cNvPr id="5" name="TextBox 4">
            <a:extLst>
              <a:ext uri="{FF2B5EF4-FFF2-40B4-BE49-F238E27FC236}">
                <a16:creationId xmlns:a16="http://schemas.microsoft.com/office/drawing/2014/main" id="{4BB7D260-4078-88F5-01A4-D12DCC0BA981}"/>
              </a:ext>
            </a:extLst>
          </p:cNvPr>
          <p:cNvSpPr txBox="1"/>
          <p:nvPr/>
        </p:nvSpPr>
        <p:spPr>
          <a:xfrm>
            <a:off x="7852240" y="548639"/>
            <a:ext cx="3496791" cy="584775"/>
          </a:xfrm>
          <a:prstGeom prst="rect">
            <a:avLst/>
          </a:prstGeom>
          <a:noFill/>
        </p:spPr>
        <p:txBody>
          <a:bodyPr wrap="none" rtlCol="0">
            <a:spAutoFit/>
          </a:bodyPr>
          <a:lstStyle/>
          <a:p>
            <a:r>
              <a:rPr lang="en-US" sz="3200" dirty="0">
                <a:latin typeface="+mj-lt"/>
              </a:rPr>
              <a:t>Yellowstone Dataset</a:t>
            </a:r>
          </a:p>
        </p:txBody>
      </p:sp>
    </p:spTree>
    <p:extLst>
      <p:ext uri="{BB962C8B-B14F-4D97-AF65-F5344CB8AC3E}">
        <p14:creationId xmlns:p14="http://schemas.microsoft.com/office/powerpoint/2010/main" val="3499121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60022CF-D73B-45FB-8DD4-1B1C0C92E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0AE8CA-5218-4E8D-93DC-FCF97BB4E76B}"/>
              </a:ext>
            </a:extLst>
          </p:cNvPr>
          <p:cNvSpPr>
            <a:spLocks noGrp="1"/>
          </p:cNvSpPr>
          <p:nvPr>
            <p:ph type="title"/>
          </p:nvPr>
        </p:nvSpPr>
        <p:spPr>
          <a:xfrm>
            <a:off x="1129015" y="364523"/>
            <a:ext cx="9224061" cy="949606"/>
          </a:xfrm>
        </p:spPr>
        <p:txBody>
          <a:bodyPr>
            <a:normAutofit/>
          </a:bodyPr>
          <a:lstStyle/>
          <a:p>
            <a:r>
              <a:rPr lang="en-US" dirty="0"/>
              <a:t>Why apply machine learning methods?</a:t>
            </a:r>
          </a:p>
        </p:txBody>
      </p:sp>
      <p:sp>
        <p:nvSpPr>
          <p:cNvPr id="13" name="Freeform: Shape 12">
            <a:extLst>
              <a:ext uri="{FF2B5EF4-FFF2-40B4-BE49-F238E27FC236}">
                <a16:creationId xmlns:a16="http://schemas.microsoft.com/office/drawing/2014/main" id="{AC2C106E-0A9A-4090-95B9-B7070646D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61483" y="-2"/>
            <a:ext cx="1329192" cy="6858000"/>
          </a:xfrm>
          <a:custGeom>
            <a:avLst/>
            <a:gdLst>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06772 w 1605470"/>
              <a:gd name="connsiteY131" fmla="*/ 2847273 h 6858000"/>
              <a:gd name="connsiteX132" fmla="*/ 593254 w 1605470"/>
              <a:gd name="connsiteY132" fmla="*/ 2766463 h 6858000"/>
              <a:gd name="connsiteX133" fmla="*/ 613412 w 1605470"/>
              <a:gd name="connsiteY133" fmla="*/ 2731184 h 6858000"/>
              <a:gd name="connsiteX134" fmla="*/ 555080 w 1605470"/>
              <a:gd name="connsiteY134" fmla="*/ 2538816 h 6858000"/>
              <a:gd name="connsiteX135" fmla="*/ 551827 w 1605470"/>
              <a:gd name="connsiteY135" fmla="*/ 2485734 h 6858000"/>
              <a:gd name="connsiteX136" fmla="*/ 525179 w 1605470"/>
              <a:gd name="connsiteY136" fmla="*/ 2447068 h 6858000"/>
              <a:gd name="connsiteX137" fmla="*/ 529511 w 1605470"/>
              <a:gd name="connsiteY137" fmla="*/ 2425819 h 6858000"/>
              <a:gd name="connsiteX138" fmla="*/ 530521 w 1605470"/>
              <a:gd name="connsiteY138" fmla="*/ 2422066 h 6858000"/>
              <a:gd name="connsiteX139" fmla="*/ 528878 w 1605470"/>
              <a:gd name="connsiteY139" fmla="*/ 2408971 h 6858000"/>
              <a:gd name="connsiteX140" fmla="*/ 535510 w 1605470"/>
              <a:gd name="connsiteY140" fmla="*/ 2402874 h 6858000"/>
              <a:gd name="connsiteX141" fmla="*/ 538122 w 1605470"/>
              <a:gd name="connsiteY141" fmla="*/ 2381443 h 6858000"/>
              <a:gd name="connsiteX142" fmla="*/ 533116 w 1605470"/>
              <a:gd name="connsiteY142" fmla="*/ 2358011 h 6858000"/>
              <a:gd name="connsiteX143" fmla="*/ 501423 w 1605470"/>
              <a:gd name="connsiteY143" fmla="*/ 2249479 h 6858000"/>
              <a:gd name="connsiteX144" fmla="*/ 486968 w 1605470"/>
              <a:gd name="connsiteY144" fmla="*/ 2182937 h 6858000"/>
              <a:gd name="connsiteX145" fmla="*/ 488555 w 1605470"/>
              <a:gd name="connsiteY145" fmla="*/ 2155135 h 6858000"/>
              <a:gd name="connsiteX146" fmla="*/ 486013 w 1605470"/>
              <a:gd name="connsiteY146" fmla="*/ 2118008 h 6858000"/>
              <a:gd name="connsiteX147" fmla="*/ 487006 w 1605470"/>
              <a:gd name="connsiteY147" fmla="*/ 2050531 h 6858000"/>
              <a:gd name="connsiteX148" fmla="*/ 478812 w 1605470"/>
              <a:gd name="connsiteY148" fmla="*/ 1963269 h 6858000"/>
              <a:gd name="connsiteX149" fmla="*/ 442619 w 1605470"/>
              <a:gd name="connsiteY149" fmla="*/ 1910499 h 6858000"/>
              <a:gd name="connsiteX150" fmla="*/ 446785 w 1605470"/>
              <a:gd name="connsiteY150" fmla="*/ 1903212 h 6858000"/>
              <a:gd name="connsiteX151" fmla="*/ 436547 w 1605470"/>
              <a:gd name="connsiteY151" fmla="*/ 1861531 h 6858000"/>
              <a:gd name="connsiteX152" fmla="*/ 364290 w 1605470"/>
              <a:gd name="connsiteY152" fmla="*/ 1728772 h 6858000"/>
              <a:gd name="connsiteX153" fmla="*/ 345287 w 1605470"/>
              <a:gd name="connsiteY153" fmla="*/ 1646953 h 6858000"/>
              <a:gd name="connsiteX154" fmla="*/ 344412 w 1605470"/>
              <a:gd name="connsiteY154" fmla="*/ 1615777 h 6858000"/>
              <a:gd name="connsiteX155" fmla="*/ 342578 w 1605470"/>
              <a:gd name="connsiteY155" fmla="*/ 1563678 h 6858000"/>
              <a:gd name="connsiteX156" fmla="*/ 355658 w 1605470"/>
              <a:gd name="connsiteY156" fmla="*/ 1519474 h 6858000"/>
              <a:gd name="connsiteX157" fmla="*/ 348400 w 1605470"/>
              <a:gd name="connsiteY157" fmla="*/ 1477995 h 6858000"/>
              <a:gd name="connsiteX158" fmla="*/ 328025 w 1605470"/>
              <a:gd name="connsiteY158" fmla="*/ 1475165 h 6858000"/>
              <a:gd name="connsiteX159" fmla="*/ 326326 w 1605470"/>
              <a:gd name="connsiteY159" fmla="*/ 1428585 h 6858000"/>
              <a:gd name="connsiteX160" fmla="*/ 325799 w 1605470"/>
              <a:gd name="connsiteY160" fmla="*/ 1357181 h 6858000"/>
              <a:gd name="connsiteX161" fmla="*/ 320507 w 1605470"/>
              <a:gd name="connsiteY161" fmla="*/ 1347099 h 6858000"/>
              <a:gd name="connsiteX162" fmla="*/ 335347 w 1605470"/>
              <a:gd name="connsiteY162" fmla="*/ 1334233 h 6858000"/>
              <a:gd name="connsiteX163" fmla="*/ 342792 w 1605470"/>
              <a:gd name="connsiteY163" fmla="*/ 1307086 h 6858000"/>
              <a:gd name="connsiteX164" fmla="*/ 343980 w 1605470"/>
              <a:gd name="connsiteY164" fmla="*/ 1189033 h 6858000"/>
              <a:gd name="connsiteX165" fmla="*/ 348665 w 1605470"/>
              <a:gd name="connsiteY165" fmla="*/ 1168288 h 6858000"/>
              <a:gd name="connsiteX166" fmla="*/ 340947 w 1605470"/>
              <a:gd name="connsiteY166" fmla="*/ 1142577 h 6858000"/>
              <a:gd name="connsiteX167" fmla="*/ 330253 w 1605470"/>
              <a:gd name="connsiteY167" fmla="*/ 1088484 h 6858000"/>
              <a:gd name="connsiteX168" fmla="*/ 314647 w 1605470"/>
              <a:gd name="connsiteY168" fmla="*/ 1053424 h 6858000"/>
              <a:gd name="connsiteX169" fmla="*/ 322906 w 1605470"/>
              <a:gd name="connsiteY169" fmla="*/ 1044367 h 6858000"/>
              <a:gd name="connsiteX170" fmla="*/ 326818 w 1605470"/>
              <a:gd name="connsiteY170" fmla="*/ 1022828 h 6858000"/>
              <a:gd name="connsiteX171" fmla="*/ 320445 w 1605470"/>
              <a:gd name="connsiteY171" fmla="*/ 932283 h 6858000"/>
              <a:gd name="connsiteX172" fmla="*/ 322681 w 1605470"/>
              <a:gd name="connsiteY172" fmla="*/ 915925 h 6858000"/>
              <a:gd name="connsiteX173" fmla="*/ 315310 w 1605470"/>
              <a:gd name="connsiteY173" fmla="*/ 896999 h 6858000"/>
              <a:gd name="connsiteX174" fmla="*/ 284718 w 1605470"/>
              <a:gd name="connsiteY174" fmla="*/ 821517 h 6858000"/>
              <a:gd name="connsiteX175" fmla="*/ 270682 w 1605470"/>
              <a:gd name="connsiteY175" fmla="*/ 786519 h 6858000"/>
              <a:gd name="connsiteX176" fmla="*/ 265483 w 1605470"/>
              <a:gd name="connsiteY176" fmla="*/ 784963 h 6858000"/>
              <a:gd name="connsiteX177" fmla="*/ 270939 w 1605470"/>
              <a:gd name="connsiteY177" fmla="*/ 776648 h 6858000"/>
              <a:gd name="connsiteX178" fmla="*/ 263668 w 1605470"/>
              <a:gd name="connsiteY178" fmla="*/ 751353 h 6858000"/>
              <a:gd name="connsiteX179" fmla="*/ 254540 w 1605470"/>
              <a:gd name="connsiteY179" fmla="*/ 741965 h 6858000"/>
              <a:gd name="connsiteX180" fmla="*/ 252501 w 1605470"/>
              <a:gd name="connsiteY180" fmla="*/ 724635 h 6858000"/>
              <a:gd name="connsiteX181" fmla="*/ 248897 w 1605470"/>
              <a:gd name="connsiteY181" fmla="*/ 681659 h 6858000"/>
              <a:gd name="connsiteX182" fmla="*/ 234316 w 1605470"/>
              <a:gd name="connsiteY182" fmla="*/ 635218 h 6858000"/>
              <a:gd name="connsiteX183" fmla="*/ 239327 w 1605470"/>
              <a:gd name="connsiteY183" fmla="*/ 613763 h 6858000"/>
              <a:gd name="connsiteX184" fmla="*/ 225269 w 1605470"/>
              <a:gd name="connsiteY184" fmla="*/ 598582 h 6858000"/>
              <a:gd name="connsiteX185" fmla="*/ 224950 w 1605470"/>
              <a:gd name="connsiteY185" fmla="*/ 576846 h 6858000"/>
              <a:gd name="connsiteX186" fmla="*/ 204632 w 1605470"/>
              <a:gd name="connsiteY186" fmla="*/ 553868 h 6858000"/>
              <a:gd name="connsiteX187" fmla="*/ 239317 w 1605470"/>
              <a:gd name="connsiteY187" fmla="*/ 517614 h 6858000"/>
              <a:gd name="connsiteX188" fmla="*/ 257645 w 1605470"/>
              <a:gd name="connsiteY188" fmla="*/ 474761 h 6858000"/>
              <a:gd name="connsiteX189" fmla="*/ 201693 w 1605470"/>
              <a:gd name="connsiteY189" fmla="*/ 469651 h 6858000"/>
              <a:gd name="connsiteX190" fmla="*/ 195012 w 1605470"/>
              <a:gd name="connsiteY190" fmla="*/ 448559 h 6858000"/>
              <a:gd name="connsiteX191" fmla="*/ 201434 w 1605470"/>
              <a:gd name="connsiteY191" fmla="*/ 441529 h 6858000"/>
              <a:gd name="connsiteX192" fmla="*/ 200655 w 1605470"/>
              <a:gd name="connsiteY192" fmla="*/ 428927 h 6858000"/>
              <a:gd name="connsiteX193" fmla="*/ 190059 w 1605470"/>
              <a:gd name="connsiteY193" fmla="*/ 430161 h 6858000"/>
              <a:gd name="connsiteX194" fmla="*/ 184450 w 1605470"/>
              <a:gd name="connsiteY194" fmla="*/ 396240 h 6858000"/>
              <a:gd name="connsiteX195" fmla="*/ 146196 w 1605470"/>
              <a:gd name="connsiteY195" fmla="*/ 358810 h 6858000"/>
              <a:gd name="connsiteX196" fmla="*/ 124571 w 1605470"/>
              <a:gd name="connsiteY196" fmla="*/ 302178 h 6858000"/>
              <a:gd name="connsiteX197" fmla="*/ 103243 w 1605470"/>
              <a:gd name="connsiteY197" fmla="*/ 211375 h 6858000"/>
              <a:gd name="connsiteX198" fmla="*/ 94571 w 1605470"/>
              <a:gd name="connsiteY198" fmla="*/ 184179 h 6858000"/>
              <a:gd name="connsiteX199" fmla="*/ 13437 w 1605470"/>
              <a:gd name="connsiteY199" fmla="*/ 19287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06772 w 1605470"/>
              <a:gd name="connsiteY131" fmla="*/ 2847273 h 6858000"/>
              <a:gd name="connsiteX132" fmla="*/ 593254 w 1605470"/>
              <a:gd name="connsiteY132" fmla="*/ 2766463 h 6858000"/>
              <a:gd name="connsiteX133" fmla="*/ 613412 w 1605470"/>
              <a:gd name="connsiteY133" fmla="*/ 2731184 h 6858000"/>
              <a:gd name="connsiteX134" fmla="*/ 555080 w 1605470"/>
              <a:gd name="connsiteY134" fmla="*/ 2538816 h 6858000"/>
              <a:gd name="connsiteX135" fmla="*/ 551827 w 1605470"/>
              <a:gd name="connsiteY135" fmla="*/ 2485734 h 6858000"/>
              <a:gd name="connsiteX136" fmla="*/ 525179 w 1605470"/>
              <a:gd name="connsiteY136" fmla="*/ 2447068 h 6858000"/>
              <a:gd name="connsiteX137" fmla="*/ 529511 w 1605470"/>
              <a:gd name="connsiteY137" fmla="*/ 2425819 h 6858000"/>
              <a:gd name="connsiteX138" fmla="*/ 530521 w 1605470"/>
              <a:gd name="connsiteY138" fmla="*/ 2422066 h 6858000"/>
              <a:gd name="connsiteX139" fmla="*/ 528878 w 1605470"/>
              <a:gd name="connsiteY139" fmla="*/ 2408971 h 6858000"/>
              <a:gd name="connsiteX140" fmla="*/ 535510 w 1605470"/>
              <a:gd name="connsiteY140" fmla="*/ 2402874 h 6858000"/>
              <a:gd name="connsiteX141" fmla="*/ 538122 w 1605470"/>
              <a:gd name="connsiteY141" fmla="*/ 2381443 h 6858000"/>
              <a:gd name="connsiteX142" fmla="*/ 533116 w 1605470"/>
              <a:gd name="connsiteY142" fmla="*/ 2358011 h 6858000"/>
              <a:gd name="connsiteX143" fmla="*/ 501423 w 1605470"/>
              <a:gd name="connsiteY143" fmla="*/ 2249479 h 6858000"/>
              <a:gd name="connsiteX144" fmla="*/ 486968 w 1605470"/>
              <a:gd name="connsiteY144" fmla="*/ 2182937 h 6858000"/>
              <a:gd name="connsiteX145" fmla="*/ 488555 w 1605470"/>
              <a:gd name="connsiteY145" fmla="*/ 2155135 h 6858000"/>
              <a:gd name="connsiteX146" fmla="*/ 486013 w 1605470"/>
              <a:gd name="connsiteY146" fmla="*/ 2118008 h 6858000"/>
              <a:gd name="connsiteX147" fmla="*/ 487006 w 1605470"/>
              <a:gd name="connsiteY147" fmla="*/ 2050531 h 6858000"/>
              <a:gd name="connsiteX148" fmla="*/ 478812 w 1605470"/>
              <a:gd name="connsiteY148" fmla="*/ 1963269 h 6858000"/>
              <a:gd name="connsiteX149" fmla="*/ 442619 w 1605470"/>
              <a:gd name="connsiteY149" fmla="*/ 1910499 h 6858000"/>
              <a:gd name="connsiteX150" fmla="*/ 446785 w 1605470"/>
              <a:gd name="connsiteY150" fmla="*/ 1903212 h 6858000"/>
              <a:gd name="connsiteX151" fmla="*/ 436547 w 1605470"/>
              <a:gd name="connsiteY151" fmla="*/ 1861531 h 6858000"/>
              <a:gd name="connsiteX152" fmla="*/ 364290 w 1605470"/>
              <a:gd name="connsiteY152" fmla="*/ 1728772 h 6858000"/>
              <a:gd name="connsiteX153" fmla="*/ 345287 w 1605470"/>
              <a:gd name="connsiteY153" fmla="*/ 1646953 h 6858000"/>
              <a:gd name="connsiteX154" fmla="*/ 344412 w 1605470"/>
              <a:gd name="connsiteY154" fmla="*/ 1615777 h 6858000"/>
              <a:gd name="connsiteX155" fmla="*/ 342578 w 1605470"/>
              <a:gd name="connsiteY155" fmla="*/ 1563678 h 6858000"/>
              <a:gd name="connsiteX156" fmla="*/ 355658 w 1605470"/>
              <a:gd name="connsiteY156" fmla="*/ 1519474 h 6858000"/>
              <a:gd name="connsiteX157" fmla="*/ 348400 w 1605470"/>
              <a:gd name="connsiteY157" fmla="*/ 1477995 h 6858000"/>
              <a:gd name="connsiteX158" fmla="*/ 328025 w 1605470"/>
              <a:gd name="connsiteY158" fmla="*/ 1475165 h 6858000"/>
              <a:gd name="connsiteX159" fmla="*/ 326326 w 1605470"/>
              <a:gd name="connsiteY159" fmla="*/ 1428585 h 6858000"/>
              <a:gd name="connsiteX160" fmla="*/ 325799 w 1605470"/>
              <a:gd name="connsiteY160" fmla="*/ 1357181 h 6858000"/>
              <a:gd name="connsiteX161" fmla="*/ 320507 w 1605470"/>
              <a:gd name="connsiteY161" fmla="*/ 1347099 h 6858000"/>
              <a:gd name="connsiteX162" fmla="*/ 335347 w 1605470"/>
              <a:gd name="connsiteY162" fmla="*/ 1334233 h 6858000"/>
              <a:gd name="connsiteX163" fmla="*/ 342792 w 1605470"/>
              <a:gd name="connsiteY163" fmla="*/ 1307086 h 6858000"/>
              <a:gd name="connsiteX164" fmla="*/ 343980 w 1605470"/>
              <a:gd name="connsiteY164" fmla="*/ 1189033 h 6858000"/>
              <a:gd name="connsiteX165" fmla="*/ 348665 w 1605470"/>
              <a:gd name="connsiteY165" fmla="*/ 1168288 h 6858000"/>
              <a:gd name="connsiteX166" fmla="*/ 340947 w 1605470"/>
              <a:gd name="connsiteY166" fmla="*/ 1142577 h 6858000"/>
              <a:gd name="connsiteX167" fmla="*/ 330253 w 1605470"/>
              <a:gd name="connsiteY167" fmla="*/ 1088484 h 6858000"/>
              <a:gd name="connsiteX168" fmla="*/ 314647 w 1605470"/>
              <a:gd name="connsiteY168" fmla="*/ 1053424 h 6858000"/>
              <a:gd name="connsiteX169" fmla="*/ 322906 w 1605470"/>
              <a:gd name="connsiteY169" fmla="*/ 1044367 h 6858000"/>
              <a:gd name="connsiteX170" fmla="*/ 326818 w 1605470"/>
              <a:gd name="connsiteY170" fmla="*/ 1022828 h 6858000"/>
              <a:gd name="connsiteX171" fmla="*/ 320445 w 1605470"/>
              <a:gd name="connsiteY171" fmla="*/ 932283 h 6858000"/>
              <a:gd name="connsiteX172" fmla="*/ 322681 w 1605470"/>
              <a:gd name="connsiteY172" fmla="*/ 915925 h 6858000"/>
              <a:gd name="connsiteX173" fmla="*/ 315310 w 1605470"/>
              <a:gd name="connsiteY173" fmla="*/ 896999 h 6858000"/>
              <a:gd name="connsiteX174" fmla="*/ 284718 w 1605470"/>
              <a:gd name="connsiteY174" fmla="*/ 821517 h 6858000"/>
              <a:gd name="connsiteX175" fmla="*/ 270682 w 1605470"/>
              <a:gd name="connsiteY175" fmla="*/ 786519 h 6858000"/>
              <a:gd name="connsiteX176" fmla="*/ 265483 w 1605470"/>
              <a:gd name="connsiteY176" fmla="*/ 784963 h 6858000"/>
              <a:gd name="connsiteX177" fmla="*/ 270939 w 1605470"/>
              <a:gd name="connsiteY177" fmla="*/ 776648 h 6858000"/>
              <a:gd name="connsiteX178" fmla="*/ 263668 w 1605470"/>
              <a:gd name="connsiteY178" fmla="*/ 751353 h 6858000"/>
              <a:gd name="connsiteX179" fmla="*/ 254540 w 1605470"/>
              <a:gd name="connsiteY179" fmla="*/ 741965 h 6858000"/>
              <a:gd name="connsiteX180" fmla="*/ 252501 w 1605470"/>
              <a:gd name="connsiteY180" fmla="*/ 724635 h 6858000"/>
              <a:gd name="connsiteX181" fmla="*/ 248897 w 1605470"/>
              <a:gd name="connsiteY181" fmla="*/ 681659 h 6858000"/>
              <a:gd name="connsiteX182" fmla="*/ 234316 w 1605470"/>
              <a:gd name="connsiteY182" fmla="*/ 635218 h 6858000"/>
              <a:gd name="connsiteX183" fmla="*/ 239327 w 1605470"/>
              <a:gd name="connsiteY183" fmla="*/ 613763 h 6858000"/>
              <a:gd name="connsiteX184" fmla="*/ 225269 w 1605470"/>
              <a:gd name="connsiteY184" fmla="*/ 598582 h 6858000"/>
              <a:gd name="connsiteX185" fmla="*/ 224950 w 1605470"/>
              <a:gd name="connsiteY185" fmla="*/ 576846 h 6858000"/>
              <a:gd name="connsiteX186" fmla="*/ 204632 w 1605470"/>
              <a:gd name="connsiteY186" fmla="*/ 553868 h 6858000"/>
              <a:gd name="connsiteX187" fmla="*/ 239317 w 1605470"/>
              <a:gd name="connsiteY187" fmla="*/ 517614 h 6858000"/>
              <a:gd name="connsiteX188" fmla="*/ 201693 w 1605470"/>
              <a:gd name="connsiteY188" fmla="*/ 469651 h 6858000"/>
              <a:gd name="connsiteX189" fmla="*/ 195012 w 1605470"/>
              <a:gd name="connsiteY189" fmla="*/ 448559 h 6858000"/>
              <a:gd name="connsiteX190" fmla="*/ 201434 w 1605470"/>
              <a:gd name="connsiteY190" fmla="*/ 441529 h 6858000"/>
              <a:gd name="connsiteX191" fmla="*/ 200655 w 1605470"/>
              <a:gd name="connsiteY191" fmla="*/ 428927 h 6858000"/>
              <a:gd name="connsiteX192" fmla="*/ 190059 w 1605470"/>
              <a:gd name="connsiteY192" fmla="*/ 430161 h 6858000"/>
              <a:gd name="connsiteX193" fmla="*/ 184450 w 1605470"/>
              <a:gd name="connsiteY193" fmla="*/ 396240 h 6858000"/>
              <a:gd name="connsiteX194" fmla="*/ 146196 w 1605470"/>
              <a:gd name="connsiteY194" fmla="*/ 358810 h 6858000"/>
              <a:gd name="connsiteX195" fmla="*/ 124571 w 1605470"/>
              <a:gd name="connsiteY195" fmla="*/ 302178 h 6858000"/>
              <a:gd name="connsiteX196" fmla="*/ 103243 w 1605470"/>
              <a:gd name="connsiteY196" fmla="*/ 211375 h 6858000"/>
              <a:gd name="connsiteX197" fmla="*/ 94571 w 1605470"/>
              <a:gd name="connsiteY197" fmla="*/ 184179 h 6858000"/>
              <a:gd name="connsiteX198" fmla="*/ 13437 w 1605470"/>
              <a:gd name="connsiteY198" fmla="*/ 19287 h 6858000"/>
              <a:gd name="connsiteX199" fmla="*/ 0 w 1605470"/>
              <a:gd name="connsiteY19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06772 w 1605470"/>
              <a:gd name="connsiteY131" fmla="*/ 2847273 h 6858000"/>
              <a:gd name="connsiteX132" fmla="*/ 613412 w 1605470"/>
              <a:gd name="connsiteY132" fmla="*/ 2731184 h 6858000"/>
              <a:gd name="connsiteX133" fmla="*/ 555080 w 1605470"/>
              <a:gd name="connsiteY133" fmla="*/ 2538816 h 6858000"/>
              <a:gd name="connsiteX134" fmla="*/ 551827 w 1605470"/>
              <a:gd name="connsiteY134" fmla="*/ 2485734 h 6858000"/>
              <a:gd name="connsiteX135" fmla="*/ 525179 w 1605470"/>
              <a:gd name="connsiteY135" fmla="*/ 2447068 h 6858000"/>
              <a:gd name="connsiteX136" fmla="*/ 529511 w 1605470"/>
              <a:gd name="connsiteY136" fmla="*/ 2425819 h 6858000"/>
              <a:gd name="connsiteX137" fmla="*/ 530521 w 1605470"/>
              <a:gd name="connsiteY137" fmla="*/ 2422066 h 6858000"/>
              <a:gd name="connsiteX138" fmla="*/ 528878 w 1605470"/>
              <a:gd name="connsiteY138" fmla="*/ 2408971 h 6858000"/>
              <a:gd name="connsiteX139" fmla="*/ 535510 w 1605470"/>
              <a:gd name="connsiteY139" fmla="*/ 2402874 h 6858000"/>
              <a:gd name="connsiteX140" fmla="*/ 538122 w 1605470"/>
              <a:gd name="connsiteY140" fmla="*/ 2381443 h 6858000"/>
              <a:gd name="connsiteX141" fmla="*/ 533116 w 1605470"/>
              <a:gd name="connsiteY141" fmla="*/ 2358011 h 6858000"/>
              <a:gd name="connsiteX142" fmla="*/ 501423 w 1605470"/>
              <a:gd name="connsiteY142" fmla="*/ 2249479 h 6858000"/>
              <a:gd name="connsiteX143" fmla="*/ 486968 w 1605470"/>
              <a:gd name="connsiteY143" fmla="*/ 2182937 h 6858000"/>
              <a:gd name="connsiteX144" fmla="*/ 488555 w 1605470"/>
              <a:gd name="connsiteY144" fmla="*/ 2155135 h 6858000"/>
              <a:gd name="connsiteX145" fmla="*/ 486013 w 1605470"/>
              <a:gd name="connsiteY145" fmla="*/ 2118008 h 6858000"/>
              <a:gd name="connsiteX146" fmla="*/ 487006 w 1605470"/>
              <a:gd name="connsiteY146" fmla="*/ 2050531 h 6858000"/>
              <a:gd name="connsiteX147" fmla="*/ 478812 w 1605470"/>
              <a:gd name="connsiteY147" fmla="*/ 1963269 h 6858000"/>
              <a:gd name="connsiteX148" fmla="*/ 442619 w 1605470"/>
              <a:gd name="connsiteY148" fmla="*/ 1910499 h 6858000"/>
              <a:gd name="connsiteX149" fmla="*/ 446785 w 1605470"/>
              <a:gd name="connsiteY149" fmla="*/ 1903212 h 6858000"/>
              <a:gd name="connsiteX150" fmla="*/ 436547 w 1605470"/>
              <a:gd name="connsiteY150" fmla="*/ 1861531 h 6858000"/>
              <a:gd name="connsiteX151" fmla="*/ 364290 w 1605470"/>
              <a:gd name="connsiteY151" fmla="*/ 1728772 h 6858000"/>
              <a:gd name="connsiteX152" fmla="*/ 345287 w 1605470"/>
              <a:gd name="connsiteY152" fmla="*/ 1646953 h 6858000"/>
              <a:gd name="connsiteX153" fmla="*/ 344412 w 1605470"/>
              <a:gd name="connsiteY153" fmla="*/ 1615777 h 6858000"/>
              <a:gd name="connsiteX154" fmla="*/ 342578 w 1605470"/>
              <a:gd name="connsiteY154" fmla="*/ 1563678 h 6858000"/>
              <a:gd name="connsiteX155" fmla="*/ 355658 w 1605470"/>
              <a:gd name="connsiteY155" fmla="*/ 1519474 h 6858000"/>
              <a:gd name="connsiteX156" fmla="*/ 348400 w 1605470"/>
              <a:gd name="connsiteY156" fmla="*/ 1477995 h 6858000"/>
              <a:gd name="connsiteX157" fmla="*/ 328025 w 1605470"/>
              <a:gd name="connsiteY157" fmla="*/ 1475165 h 6858000"/>
              <a:gd name="connsiteX158" fmla="*/ 326326 w 1605470"/>
              <a:gd name="connsiteY158" fmla="*/ 1428585 h 6858000"/>
              <a:gd name="connsiteX159" fmla="*/ 325799 w 1605470"/>
              <a:gd name="connsiteY159" fmla="*/ 1357181 h 6858000"/>
              <a:gd name="connsiteX160" fmla="*/ 320507 w 1605470"/>
              <a:gd name="connsiteY160" fmla="*/ 1347099 h 6858000"/>
              <a:gd name="connsiteX161" fmla="*/ 335347 w 1605470"/>
              <a:gd name="connsiteY161" fmla="*/ 1334233 h 6858000"/>
              <a:gd name="connsiteX162" fmla="*/ 342792 w 1605470"/>
              <a:gd name="connsiteY162" fmla="*/ 1307086 h 6858000"/>
              <a:gd name="connsiteX163" fmla="*/ 343980 w 1605470"/>
              <a:gd name="connsiteY163" fmla="*/ 1189033 h 6858000"/>
              <a:gd name="connsiteX164" fmla="*/ 348665 w 1605470"/>
              <a:gd name="connsiteY164" fmla="*/ 1168288 h 6858000"/>
              <a:gd name="connsiteX165" fmla="*/ 340947 w 1605470"/>
              <a:gd name="connsiteY165" fmla="*/ 1142577 h 6858000"/>
              <a:gd name="connsiteX166" fmla="*/ 330253 w 1605470"/>
              <a:gd name="connsiteY166" fmla="*/ 1088484 h 6858000"/>
              <a:gd name="connsiteX167" fmla="*/ 314647 w 1605470"/>
              <a:gd name="connsiteY167" fmla="*/ 1053424 h 6858000"/>
              <a:gd name="connsiteX168" fmla="*/ 322906 w 1605470"/>
              <a:gd name="connsiteY168" fmla="*/ 1044367 h 6858000"/>
              <a:gd name="connsiteX169" fmla="*/ 326818 w 1605470"/>
              <a:gd name="connsiteY169" fmla="*/ 1022828 h 6858000"/>
              <a:gd name="connsiteX170" fmla="*/ 320445 w 1605470"/>
              <a:gd name="connsiteY170" fmla="*/ 932283 h 6858000"/>
              <a:gd name="connsiteX171" fmla="*/ 322681 w 1605470"/>
              <a:gd name="connsiteY171" fmla="*/ 915925 h 6858000"/>
              <a:gd name="connsiteX172" fmla="*/ 315310 w 1605470"/>
              <a:gd name="connsiteY172" fmla="*/ 896999 h 6858000"/>
              <a:gd name="connsiteX173" fmla="*/ 284718 w 1605470"/>
              <a:gd name="connsiteY173" fmla="*/ 821517 h 6858000"/>
              <a:gd name="connsiteX174" fmla="*/ 270682 w 1605470"/>
              <a:gd name="connsiteY174" fmla="*/ 786519 h 6858000"/>
              <a:gd name="connsiteX175" fmla="*/ 265483 w 1605470"/>
              <a:gd name="connsiteY175" fmla="*/ 784963 h 6858000"/>
              <a:gd name="connsiteX176" fmla="*/ 270939 w 1605470"/>
              <a:gd name="connsiteY176" fmla="*/ 776648 h 6858000"/>
              <a:gd name="connsiteX177" fmla="*/ 263668 w 1605470"/>
              <a:gd name="connsiteY177" fmla="*/ 751353 h 6858000"/>
              <a:gd name="connsiteX178" fmla="*/ 254540 w 1605470"/>
              <a:gd name="connsiteY178" fmla="*/ 741965 h 6858000"/>
              <a:gd name="connsiteX179" fmla="*/ 252501 w 1605470"/>
              <a:gd name="connsiteY179" fmla="*/ 724635 h 6858000"/>
              <a:gd name="connsiteX180" fmla="*/ 248897 w 1605470"/>
              <a:gd name="connsiteY180" fmla="*/ 681659 h 6858000"/>
              <a:gd name="connsiteX181" fmla="*/ 234316 w 1605470"/>
              <a:gd name="connsiteY181" fmla="*/ 635218 h 6858000"/>
              <a:gd name="connsiteX182" fmla="*/ 239327 w 1605470"/>
              <a:gd name="connsiteY182" fmla="*/ 613763 h 6858000"/>
              <a:gd name="connsiteX183" fmla="*/ 225269 w 1605470"/>
              <a:gd name="connsiteY183" fmla="*/ 598582 h 6858000"/>
              <a:gd name="connsiteX184" fmla="*/ 224950 w 1605470"/>
              <a:gd name="connsiteY184" fmla="*/ 576846 h 6858000"/>
              <a:gd name="connsiteX185" fmla="*/ 204632 w 1605470"/>
              <a:gd name="connsiteY185" fmla="*/ 553868 h 6858000"/>
              <a:gd name="connsiteX186" fmla="*/ 239317 w 1605470"/>
              <a:gd name="connsiteY186" fmla="*/ 517614 h 6858000"/>
              <a:gd name="connsiteX187" fmla="*/ 201693 w 1605470"/>
              <a:gd name="connsiteY187" fmla="*/ 469651 h 6858000"/>
              <a:gd name="connsiteX188" fmla="*/ 195012 w 1605470"/>
              <a:gd name="connsiteY188" fmla="*/ 448559 h 6858000"/>
              <a:gd name="connsiteX189" fmla="*/ 201434 w 1605470"/>
              <a:gd name="connsiteY189" fmla="*/ 441529 h 6858000"/>
              <a:gd name="connsiteX190" fmla="*/ 200655 w 1605470"/>
              <a:gd name="connsiteY190" fmla="*/ 428927 h 6858000"/>
              <a:gd name="connsiteX191" fmla="*/ 190059 w 1605470"/>
              <a:gd name="connsiteY191" fmla="*/ 430161 h 6858000"/>
              <a:gd name="connsiteX192" fmla="*/ 184450 w 1605470"/>
              <a:gd name="connsiteY192" fmla="*/ 396240 h 6858000"/>
              <a:gd name="connsiteX193" fmla="*/ 146196 w 1605470"/>
              <a:gd name="connsiteY193" fmla="*/ 358810 h 6858000"/>
              <a:gd name="connsiteX194" fmla="*/ 124571 w 1605470"/>
              <a:gd name="connsiteY194" fmla="*/ 302178 h 6858000"/>
              <a:gd name="connsiteX195" fmla="*/ 103243 w 1605470"/>
              <a:gd name="connsiteY195" fmla="*/ 211375 h 6858000"/>
              <a:gd name="connsiteX196" fmla="*/ 94571 w 1605470"/>
              <a:gd name="connsiteY196" fmla="*/ 184179 h 6858000"/>
              <a:gd name="connsiteX197" fmla="*/ 13437 w 1605470"/>
              <a:gd name="connsiteY197" fmla="*/ 19287 h 6858000"/>
              <a:gd name="connsiteX198" fmla="*/ 0 w 1605470"/>
              <a:gd name="connsiteY19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13412 w 1605470"/>
              <a:gd name="connsiteY131" fmla="*/ 2731184 h 6858000"/>
              <a:gd name="connsiteX132" fmla="*/ 555080 w 1605470"/>
              <a:gd name="connsiteY132" fmla="*/ 2538816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70682 w 1605470"/>
              <a:gd name="connsiteY173" fmla="*/ 786519 h 6858000"/>
              <a:gd name="connsiteX174" fmla="*/ 265483 w 1605470"/>
              <a:gd name="connsiteY174" fmla="*/ 784963 h 6858000"/>
              <a:gd name="connsiteX175" fmla="*/ 270939 w 1605470"/>
              <a:gd name="connsiteY175" fmla="*/ 776648 h 6858000"/>
              <a:gd name="connsiteX176" fmla="*/ 263668 w 1605470"/>
              <a:gd name="connsiteY176" fmla="*/ 751353 h 6858000"/>
              <a:gd name="connsiteX177" fmla="*/ 254540 w 1605470"/>
              <a:gd name="connsiteY177" fmla="*/ 741965 h 6858000"/>
              <a:gd name="connsiteX178" fmla="*/ 252501 w 1605470"/>
              <a:gd name="connsiteY178" fmla="*/ 724635 h 6858000"/>
              <a:gd name="connsiteX179" fmla="*/ 248897 w 1605470"/>
              <a:gd name="connsiteY179" fmla="*/ 681659 h 6858000"/>
              <a:gd name="connsiteX180" fmla="*/ 234316 w 1605470"/>
              <a:gd name="connsiteY180" fmla="*/ 635218 h 6858000"/>
              <a:gd name="connsiteX181" fmla="*/ 239327 w 1605470"/>
              <a:gd name="connsiteY181" fmla="*/ 613763 h 6858000"/>
              <a:gd name="connsiteX182" fmla="*/ 225269 w 1605470"/>
              <a:gd name="connsiteY182" fmla="*/ 598582 h 6858000"/>
              <a:gd name="connsiteX183" fmla="*/ 224950 w 1605470"/>
              <a:gd name="connsiteY183" fmla="*/ 576846 h 6858000"/>
              <a:gd name="connsiteX184" fmla="*/ 204632 w 1605470"/>
              <a:gd name="connsiteY184" fmla="*/ 553868 h 6858000"/>
              <a:gd name="connsiteX185" fmla="*/ 239317 w 1605470"/>
              <a:gd name="connsiteY185" fmla="*/ 517614 h 6858000"/>
              <a:gd name="connsiteX186" fmla="*/ 201693 w 1605470"/>
              <a:gd name="connsiteY186" fmla="*/ 469651 h 6858000"/>
              <a:gd name="connsiteX187" fmla="*/ 195012 w 1605470"/>
              <a:gd name="connsiteY187" fmla="*/ 448559 h 6858000"/>
              <a:gd name="connsiteX188" fmla="*/ 201434 w 1605470"/>
              <a:gd name="connsiteY188" fmla="*/ 441529 h 6858000"/>
              <a:gd name="connsiteX189" fmla="*/ 200655 w 1605470"/>
              <a:gd name="connsiteY189" fmla="*/ 428927 h 6858000"/>
              <a:gd name="connsiteX190" fmla="*/ 190059 w 1605470"/>
              <a:gd name="connsiteY190" fmla="*/ 430161 h 6858000"/>
              <a:gd name="connsiteX191" fmla="*/ 184450 w 1605470"/>
              <a:gd name="connsiteY191" fmla="*/ 396240 h 6858000"/>
              <a:gd name="connsiteX192" fmla="*/ 146196 w 1605470"/>
              <a:gd name="connsiteY192" fmla="*/ 358810 h 6858000"/>
              <a:gd name="connsiteX193" fmla="*/ 124571 w 1605470"/>
              <a:gd name="connsiteY193" fmla="*/ 302178 h 6858000"/>
              <a:gd name="connsiteX194" fmla="*/ 103243 w 1605470"/>
              <a:gd name="connsiteY194" fmla="*/ 211375 h 6858000"/>
              <a:gd name="connsiteX195" fmla="*/ 94571 w 1605470"/>
              <a:gd name="connsiteY195" fmla="*/ 184179 h 6858000"/>
              <a:gd name="connsiteX196" fmla="*/ 13437 w 1605470"/>
              <a:gd name="connsiteY196" fmla="*/ 19287 h 6858000"/>
              <a:gd name="connsiteX197" fmla="*/ 0 w 1605470"/>
              <a:gd name="connsiteY19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55080 w 1605470"/>
              <a:gd name="connsiteY132" fmla="*/ 2538816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70682 w 1605470"/>
              <a:gd name="connsiteY173" fmla="*/ 786519 h 6858000"/>
              <a:gd name="connsiteX174" fmla="*/ 265483 w 1605470"/>
              <a:gd name="connsiteY174" fmla="*/ 784963 h 6858000"/>
              <a:gd name="connsiteX175" fmla="*/ 270939 w 1605470"/>
              <a:gd name="connsiteY175" fmla="*/ 776648 h 6858000"/>
              <a:gd name="connsiteX176" fmla="*/ 263668 w 1605470"/>
              <a:gd name="connsiteY176" fmla="*/ 751353 h 6858000"/>
              <a:gd name="connsiteX177" fmla="*/ 254540 w 1605470"/>
              <a:gd name="connsiteY177" fmla="*/ 741965 h 6858000"/>
              <a:gd name="connsiteX178" fmla="*/ 252501 w 1605470"/>
              <a:gd name="connsiteY178" fmla="*/ 724635 h 6858000"/>
              <a:gd name="connsiteX179" fmla="*/ 248897 w 1605470"/>
              <a:gd name="connsiteY179" fmla="*/ 681659 h 6858000"/>
              <a:gd name="connsiteX180" fmla="*/ 234316 w 1605470"/>
              <a:gd name="connsiteY180" fmla="*/ 635218 h 6858000"/>
              <a:gd name="connsiteX181" fmla="*/ 239327 w 1605470"/>
              <a:gd name="connsiteY181" fmla="*/ 613763 h 6858000"/>
              <a:gd name="connsiteX182" fmla="*/ 225269 w 1605470"/>
              <a:gd name="connsiteY182" fmla="*/ 598582 h 6858000"/>
              <a:gd name="connsiteX183" fmla="*/ 224950 w 1605470"/>
              <a:gd name="connsiteY183" fmla="*/ 576846 h 6858000"/>
              <a:gd name="connsiteX184" fmla="*/ 204632 w 1605470"/>
              <a:gd name="connsiteY184" fmla="*/ 553868 h 6858000"/>
              <a:gd name="connsiteX185" fmla="*/ 239317 w 1605470"/>
              <a:gd name="connsiteY185" fmla="*/ 517614 h 6858000"/>
              <a:gd name="connsiteX186" fmla="*/ 201693 w 1605470"/>
              <a:gd name="connsiteY186" fmla="*/ 469651 h 6858000"/>
              <a:gd name="connsiteX187" fmla="*/ 195012 w 1605470"/>
              <a:gd name="connsiteY187" fmla="*/ 448559 h 6858000"/>
              <a:gd name="connsiteX188" fmla="*/ 201434 w 1605470"/>
              <a:gd name="connsiteY188" fmla="*/ 441529 h 6858000"/>
              <a:gd name="connsiteX189" fmla="*/ 200655 w 1605470"/>
              <a:gd name="connsiteY189" fmla="*/ 428927 h 6858000"/>
              <a:gd name="connsiteX190" fmla="*/ 190059 w 1605470"/>
              <a:gd name="connsiteY190" fmla="*/ 430161 h 6858000"/>
              <a:gd name="connsiteX191" fmla="*/ 184450 w 1605470"/>
              <a:gd name="connsiteY191" fmla="*/ 396240 h 6858000"/>
              <a:gd name="connsiteX192" fmla="*/ 146196 w 1605470"/>
              <a:gd name="connsiteY192" fmla="*/ 358810 h 6858000"/>
              <a:gd name="connsiteX193" fmla="*/ 124571 w 1605470"/>
              <a:gd name="connsiteY193" fmla="*/ 302178 h 6858000"/>
              <a:gd name="connsiteX194" fmla="*/ 103243 w 1605470"/>
              <a:gd name="connsiteY194" fmla="*/ 211375 h 6858000"/>
              <a:gd name="connsiteX195" fmla="*/ 94571 w 1605470"/>
              <a:gd name="connsiteY195" fmla="*/ 184179 h 6858000"/>
              <a:gd name="connsiteX196" fmla="*/ 13437 w 1605470"/>
              <a:gd name="connsiteY196" fmla="*/ 19287 h 6858000"/>
              <a:gd name="connsiteX197" fmla="*/ 0 w 1605470"/>
              <a:gd name="connsiteY19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70682 w 1605470"/>
              <a:gd name="connsiteY173" fmla="*/ 786519 h 6858000"/>
              <a:gd name="connsiteX174" fmla="*/ 265483 w 1605470"/>
              <a:gd name="connsiteY174" fmla="*/ 784963 h 6858000"/>
              <a:gd name="connsiteX175" fmla="*/ 270939 w 1605470"/>
              <a:gd name="connsiteY175" fmla="*/ 776648 h 6858000"/>
              <a:gd name="connsiteX176" fmla="*/ 263668 w 1605470"/>
              <a:gd name="connsiteY176" fmla="*/ 751353 h 6858000"/>
              <a:gd name="connsiteX177" fmla="*/ 254540 w 1605470"/>
              <a:gd name="connsiteY177" fmla="*/ 741965 h 6858000"/>
              <a:gd name="connsiteX178" fmla="*/ 252501 w 1605470"/>
              <a:gd name="connsiteY178" fmla="*/ 724635 h 6858000"/>
              <a:gd name="connsiteX179" fmla="*/ 248897 w 1605470"/>
              <a:gd name="connsiteY179" fmla="*/ 681659 h 6858000"/>
              <a:gd name="connsiteX180" fmla="*/ 234316 w 1605470"/>
              <a:gd name="connsiteY180" fmla="*/ 635218 h 6858000"/>
              <a:gd name="connsiteX181" fmla="*/ 239327 w 1605470"/>
              <a:gd name="connsiteY181" fmla="*/ 613763 h 6858000"/>
              <a:gd name="connsiteX182" fmla="*/ 225269 w 1605470"/>
              <a:gd name="connsiteY182" fmla="*/ 598582 h 6858000"/>
              <a:gd name="connsiteX183" fmla="*/ 224950 w 1605470"/>
              <a:gd name="connsiteY183" fmla="*/ 576846 h 6858000"/>
              <a:gd name="connsiteX184" fmla="*/ 204632 w 1605470"/>
              <a:gd name="connsiteY184" fmla="*/ 553868 h 6858000"/>
              <a:gd name="connsiteX185" fmla="*/ 239317 w 1605470"/>
              <a:gd name="connsiteY185" fmla="*/ 517614 h 6858000"/>
              <a:gd name="connsiteX186" fmla="*/ 201693 w 1605470"/>
              <a:gd name="connsiteY186" fmla="*/ 469651 h 6858000"/>
              <a:gd name="connsiteX187" fmla="*/ 195012 w 1605470"/>
              <a:gd name="connsiteY187" fmla="*/ 448559 h 6858000"/>
              <a:gd name="connsiteX188" fmla="*/ 201434 w 1605470"/>
              <a:gd name="connsiteY188" fmla="*/ 441529 h 6858000"/>
              <a:gd name="connsiteX189" fmla="*/ 200655 w 1605470"/>
              <a:gd name="connsiteY189" fmla="*/ 428927 h 6858000"/>
              <a:gd name="connsiteX190" fmla="*/ 190059 w 1605470"/>
              <a:gd name="connsiteY190" fmla="*/ 430161 h 6858000"/>
              <a:gd name="connsiteX191" fmla="*/ 184450 w 1605470"/>
              <a:gd name="connsiteY191" fmla="*/ 396240 h 6858000"/>
              <a:gd name="connsiteX192" fmla="*/ 146196 w 1605470"/>
              <a:gd name="connsiteY192" fmla="*/ 358810 h 6858000"/>
              <a:gd name="connsiteX193" fmla="*/ 124571 w 1605470"/>
              <a:gd name="connsiteY193" fmla="*/ 302178 h 6858000"/>
              <a:gd name="connsiteX194" fmla="*/ 103243 w 1605470"/>
              <a:gd name="connsiteY194" fmla="*/ 211375 h 6858000"/>
              <a:gd name="connsiteX195" fmla="*/ 94571 w 1605470"/>
              <a:gd name="connsiteY195" fmla="*/ 184179 h 6858000"/>
              <a:gd name="connsiteX196" fmla="*/ 13437 w 1605470"/>
              <a:gd name="connsiteY196" fmla="*/ 19287 h 6858000"/>
              <a:gd name="connsiteX197" fmla="*/ 0 w 1605470"/>
              <a:gd name="connsiteY19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70682 w 1605470"/>
              <a:gd name="connsiteY173" fmla="*/ 786519 h 6858000"/>
              <a:gd name="connsiteX174" fmla="*/ 265483 w 1605470"/>
              <a:gd name="connsiteY174" fmla="*/ 784963 h 6858000"/>
              <a:gd name="connsiteX175" fmla="*/ 263668 w 1605470"/>
              <a:gd name="connsiteY175" fmla="*/ 751353 h 6858000"/>
              <a:gd name="connsiteX176" fmla="*/ 254540 w 1605470"/>
              <a:gd name="connsiteY176" fmla="*/ 741965 h 6858000"/>
              <a:gd name="connsiteX177" fmla="*/ 252501 w 1605470"/>
              <a:gd name="connsiteY177" fmla="*/ 724635 h 6858000"/>
              <a:gd name="connsiteX178" fmla="*/ 248897 w 1605470"/>
              <a:gd name="connsiteY178" fmla="*/ 681659 h 6858000"/>
              <a:gd name="connsiteX179" fmla="*/ 234316 w 1605470"/>
              <a:gd name="connsiteY179" fmla="*/ 635218 h 6858000"/>
              <a:gd name="connsiteX180" fmla="*/ 239327 w 1605470"/>
              <a:gd name="connsiteY180" fmla="*/ 613763 h 6858000"/>
              <a:gd name="connsiteX181" fmla="*/ 225269 w 1605470"/>
              <a:gd name="connsiteY181" fmla="*/ 598582 h 6858000"/>
              <a:gd name="connsiteX182" fmla="*/ 224950 w 1605470"/>
              <a:gd name="connsiteY182" fmla="*/ 576846 h 6858000"/>
              <a:gd name="connsiteX183" fmla="*/ 204632 w 1605470"/>
              <a:gd name="connsiteY183" fmla="*/ 553868 h 6858000"/>
              <a:gd name="connsiteX184" fmla="*/ 239317 w 1605470"/>
              <a:gd name="connsiteY184" fmla="*/ 517614 h 6858000"/>
              <a:gd name="connsiteX185" fmla="*/ 201693 w 1605470"/>
              <a:gd name="connsiteY185" fmla="*/ 469651 h 6858000"/>
              <a:gd name="connsiteX186" fmla="*/ 195012 w 1605470"/>
              <a:gd name="connsiteY186" fmla="*/ 448559 h 6858000"/>
              <a:gd name="connsiteX187" fmla="*/ 201434 w 1605470"/>
              <a:gd name="connsiteY187" fmla="*/ 441529 h 6858000"/>
              <a:gd name="connsiteX188" fmla="*/ 200655 w 1605470"/>
              <a:gd name="connsiteY188" fmla="*/ 428927 h 6858000"/>
              <a:gd name="connsiteX189" fmla="*/ 190059 w 1605470"/>
              <a:gd name="connsiteY189" fmla="*/ 430161 h 6858000"/>
              <a:gd name="connsiteX190" fmla="*/ 184450 w 1605470"/>
              <a:gd name="connsiteY190" fmla="*/ 396240 h 6858000"/>
              <a:gd name="connsiteX191" fmla="*/ 146196 w 1605470"/>
              <a:gd name="connsiteY191" fmla="*/ 358810 h 6858000"/>
              <a:gd name="connsiteX192" fmla="*/ 124571 w 1605470"/>
              <a:gd name="connsiteY192" fmla="*/ 302178 h 6858000"/>
              <a:gd name="connsiteX193" fmla="*/ 103243 w 1605470"/>
              <a:gd name="connsiteY193" fmla="*/ 211375 h 6858000"/>
              <a:gd name="connsiteX194" fmla="*/ 94571 w 1605470"/>
              <a:gd name="connsiteY194" fmla="*/ 184179 h 6858000"/>
              <a:gd name="connsiteX195" fmla="*/ 13437 w 1605470"/>
              <a:gd name="connsiteY195" fmla="*/ 19287 h 6858000"/>
              <a:gd name="connsiteX196" fmla="*/ 0 w 1605470"/>
              <a:gd name="connsiteY19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70682 w 1605470"/>
              <a:gd name="connsiteY173" fmla="*/ 786519 h 6858000"/>
              <a:gd name="connsiteX174" fmla="*/ 263668 w 1605470"/>
              <a:gd name="connsiteY174" fmla="*/ 751353 h 6858000"/>
              <a:gd name="connsiteX175" fmla="*/ 254540 w 1605470"/>
              <a:gd name="connsiteY175" fmla="*/ 741965 h 6858000"/>
              <a:gd name="connsiteX176" fmla="*/ 252501 w 1605470"/>
              <a:gd name="connsiteY176" fmla="*/ 724635 h 6858000"/>
              <a:gd name="connsiteX177" fmla="*/ 248897 w 1605470"/>
              <a:gd name="connsiteY177" fmla="*/ 681659 h 6858000"/>
              <a:gd name="connsiteX178" fmla="*/ 234316 w 1605470"/>
              <a:gd name="connsiteY178" fmla="*/ 635218 h 6858000"/>
              <a:gd name="connsiteX179" fmla="*/ 239327 w 1605470"/>
              <a:gd name="connsiteY179" fmla="*/ 613763 h 6858000"/>
              <a:gd name="connsiteX180" fmla="*/ 225269 w 1605470"/>
              <a:gd name="connsiteY180" fmla="*/ 598582 h 6858000"/>
              <a:gd name="connsiteX181" fmla="*/ 224950 w 1605470"/>
              <a:gd name="connsiteY181" fmla="*/ 576846 h 6858000"/>
              <a:gd name="connsiteX182" fmla="*/ 204632 w 1605470"/>
              <a:gd name="connsiteY182" fmla="*/ 553868 h 6858000"/>
              <a:gd name="connsiteX183" fmla="*/ 239317 w 1605470"/>
              <a:gd name="connsiteY183" fmla="*/ 517614 h 6858000"/>
              <a:gd name="connsiteX184" fmla="*/ 201693 w 1605470"/>
              <a:gd name="connsiteY184" fmla="*/ 469651 h 6858000"/>
              <a:gd name="connsiteX185" fmla="*/ 195012 w 1605470"/>
              <a:gd name="connsiteY185" fmla="*/ 448559 h 6858000"/>
              <a:gd name="connsiteX186" fmla="*/ 201434 w 1605470"/>
              <a:gd name="connsiteY186" fmla="*/ 441529 h 6858000"/>
              <a:gd name="connsiteX187" fmla="*/ 200655 w 1605470"/>
              <a:gd name="connsiteY187" fmla="*/ 428927 h 6858000"/>
              <a:gd name="connsiteX188" fmla="*/ 190059 w 1605470"/>
              <a:gd name="connsiteY188" fmla="*/ 430161 h 6858000"/>
              <a:gd name="connsiteX189" fmla="*/ 184450 w 1605470"/>
              <a:gd name="connsiteY189" fmla="*/ 396240 h 6858000"/>
              <a:gd name="connsiteX190" fmla="*/ 146196 w 1605470"/>
              <a:gd name="connsiteY190" fmla="*/ 358810 h 6858000"/>
              <a:gd name="connsiteX191" fmla="*/ 124571 w 1605470"/>
              <a:gd name="connsiteY191" fmla="*/ 302178 h 6858000"/>
              <a:gd name="connsiteX192" fmla="*/ 103243 w 1605470"/>
              <a:gd name="connsiteY192" fmla="*/ 211375 h 6858000"/>
              <a:gd name="connsiteX193" fmla="*/ 94571 w 1605470"/>
              <a:gd name="connsiteY193" fmla="*/ 184179 h 6858000"/>
              <a:gd name="connsiteX194" fmla="*/ 13437 w 1605470"/>
              <a:gd name="connsiteY194" fmla="*/ 19287 h 6858000"/>
              <a:gd name="connsiteX195" fmla="*/ 0 w 1605470"/>
              <a:gd name="connsiteY19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63668 w 1605470"/>
              <a:gd name="connsiteY173" fmla="*/ 751353 h 6858000"/>
              <a:gd name="connsiteX174" fmla="*/ 254540 w 1605470"/>
              <a:gd name="connsiteY174" fmla="*/ 741965 h 6858000"/>
              <a:gd name="connsiteX175" fmla="*/ 252501 w 1605470"/>
              <a:gd name="connsiteY175" fmla="*/ 724635 h 6858000"/>
              <a:gd name="connsiteX176" fmla="*/ 248897 w 1605470"/>
              <a:gd name="connsiteY176" fmla="*/ 681659 h 6858000"/>
              <a:gd name="connsiteX177" fmla="*/ 234316 w 1605470"/>
              <a:gd name="connsiteY177" fmla="*/ 635218 h 6858000"/>
              <a:gd name="connsiteX178" fmla="*/ 239327 w 1605470"/>
              <a:gd name="connsiteY178" fmla="*/ 613763 h 6858000"/>
              <a:gd name="connsiteX179" fmla="*/ 225269 w 1605470"/>
              <a:gd name="connsiteY179" fmla="*/ 598582 h 6858000"/>
              <a:gd name="connsiteX180" fmla="*/ 224950 w 1605470"/>
              <a:gd name="connsiteY180" fmla="*/ 576846 h 6858000"/>
              <a:gd name="connsiteX181" fmla="*/ 204632 w 1605470"/>
              <a:gd name="connsiteY181" fmla="*/ 553868 h 6858000"/>
              <a:gd name="connsiteX182" fmla="*/ 239317 w 1605470"/>
              <a:gd name="connsiteY182" fmla="*/ 517614 h 6858000"/>
              <a:gd name="connsiteX183" fmla="*/ 201693 w 1605470"/>
              <a:gd name="connsiteY183" fmla="*/ 469651 h 6858000"/>
              <a:gd name="connsiteX184" fmla="*/ 195012 w 1605470"/>
              <a:gd name="connsiteY184" fmla="*/ 448559 h 6858000"/>
              <a:gd name="connsiteX185" fmla="*/ 201434 w 1605470"/>
              <a:gd name="connsiteY185" fmla="*/ 441529 h 6858000"/>
              <a:gd name="connsiteX186" fmla="*/ 200655 w 1605470"/>
              <a:gd name="connsiteY186" fmla="*/ 428927 h 6858000"/>
              <a:gd name="connsiteX187" fmla="*/ 190059 w 1605470"/>
              <a:gd name="connsiteY187" fmla="*/ 430161 h 6858000"/>
              <a:gd name="connsiteX188" fmla="*/ 184450 w 1605470"/>
              <a:gd name="connsiteY188" fmla="*/ 396240 h 6858000"/>
              <a:gd name="connsiteX189" fmla="*/ 146196 w 1605470"/>
              <a:gd name="connsiteY189" fmla="*/ 358810 h 6858000"/>
              <a:gd name="connsiteX190" fmla="*/ 124571 w 1605470"/>
              <a:gd name="connsiteY190" fmla="*/ 302178 h 6858000"/>
              <a:gd name="connsiteX191" fmla="*/ 103243 w 1605470"/>
              <a:gd name="connsiteY191" fmla="*/ 211375 h 6858000"/>
              <a:gd name="connsiteX192" fmla="*/ 94571 w 1605470"/>
              <a:gd name="connsiteY192" fmla="*/ 184179 h 6858000"/>
              <a:gd name="connsiteX193" fmla="*/ 13437 w 1605470"/>
              <a:gd name="connsiteY193" fmla="*/ 19287 h 6858000"/>
              <a:gd name="connsiteX194" fmla="*/ 0 w 1605470"/>
              <a:gd name="connsiteY19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01423 w 1605470"/>
              <a:gd name="connsiteY140" fmla="*/ 2249479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64290 w 1605470"/>
              <a:gd name="connsiteY149" fmla="*/ 1728772 h 6858000"/>
              <a:gd name="connsiteX150" fmla="*/ 345287 w 1605470"/>
              <a:gd name="connsiteY150" fmla="*/ 1646953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8025 w 1605470"/>
              <a:gd name="connsiteY155" fmla="*/ 1475165 h 6858000"/>
              <a:gd name="connsiteX156" fmla="*/ 326326 w 1605470"/>
              <a:gd name="connsiteY156" fmla="*/ 1428585 h 6858000"/>
              <a:gd name="connsiteX157" fmla="*/ 325799 w 1605470"/>
              <a:gd name="connsiteY157" fmla="*/ 1357181 h 6858000"/>
              <a:gd name="connsiteX158" fmla="*/ 320507 w 1605470"/>
              <a:gd name="connsiteY158" fmla="*/ 1347099 h 6858000"/>
              <a:gd name="connsiteX159" fmla="*/ 335347 w 1605470"/>
              <a:gd name="connsiteY159" fmla="*/ 1334233 h 6858000"/>
              <a:gd name="connsiteX160" fmla="*/ 342792 w 1605470"/>
              <a:gd name="connsiteY160" fmla="*/ 1307086 h 6858000"/>
              <a:gd name="connsiteX161" fmla="*/ 343980 w 1605470"/>
              <a:gd name="connsiteY161" fmla="*/ 1189033 h 6858000"/>
              <a:gd name="connsiteX162" fmla="*/ 348665 w 1605470"/>
              <a:gd name="connsiteY162" fmla="*/ 1168288 h 6858000"/>
              <a:gd name="connsiteX163" fmla="*/ 340947 w 1605470"/>
              <a:gd name="connsiteY163" fmla="*/ 1142577 h 6858000"/>
              <a:gd name="connsiteX164" fmla="*/ 330253 w 1605470"/>
              <a:gd name="connsiteY164" fmla="*/ 1088484 h 6858000"/>
              <a:gd name="connsiteX165" fmla="*/ 314647 w 1605470"/>
              <a:gd name="connsiteY165" fmla="*/ 1053424 h 6858000"/>
              <a:gd name="connsiteX166" fmla="*/ 322906 w 1605470"/>
              <a:gd name="connsiteY166" fmla="*/ 1044367 h 6858000"/>
              <a:gd name="connsiteX167" fmla="*/ 326818 w 1605470"/>
              <a:gd name="connsiteY167" fmla="*/ 1022828 h 6858000"/>
              <a:gd name="connsiteX168" fmla="*/ 320445 w 1605470"/>
              <a:gd name="connsiteY168" fmla="*/ 932283 h 6858000"/>
              <a:gd name="connsiteX169" fmla="*/ 322681 w 1605470"/>
              <a:gd name="connsiteY169" fmla="*/ 915925 h 6858000"/>
              <a:gd name="connsiteX170" fmla="*/ 315310 w 1605470"/>
              <a:gd name="connsiteY170" fmla="*/ 896999 h 6858000"/>
              <a:gd name="connsiteX171" fmla="*/ 284718 w 1605470"/>
              <a:gd name="connsiteY171" fmla="*/ 821517 h 6858000"/>
              <a:gd name="connsiteX172" fmla="*/ 263668 w 1605470"/>
              <a:gd name="connsiteY172" fmla="*/ 751353 h 6858000"/>
              <a:gd name="connsiteX173" fmla="*/ 254540 w 1605470"/>
              <a:gd name="connsiteY173" fmla="*/ 741965 h 6858000"/>
              <a:gd name="connsiteX174" fmla="*/ 252501 w 1605470"/>
              <a:gd name="connsiteY174" fmla="*/ 724635 h 6858000"/>
              <a:gd name="connsiteX175" fmla="*/ 248897 w 1605470"/>
              <a:gd name="connsiteY175" fmla="*/ 681659 h 6858000"/>
              <a:gd name="connsiteX176" fmla="*/ 234316 w 1605470"/>
              <a:gd name="connsiteY176" fmla="*/ 635218 h 6858000"/>
              <a:gd name="connsiteX177" fmla="*/ 239327 w 1605470"/>
              <a:gd name="connsiteY177" fmla="*/ 613763 h 6858000"/>
              <a:gd name="connsiteX178" fmla="*/ 225269 w 1605470"/>
              <a:gd name="connsiteY178" fmla="*/ 598582 h 6858000"/>
              <a:gd name="connsiteX179" fmla="*/ 224950 w 1605470"/>
              <a:gd name="connsiteY179" fmla="*/ 576846 h 6858000"/>
              <a:gd name="connsiteX180" fmla="*/ 204632 w 1605470"/>
              <a:gd name="connsiteY180" fmla="*/ 553868 h 6858000"/>
              <a:gd name="connsiteX181" fmla="*/ 239317 w 1605470"/>
              <a:gd name="connsiteY181" fmla="*/ 517614 h 6858000"/>
              <a:gd name="connsiteX182" fmla="*/ 201693 w 1605470"/>
              <a:gd name="connsiteY182" fmla="*/ 469651 h 6858000"/>
              <a:gd name="connsiteX183" fmla="*/ 195012 w 1605470"/>
              <a:gd name="connsiteY183" fmla="*/ 448559 h 6858000"/>
              <a:gd name="connsiteX184" fmla="*/ 201434 w 1605470"/>
              <a:gd name="connsiteY184" fmla="*/ 441529 h 6858000"/>
              <a:gd name="connsiteX185" fmla="*/ 200655 w 1605470"/>
              <a:gd name="connsiteY185" fmla="*/ 428927 h 6858000"/>
              <a:gd name="connsiteX186" fmla="*/ 190059 w 1605470"/>
              <a:gd name="connsiteY186" fmla="*/ 430161 h 6858000"/>
              <a:gd name="connsiteX187" fmla="*/ 184450 w 1605470"/>
              <a:gd name="connsiteY187" fmla="*/ 396240 h 6858000"/>
              <a:gd name="connsiteX188" fmla="*/ 146196 w 1605470"/>
              <a:gd name="connsiteY188" fmla="*/ 358810 h 6858000"/>
              <a:gd name="connsiteX189" fmla="*/ 124571 w 1605470"/>
              <a:gd name="connsiteY189" fmla="*/ 302178 h 6858000"/>
              <a:gd name="connsiteX190" fmla="*/ 103243 w 1605470"/>
              <a:gd name="connsiteY190" fmla="*/ 211375 h 6858000"/>
              <a:gd name="connsiteX191" fmla="*/ 94571 w 1605470"/>
              <a:gd name="connsiteY191" fmla="*/ 184179 h 6858000"/>
              <a:gd name="connsiteX192" fmla="*/ 13437 w 1605470"/>
              <a:gd name="connsiteY192" fmla="*/ 19287 h 6858000"/>
              <a:gd name="connsiteX193" fmla="*/ 0 w 1605470"/>
              <a:gd name="connsiteY19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64290 w 1605470"/>
              <a:gd name="connsiteY149" fmla="*/ 1728772 h 6858000"/>
              <a:gd name="connsiteX150" fmla="*/ 345287 w 1605470"/>
              <a:gd name="connsiteY150" fmla="*/ 1646953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8025 w 1605470"/>
              <a:gd name="connsiteY155" fmla="*/ 1475165 h 6858000"/>
              <a:gd name="connsiteX156" fmla="*/ 326326 w 1605470"/>
              <a:gd name="connsiteY156" fmla="*/ 1428585 h 6858000"/>
              <a:gd name="connsiteX157" fmla="*/ 325799 w 1605470"/>
              <a:gd name="connsiteY157" fmla="*/ 1357181 h 6858000"/>
              <a:gd name="connsiteX158" fmla="*/ 320507 w 1605470"/>
              <a:gd name="connsiteY158" fmla="*/ 1347099 h 6858000"/>
              <a:gd name="connsiteX159" fmla="*/ 335347 w 1605470"/>
              <a:gd name="connsiteY159" fmla="*/ 1334233 h 6858000"/>
              <a:gd name="connsiteX160" fmla="*/ 342792 w 1605470"/>
              <a:gd name="connsiteY160" fmla="*/ 1307086 h 6858000"/>
              <a:gd name="connsiteX161" fmla="*/ 343980 w 1605470"/>
              <a:gd name="connsiteY161" fmla="*/ 1189033 h 6858000"/>
              <a:gd name="connsiteX162" fmla="*/ 348665 w 1605470"/>
              <a:gd name="connsiteY162" fmla="*/ 1168288 h 6858000"/>
              <a:gd name="connsiteX163" fmla="*/ 340947 w 1605470"/>
              <a:gd name="connsiteY163" fmla="*/ 1142577 h 6858000"/>
              <a:gd name="connsiteX164" fmla="*/ 330253 w 1605470"/>
              <a:gd name="connsiteY164" fmla="*/ 1088484 h 6858000"/>
              <a:gd name="connsiteX165" fmla="*/ 314647 w 1605470"/>
              <a:gd name="connsiteY165" fmla="*/ 1053424 h 6858000"/>
              <a:gd name="connsiteX166" fmla="*/ 322906 w 1605470"/>
              <a:gd name="connsiteY166" fmla="*/ 1044367 h 6858000"/>
              <a:gd name="connsiteX167" fmla="*/ 326818 w 1605470"/>
              <a:gd name="connsiteY167" fmla="*/ 1022828 h 6858000"/>
              <a:gd name="connsiteX168" fmla="*/ 320445 w 1605470"/>
              <a:gd name="connsiteY168" fmla="*/ 932283 h 6858000"/>
              <a:gd name="connsiteX169" fmla="*/ 322681 w 1605470"/>
              <a:gd name="connsiteY169" fmla="*/ 915925 h 6858000"/>
              <a:gd name="connsiteX170" fmla="*/ 315310 w 1605470"/>
              <a:gd name="connsiteY170" fmla="*/ 896999 h 6858000"/>
              <a:gd name="connsiteX171" fmla="*/ 284718 w 1605470"/>
              <a:gd name="connsiteY171" fmla="*/ 821517 h 6858000"/>
              <a:gd name="connsiteX172" fmla="*/ 263668 w 1605470"/>
              <a:gd name="connsiteY172" fmla="*/ 751353 h 6858000"/>
              <a:gd name="connsiteX173" fmla="*/ 254540 w 1605470"/>
              <a:gd name="connsiteY173" fmla="*/ 741965 h 6858000"/>
              <a:gd name="connsiteX174" fmla="*/ 252501 w 1605470"/>
              <a:gd name="connsiteY174" fmla="*/ 724635 h 6858000"/>
              <a:gd name="connsiteX175" fmla="*/ 248897 w 1605470"/>
              <a:gd name="connsiteY175" fmla="*/ 681659 h 6858000"/>
              <a:gd name="connsiteX176" fmla="*/ 234316 w 1605470"/>
              <a:gd name="connsiteY176" fmla="*/ 635218 h 6858000"/>
              <a:gd name="connsiteX177" fmla="*/ 239327 w 1605470"/>
              <a:gd name="connsiteY177" fmla="*/ 613763 h 6858000"/>
              <a:gd name="connsiteX178" fmla="*/ 225269 w 1605470"/>
              <a:gd name="connsiteY178" fmla="*/ 598582 h 6858000"/>
              <a:gd name="connsiteX179" fmla="*/ 224950 w 1605470"/>
              <a:gd name="connsiteY179" fmla="*/ 576846 h 6858000"/>
              <a:gd name="connsiteX180" fmla="*/ 204632 w 1605470"/>
              <a:gd name="connsiteY180" fmla="*/ 553868 h 6858000"/>
              <a:gd name="connsiteX181" fmla="*/ 239317 w 1605470"/>
              <a:gd name="connsiteY181" fmla="*/ 517614 h 6858000"/>
              <a:gd name="connsiteX182" fmla="*/ 201693 w 1605470"/>
              <a:gd name="connsiteY182" fmla="*/ 469651 h 6858000"/>
              <a:gd name="connsiteX183" fmla="*/ 195012 w 1605470"/>
              <a:gd name="connsiteY183" fmla="*/ 448559 h 6858000"/>
              <a:gd name="connsiteX184" fmla="*/ 201434 w 1605470"/>
              <a:gd name="connsiteY184" fmla="*/ 441529 h 6858000"/>
              <a:gd name="connsiteX185" fmla="*/ 200655 w 1605470"/>
              <a:gd name="connsiteY185" fmla="*/ 428927 h 6858000"/>
              <a:gd name="connsiteX186" fmla="*/ 190059 w 1605470"/>
              <a:gd name="connsiteY186" fmla="*/ 430161 h 6858000"/>
              <a:gd name="connsiteX187" fmla="*/ 184450 w 1605470"/>
              <a:gd name="connsiteY187" fmla="*/ 396240 h 6858000"/>
              <a:gd name="connsiteX188" fmla="*/ 146196 w 1605470"/>
              <a:gd name="connsiteY188" fmla="*/ 358810 h 6858000"/>
              <a:gd name="connsiteX189" fmla="*/ 124571 w 1605470"/>
              <a:gd name="connsiteY189" fmla="*/ 302178 h 6858000"/>
              <a:gd name="connsiteX190" fmla="*/ 103243 w 1605470"/>
              <a:gd name="connsiteY190" fmla="*/ 211375 h 6858000"/>
              <a:gd name="connsiteX191" fmla="*/ 94571 w 1605470"/>
              <a:gd name="connsiteY191" fmla="*/ 184179 h 6858000"/>
              <a:gd name="connsiteX192" fmla="*/ 13437 w 1605470"/>
              <a:gd name="connsiteY192" fmla="*/ 19287 h 6858000"/>
              <a:gd name="connsiteX193" fmla="*/ 0 w 1605470"/>
              <a:gd name="connsiteY19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45287 w 1605470"/>
              <a:gd name="connsiteY150" fmla="*/ 1646953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8025 w 1605470"/>
              <a:gd name="connsiteY155" fmla="*/ 1475165 h 6858000"/>
              <a:gd name="connsiteX156" fmla="*/ 326326 w 1605470"/>
              <a:gd name="connsiteY156" fmla="*/ 1428585 h 6858000"/>
              <a:gd name="connsiteX157" fmla="*/ 325799 w 1605470"/>
              <a:gd name="connsiteY157" fmla="*/ 1357181 h 6858000"/>
              <a:gd name="connsiteX158" fmla="*/ 320507 w 1605470"/>
              <a:gd name="connsiteY158" fmla="*/ 1347099 h 6858000"/>
              <a:gd name="connsiteX159" fmla="*/ 335347 w 1605470"/>
              <a:gd name="connsiteY159" fmla="*/ 1334233 h 6858000"/>
              <a:gd name="connsiteX160" fmla="*/ 342792 w 1605470"/>
              <a:gd name="connsiteY160" fmla="*/ 1307086 h 6858000"/>
              <a:gd name="connsiteX161" fmla="*/ 343980 w 1605470"/>
              <a:gd name="connsiteY161" fmla="*/ 1189033 h 6858000"/>
              <a:gd name="connsiteX162" fmla="*/ 348665 w 1605470"/>
              <a:gd name="connsiteY162" fmla="*/ 1168288 h 6858000"/>
              <a:gd name="connsiteX163" fmla="*/ 340947 w 1605470"/>
              <a:gd name="connsiteY163" fmla="*/ 1142577 h 6858000"/>
              <a:gd name="connsiteX164" fmla="*/ 330253 w 1605470"/>
              <a:gd name="connsiteY164" fmla="*/ 1088484 h 6858000"/>
              <a:gd name="connsiteX165" fmla="*/ 314647 w 1605470"/>
              <a:gd name="connsiteY165" fmla="*/ 1053424 h 6858000"/>
              <a:gd name="connsiteX166" fmla="*/ 322906 w 1605470"/>
              <a:gd name="connsiteY166" fmla="*/ 1044367 h 6858000"/>
              <a:gd name="connsiteX167" fmla="*/ 326818 w 1605470"/>
              <a:gd name="connsiteY167" fmla="*/ 1022828 h 6858000"/>
              <a:gd name="connsiteX168" fmla="*/ 320445 w 1605470"/>
              <a:gd name="connsiteY168" fmla="*/ 932283 h 6858000"/>
              <a:gd name="connsiteX169" fmla="*/ 322681 w 1605470"/>
              <a:gd name="connsiteY169" fmla="*/ 915925 h 6858000"/>
              <a:gd name="connsiteX170" fmla="*/ 315310 w 1605470"/>
              <a:gd name="connsiteY170" fmla="*/ 896999 h 6858000"/>
              <a:gd name="connsiteX171" fmla="*/ 284718 w 1605470"/>
              <a:gd name="connsiteY171" fmla="*/ 821517 h 6858000"/>
              <a:gd name="connsiteX172" fmla="*/ 263668 w 1605470"/>
              <a:gd name="connsiteY172" fmla="*/ 751353 h 6858000"/>
              <a:gd name="connsiteX173" fmla="*/ 254540 w 1605470"/>
              <a:gd name="connsiteY173" fmla="*/ 741965 h 6858000"/>
              <a:gd name="connsiteX174" fmla="*/ 252501 w 1605470"/>
              <a:gd name="connsiteY174" fmla="*/ 724635 h 6858000"/>
              <a:gd name="connsiteX175" fmla="*/ 248897 w 1605470"/>
              <a:gd name="connsiteY175" fmla="*/ 681659 h 6858000"/>
              <a:gd name="connsiteX176" fmla="*/ 234316 w 1605470"/>
              <a:gd name="connsiteY176" fmla="*/ 635218 h 6858000"/>
              <a:gd name="connsiteX177" fmla="*/ 239327 w 1605470"/>
              <a:gd name="connsiteY177" fmla="*/ 613763 h 6858000"/>
              <a:gd name="connsiteX178" fmla="*/ 225269 w 1605470"/>
              <a:gd name="connsiteY178" fmla="*/ 598582 h 6858000"/>
              <a:gd name="connsiteX179" fmla="*/ 224950 w 1605470"/>
              <a:gd name="connsiteY179" fmla="*/ 576846 h 6858000"/>
              <a:gd name="connsiteX180" fmla="*/ 204632 w 1605470"/>
              <a:gd name="connsiteY180" fmla="*/ 553868 h 6858000"/>
              <a:gd name="connsiteX181" fmla="*/ 239317 w 1605470"/>
              <a:gd name="connsiteY181" fmla="*/ 517614 h 6858000"/>
              <a:gd name="connsiteX182" fmla="*/ 201693 w 1605470"/>
              <a:gd name="connsiteY182" fmla="*/ 469651 h 6858000"/>
              <a:gd name="connsiteX183" fmla="*/ 195012 w 1605470"/>
              <a:gd name="connsiteY183" fmla="*/ 448559 h 6858000"/>
              <a:gd name="connsiteX184" fmla="*/ 201434 w 1605470"/>
              <a:gd name="connsiteY184" fmla="*/ 441529 h 6858000"/>
              <a:gd name="connsiteX185" fmla="*/ 200655 w 1605470"/>
              <a:gd name="connsiteY185" fmla="*/ 428927 h 6858000"/>
              <a:gd name="connsiteX186" fmla="*/ 190059 w 1605470"/>
              <a:gd name="connsiteY186" fmla="*/ 430161 h 6858000"/>
              <a:gd name="connsiteX187" fmla="*/ 184450 w 1605470"/>
              <a:gd name="connsiteY187" fmla="*/ 396240 h 6858000"/>
              <a:gd name="connsiteX188" fmla="*/ 146196 w 1605470"/>
              <a:gd name="connsiteY188" fmla="*/ 358810 h 6858000"/>
              <a:gd name="connsiteX189" fmla="*/ 124571 w 1605470"/>
              <a:gd name="connsiteY189" fmla="*/ 302178 h 6858000"/>
              <a:gd name="connsiteX190" fmla="*/ 103243 w 1605470"/>
              <a:gd name="connsiteY190" fmla="*/ 211375 h 6858000"/>
              <a:gd name="connsiteX191" fmla="*/ 94571 w 1605470"/>
              <a:gd name="connsiteY191" fmla="*/ 184179 h 6858000"/>
              <a:gd name="connsiteX192" fmla="*/ 13437 w 1605470"/>
              <a:gd name="connsiteY192" fmla="*/ 19287 h 6858000"/>
              <a:gd name="connsiteX193" fmla="*/ 0 w 1605470"/>
              <a:gd name="connsiteY19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45287 w 1605470"/>
              <a:gd name="connsiteY150" fmla="*/ 1646953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6326 w 1605470"/>
              <a:gd name="connsiteY155" fmla="*/ 1428585 h 6858000"/>
              <a:gd name="connsiteX156" fmla="*/ 325799 w 1605470"/>
              <a:gd name="connsiteY156" fmla="*/ 1357181 h 6858000"/>
              <a:gd name="connsiteX157" fmla="*/ 320507 w 1605470"/>
              <a:gd name="connsiteY157" fmla="*/ 1347099 h 6858000"/>
              <a:gd name="connsiteX158" fmla="*/ 335347 w 1605470"/>
              <a:gd name="connsiteY158" fmla="*/ 1334233 h 6858000"/>
              <a:gd name="connsiteX159" fmla="*/ 342792 w 1605470"/>
              <a:gd name="connsiteY159" fmla="*/ 1307086 h 6858000"/>
              <a:gd name="connsiteX160" fmla="*/ 343980 w 1605470"/>
              <a:gd name="connsiteY160" fmla="*/ 1189033 h 6858000"/>
              <a:gd name="connsiteX161" fmla="*/ 348665 w 1605470"/>
              <a:gd name="connsiteY161" fmla="*/ 1168288 h 6858000"/>
              <a:gd name="connsiteX162" fmla="*/ 340947 w 1605470"/>
              <a:gd name="connsiteY162" fmla="*/ 1142577 h 6858000"/>
              <a:gd name="connsiteX163" fmla="*/ 330253 w 1605470"/>
              <a:gd name="connsiteY163" fmla="*/ 1088484 h 6858000"/>
              <a:gd name="connsiteX164" fmla="*/ 314647 w 1605470"/>
              <a:gd name="connsiteY164" fmla="*/ 1053424 h 6858000"/>
              <a:gd name="connsiteX165" fmla="*/ 322906 w 1605470"/>
              <a:gd name="connsiteY165" fmla="*/ 1044367 h 6858000"/>
              <a:gd name="connsiteX166" fmla="*/ 326818 w 1605470"/>
              <a:gd name="connsiteY166" fmla="*/ 1022828 h 6858000"/>
              <a:gd name="connsiteX167" fmla="*/ 320445 w 1605470"/>
              <a:gd name="connsiteY167" fmla="*/ 932283 h 6858000"/>
              <a:gd name="connsiteX168" fmla="*/ 322681 w 1605470"/>
              <a:gd name="connsiteY168" fmla="*/ 915925 h 6858000"/>
              <a:gd name="connsiteX169" fmla="*/ 315310 w 1605470"/>
              <a:gd name="connsiteY169" fmla="*/ 896999 h 6858000"/>
              <a:gd name="connsiteX170" fmla="*/ 284718 w 1605470"/>
              <a:gd name="connsiteY170" fmla="*/ 821517 h 6858000"/>
              <a:gd name="connsiteX171" fmla="*/ 263668 w 1605470"/>
              <a:gd name="connsiteY171" fmla="*/ 751353 h 6858000"/>
              <a:gd name="connsiteX172" fmla="*/ 254540 w 1605470"/>
              <a:gd name="connsiteY172" fmla="*/ 741965 h 6858000"/>
              <a:gd name="connsiteX173" fmla="*/ 252501 w 1605470"/>
              <a:gd name="connsiteY173" fmla="*/ 724635 h 6858000"/>
              <a:gd name="connsiteX174" fmla="*/ 248897 w 1605470"/>
              <a:gd name="connsiteY174" fmla="*/ 681659 h 6858000"/>
              <a:gd name="connsiteX175" fmla="*/ 234316 w 1605470"/>
              <a:gd name="connsiteY175" fmla="*/ 635218 h 6858000"/>
              <a:gd name="connsiteX176" fmla="*/ 239327 w 1605470"/>
              <a:gd name="connsiteY176" fmla="*/ 613763 h 6858000"/>
              <a:gd name="connsiteX177" fmla="*/ 225269 w 1605470"/>
              <a:gd name="connsiteY177" fmla="*/ 598582 h 6858000"/>
              <a:gd name="connsiteX178" fmla="*/ 224950 w 1605470"/>
              <a:gd name="connsiteY178" fmla="*/ 576846 h 6858000"/>
              <a:gd name="connsiteX179" fmla="*/ 204632 w 1605470"/>
              <a:gd name="connsiteY179" fmla="*/ 553868 h 6858000"/>
              <a:gd name="connsiteX180" fmla="*/ 239317 w 1605470"/>
              <a:gd name="connsiteY180" fmla="*/ 517614 h 6858000"/>
              <a:gd name="connsiteX181" fmla="*/ 201693 w 1605470"/>
              <a:gd name="connsiteY181" fmla="*/ 469651 h 6858000"/>
              <a:gd name="connsiteX182" fmla="*/ 195012 w 1605470"/>
              <a:gd name="connsiteY182" fmla="*/ 448559 h 6858000"/>
              <a:gd name="connsiteX183" fmla="*/ 201434 w 1605470"/>
              <a:gd name="connsiteY183" fmla="*/ 441529 h 6858000"/>
              <a:gd name="connsiteX184" fmla="*/ 200655 w 1605470"/>
              <a:gd name="connsiteY184" fmla="*/ 428927 h 6858000"/>
              <a:gd name="connsiteX185" fmla="*/ 190059 w 1605470"/>
              <a:gd name="connsiteY185" fmla="*/ 430161 h 6858000"/>
              <a:gd name="connsiteX186" fmla="*/ 184450 w 1605470"/>
              <a:gd name="connsiteY186" fmla="*/ 396240 h 6858000"/>
              <a:gd name="connsiteX187" fmla="*/ 146196 w 1605470"/>
              <a:gd name="connsiteY187" fmla="*/ 358810 h 6858000"/>
              <a:gd name="connsiteX188" fmla="*/ 124571 w 1605470"/>
              <a:gd name="connsiteY188" fmla="*/ 302178 h 6858000"/>
              <a:gd name="connsiteX189" fmla="*/ 103243 w 1605470"/>
              <a:gd name="connsiteY189" fmla="*/ 211375 h 6858000"/>
              <a:gd name="connsiteX190" fmla="*/ 94571 w 1605470"/>
              <a:gd name="connsiteY190" fmla="*/ 184179 h 6858000"/>
              <a:gd name="connsiteX191" fmla="*/ 13437 w 1605470"/>
              <a:gd name="connsiteY191" fmla="*/ 19287 h 6858000"/>
              <a:gd name="connsiteX192" fmla="*/ 0 w 1605470"/>
              <a:gd name="connsiteY19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45287 w 1605470"/>
              <a:gd name="connsiteY150" fmla="*/ 1646953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14647 w 1605470"/>
              <a:gd name="connsiteY163" fmla="*/ 1053424 h 6858000"/>
              <a:gd name="connsiteX164" fmla="*/ 322906 w 1605470"/>
              <a:gd name="connsiteY164" fmla="*/ 1044367 h 6858000"/>
              <a:gd name="connsiteX165" fmla="*/ 326818 w 1605470"/>
              <a:gd name="connsiteY165" fmla="*/ 1022828 h 6858000"/>
              <a:gd name="connsiteX166" fmla="*/ 320445 w 1605470"/>
              <a:gd name="connsiteY166" fmla="*/ 932283 h 6858000"/>
              <a:gd name="connsiteX167" fmla="*/ 322681 w 1605470"/>
              <a:gd name="connsiteY167" fmla="*/ 915925 h 6858000"/>
              <a:gd name="connsiteX168" fmla="*/ 315310 w 1605470"/>
              <a:gd name="connsiteY168" fmla="*/ 896999 h 6858000"/>
              <a:gd name="connsiteX169" fmla="*/ 284718 w 1605470"/>
              <a:gd name="connsiteY169" fmla="*/ 821517 h 6858000"/>
              <a:gd name="connsiteX170" fmla="*/ 263668 w 1605470"/>
              <a:gd name="connsiteY170" fmla="*/ 751353 h 6858000"/>
              <a:gd name="connsiteX171" fmla="*/ 254540 w 1605470"/>
              <a:gd name="connsiteY171" fmla="*/ 741965 h 6858000"/>
              <a:gd name="connsiteX172" fmla="*/ 252501 w 1605470"/>
              <a:gd name="connsiteY172" fmla="*/ 724635 h 6858000"/>
              <a:gd name="connsiteX173" fmla="*/ 248897 w 1605470"/>
              <a:gd name="connsiteY173" fmla="*/ 681659 h 6858000"/>
              <a:gd name="connsiteX174" fmla="*/ 234316 w 1605470"/>
              <a:gd name="connsiteY174" fmla="*/ 635218 h 6858000"/>
              <a:gd name="connsiteX175" fmla="*/ 239327 w 1605470"/>
              <a:gd name="connsiteY175" fmla="*/ 613763 h 6858000"/>
              <a:gd name="connsiteX176" fmla="*/ 225269 w 1605470"/>
              <a:gd name="connsiteY176" fmla="*/ 598582 h 6858000"/>
              <a:gd name="connsiteX177" fmla="*/ 224950 w 1605470"/>
              <a:gd name="connsiteY177" fmla="*/ 576846 h 6858000"/>
              <a:gd name="connsiteX178" fmla="*/ 204632 w 1605470"/>
              <a:gd name="connsiteY178" fmla="*/ 553868 h 6858000"/>
              <a:gd name="connsiteX179" fmla="*/ 239317 w 1605470"/>
              <a:gd name="connsiteY179" fmla="*/ 517614 h 6858000"/>
              <a:gd name="connsiteX180" fmla="*/ 201693 w 1605470"/>
              <a:gd name="connsiteY180" fmla="*/ 469651 h 6858000"/>
              <a:gd name="connsiteX181" fmla="*/ 195012 w 1605470"/>
              <a:gd name="connsiteY181" fmla="*/ 448559 h 6858000"/>
              <a:gd name="connsiteX182" fmla="*/ 201434 w 1605470"/>
              <a:gd name="connsiteY182" fmla="*/ 441529 h 6858000"/>
              <a:gd name="connsiteX183" fmla="*/ 200655 w 1605470"/>
              <a:gd name="connsiteY183" fmla="*/ 428927 h 6858000"/>
              <a:gd name="connsiteX184" fmla="*/ 190059 w 1605470"/>
              <a:gd name="connsiteY184" fmla="*/ 430161 h 6858000"/>
              <a:gd name="connsiteX185" fmla="*/ 184450 w 1605470"/>
              <a:gd name="connsiteY185" fmla="*/ 396240 h 6858000"/>
              <a:gd name="connsiteX186" fmla="*/ 146196 w 1605470"/>
              <a:gd name="connsiteY186" fmla="*/ 358810 h 6858000"/>
              <a:gd name="connsiteX187" fmla="*/ 124571 w 1605470"/>
              <a:gd name="connsiteY187" fmla="*/ 302178 h 6858000"/>
              <a:gd name="connsiteX188" fmla="*/ 103243 w 1605470"/>
              <a:gd name="connsiteY188" fmla="*/ 211375 h 6858000"/>
              <a:gd name="connsiteX189" fmla="*/ 94571 w 1605470"/>
              <a:gd name="connsiteY189" fmla="*/ 184179 h 6858000"/>
              <a:gd name="connsiteX190" fmla="*/ 13437 w 1605470"/>
              <a:gd name="connsiteY190" fmla="*/ 19287 h 6858000"/>
              <a:gd name="connsiteX191" fmla="*/ 0 w 1605470"/>
              <a:gd name="connsiteY19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14647 w 1605470"/>
              <a:gd name="connsiteY163" fmla="*/ 1053424 h 6858000"/>
              <a:gd name="connsiteX164" fmla="*/ 322906 w 1605470"/>
              <a:gd name="connsiteY164" fmla="*/ 1044367 h 6858000"/>
              <a:gd name="connsiteX165" fmla="*/ 326818 w 1605470"/>
              <a:gd name="connsiteY165" fmla="*/ 1022828 h 6858000"/>
              <a:gd name="connsiteX166" fmla="*/ 320445 w 1605470"/>
              <a:gd name="connsiteY166" fmla="*/ 932283 h 6858000"/>
              <a:gd name="connsiteX167" fmla="*/ 322681 w 1605470"/>
              <a:gd name="connsiteY167" fmla="*/ 915925 h 6858000"/>
              <a:gd name="connsiteX168" fmla="*/ 315310 w 1605470"/>
              <a:gd name="connsiteY168" fmla="*/ 896999 h 6858000"/>
              <a:gd name="connsiteX169" fmla="*/ 284718 w 1605470"/>
              <a:gd name="connsiteY169" fmla="*/ 821517 h 6858000"/>
              <a:gd name="connsiteX170" fmla="*/ 263668 w 1605470"/>
              <a:gd name="connsiteY170" fmla="*/ 751353 h 6858000"/>
              <a:gd name="connsiteX171" fmla="*/ 254540 w 1605470"/>
              <a:gd name="connsiteY171" fmla="*/ 741965 h 6858000"/>
              <a:gd name="connsiteX172" fmla="*/ 252501 w 1605470"/>
              <a:gd name="connsiteY172" fmla="*/ 724635 h 6858000"/>
              <a:gd name="connsiteX173" fmla="*/ 248897 w 1605470"/>
              <a:gd name="connsiteY173" fmla="*/ 681659 h 6858000"/>
              <a:gd name="connsiteX174" fmla="*/ 234316 w 1605470"/>
              <a:gd name="connsiteY174" fmla="*/ 635218 h 6858000"/>
              <a:gd name="connsiteX175" fmla="*/ 239327 w 1605470"/>
              <a:gd name="connsiteY175" fmla="*/ 613763 h 6858000"/>
              <a:gd name="connsiteX176" fmla="*/ 225269 w 1605470"/>
              <a:gd name="connsiteY176" fmla="*/ 598582 h 6858000"/>
              <a:gd name="connsiteX177" fmla="*/ 224950 w 1605470"/>
              <a:gd name="connsiteY177" fmla="*/ 576846 h 6858000"/>
              <a:gd name="connsiteX178" fmla="*/ 204632 w 1605470"/>
              <a:gd name="connsiteY178" fmla="*/ 553868 h 6858000"/>
              <a:gd name="connsiteX179" fmla="*/ 239317 w 1605470"/>
              <a:gd name="connsiteY179" fmla="*/ 517614 h 6858000"/>
              <a:gd name="connsiteX180" fmla="*/ 201693 w 1605470"/>
              <a:gd name="connsiteY180" fmla="*/ 469651 h 6858000"/>
              <a:gd name="connsiteX181" fmla="*/ 195012 w 1605470"/>
              <a:gd name="connsiteY181" fmla="*/ 448559 h 6858000"/>
              <a:gd name="connsiteX182" fmla="*/ 201434 w 1605470"/>
              <a:gd name="connsiteY182" fmla="*/ 441529 h 6858000"/>
              <a:gd name="connsiteX183" fmla="*/ 200655 w 1605470"/>
              <a:gd name="connsiteY183" fmla="*/ 428927 h 6858000"/>
              <a:gd name="connsiteX184" fmla="*/ 190059 w 1605470"/>
              <a:gd name="connsiteY184" fmla="*/ 430161 h 6858000"/>
              <a:gd name="connsiteX185" fmla="*/ 184450 w 1605470"/>
              <a:gd name="connsiteY185" fmla="*/ 396240 h 6858000"/>
              <a:gd name="connsiteX186" fmla="*/ 146196 w 1605470"/>
              <a:gd name="connsiteY186" fmla="*/ 358810 h 6858000"/>
              <a:gd name="connsiteX187" fmla="*/ 124571 w 1605470"/>
              <a:gd name="connsiteY187" fmla="*/ 302178 h 6858000"/>
              <a:gd name="connsiteX188" fmla="*/ 103243 w 1605470"/>
              <a:gd name="connsiteY188" fmla="*/ 211375 h 6858000"/>
              <a:gd name="connsiteX189" fmla="*/ 94571 w 1605470"/>
              <a:gd name="connsiteY189" fmla="*/ 184179 h 6858000"/>
              <a:gd name="connsiteX190" fmla="*/ 13437 w 1605470"/>
              <a:gd name="connsiteY190" fmla="*/ 19287 h 6858000"/>
              <a:gd name="connsiteX191" fmla="*/ 0 w 1605470"/>
              <a:gd name="connsiteY19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14647 w 1605470"/>
              <a:gd name="connsiteY163" fmla="*/ 1053424 h 6858000"/>
              <a:gd name="connsiteX164" fmla="*/ 322906 w 1605470"/>
              <a:gd name="connsiteY164" fmla="*/ 1044367 h 6858000"/>
              <a:gd name="connsiteX165" fmla="*/ 326818 w 1605470"/>
              <a:gd name="connsiteY165" fmla="*/ 1022828 h 6858000"/>
              <a:gd name="connsiteX166" fmla="*/ 320445 w 1605470"/>
              <a:gd name="connsiteY166" fmla="*/ 932283 h 6858000"/>
              <a:gd name="connsiteX167" fmla="*/ 322681 w 1605470"/>
              <a:gd name="connsiteY167" fmla="*/ 915925 h 6858000"/>
              <a:gd name="connsiteX168" fmla="*/ 315310 w 1605470"/>
              <a:gd name="connsiteY168" fmla="*/ 896999 h 6858000"/>
              <a:gd name="connsiteX169" fmla="*/ 284718 w 1605470"/>
              <a:gd name="connsiteY169" fmla="*/ 821517 h 6858000"/>
              <a:gd name="connsiteX170" fmla="*/ 263668 w 1605470"/>
              <a:gd name="connsiteY170" fmla="*/ 751353 h 6858000"/>
              <a:gd name="connsiteX171" fmla="*/ 254540 w 1605470"/>
              <a:gd name="connsiteY171" fmla="*/ 741965 h 6858000"/>
              <a:gd name="connsiteX172" fmla="*/ 252501 w 1605470"/>
              <a:gd name="connsiteY172" fmla="*/ 724635 h 6858000"/>
              <a:gd name="connsiteX173" fmla="*/ 248897 w 1605470"/>
              <a:gd name="connsiteY173" fmla="*/ 681659 h 6858000"/>
              <a:gd name="connsiteX174" fmla="*/ 234316 w 1605470"/>
              <a:gd name="connsiteY174" fmla="*/ 635218 h 6858000"/>
              <a:gd name="connsiteX175" fmla="*/ 239327 w 1605470"/>
              <a:gd name="connsiteY175" fmla="*/ 613763 h 6858000"/>
              <a:gd name="connsiteX176" fmla="*/ 225269 w 1605470"/>
              <a:gd name="connsiteY176" fmla="*/ 598582 h 6858000"/>
              <a:gd name="connsiteX177" fmla="*/ 224950 w 1605470"/>
              <a:gd name="connsiteY177" fmla="*/ 576846 h 6858000"/>
              <a:gd name="connsiteX178" fmla="*/ 204632 w 1605470"/>
              <a:gd name="connsiteY178" fmla="*/ 553868 h 6858000"/>
              <a:gd name="connsiteX179" fmla="*/ 239317 w 1605470"/>
              <a:gd name="connsiteY179" fmla="*/ 517614 h 6858000"/>
              <a:gd name="connsiteX180" fmla="*/ 201693 w 1605470"/>
              <a:gd name="connsiteY180" fmla="*/ 469651 h 6858000"/>
              <a:gd name="connsiteX181" fmla="*/ 195012 w 1605470"/>
              <a:gd name="connsiteY181" fmla="*/ 448559 h 6858000"/>
              <a:gd name="connsiteX182" fmla="*/ 201434 w 1605470"/>
              <a:gd name="connsiteY182" fmla="*/ 441529 h 6858000"/>
              <a:gd name="connsiteX183" fmla="*/ 200655 w 1605470"/>
              <a:gd name="connsiteY183" fmla="*/ 428927 h 6858000"/>
              <a:gd name="connsiteX184" fmla="*/ 190059 w 1605470"/>
              <a:gd name="connsiteY184" fmla="*/ 430161 h 6858000"/>
              <a:gd name="connsiteX185" fmla="*/ 184450 w 1605470"/>
              <a:gd name="connsiteY185" fmla="*/ 396240 h 6858000"/>
              <a:gd name="connsiteX186" fmla="*/ 146196 w 1605470"/>
              <a:gd name="connsiteY186" fmla="*/ 358810 h 6858000"/>
              <a:gd name="connsiteX187" fmla="*/ 124571 w 1605470"/>
              <a:gd name="connsiteY187" fmla="*/ 302178 h 6858000"/>
              <a:gd name="connsiteX188" fmla="*/ 103243 w 1605470"/>
              <a:gd name="connsiteY188" fmla="*/ 211375 h 6858000"/>
              <a:gd name="connsiteX189" fmla="*/ 94571 w 1605470"/>
              <a:gd name="connsiteY189" fmla="*/ 184179 h 6858000"/>
              <a:gd name="connsiteX190" fmla="*/ 13437 w 1605470"/>
              <a:gd name="connsiteY190" fmla="*/ 19287 h 6858000"/>
              <a:gd name="connsiteX191" fmla="*/ 0 w 1605470"/>
              <a:gd name="connsiteY19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14647 w 1605470"/>
              <a:gd name="connsiteY163" fmla="*/ 1053424 h 6858000"/>
              <a:gd name="connsiteX164" fmla="*/ 322906 w 1605470"/>
              <a:gd name="connsiteY164" fmla="*/ 1044367 h 6858000"/>
              <a:gd name="connsiteX165" fmla="*/ 322475 w 1605470"/>
              <a:gd name="connsiteY165" fmla="*/ 1002093 h 6858000"/>
              <a:gd name="connsiteX166" fmla="*/ 320445 w 1605470"/>
              <a:gd name="connsiteY166" fmla="*/ 932283 h 6858000"/>
              <a:gd name="connsiteX167" fmla="*/ 322681 w 1605470"/>
              <a:gd name="connsiteY167" fmla="*/ 915925 h 6858000"/>
              <a:gd name="connsiteX168" fmla="*/ 315310 w 1605470"/>
              <a:gd name="connsiteY168" fmla="*/ 896999 h 6858000"/>
              <a:gd name="connsiteX169" fmla="*/ 284718 w 1605470"/>
              <a:gd name="connsiteY169" fmla="*/ 821517 h 6858000"/>
              <a:gd name="connsiteX170" fmla="*/ 263668 w 1605470"/>
              <a:gd name="connsiteY170" fmla="*/ 751353 h 6858000"/>
              <a:gd name="connsiteX171" fmla="*/ 254540 w 1605470"/>
              <a:gd name="connsiteY171" fmla="*/ 741965 h 6858000"/>
              <a:gd name="connsiteX172" fmla="*/ 252501 w 1605470"/>
              <a:gd name="connsiteY172" fmla="*/ 724635 h 6858000"/>
              <a:gd name="connsiteX173" fmla="*/ 248897 w 1605470"/>
              <a:gd name="connsiteY173" fmla="*/ 681659 h 6858000"/>
              <a:gd name="connsiteX174" fmla="*/ 234316 w 1605470"/>
              <a:gd name="connsiteY174" fmla="*/ 635218 h 6858000"/>
              <a:gd name="connsiteX175" fmla="*/ 239327 w 1605470"/>
              <a:gd name="connsiteY175" fmla="*/ 613763 h 6858000"/>
              <a:gd name="connsiteX176" fmla="*/ 225269 w 1605470"/>
              <a:gd name="connsiteY176" fmla="*/ 598582 h 6858000"/>
              <a:gd name="connsiteX177" fmla="*/ 224950 w 1605470"/>
              <a:gd name="connsiteY177" fmla="*/ 576846 h 6858000"/>
              <a:gd name="connsiteX178" fmla="*/ 204632 w 1605470"/>
              <a:gd name="connsiteY178" fmla="*/ 553868 h 6858000"/>
              <a:gd name="connsiteX179" fmla="*/ 239317 w 1605470"/>
              <a:gd name="connsiteY179" fmla="*/ 517614 h 6858000"/>
              <a:gd name="connsiteX180" fmla="*/ 201693 w 1605470"/>
              <a:gd name="connsiteY180" fmla="*/ 469651 h 6858000"/>
              <a:gd name="connsiteX181" fmla="*/ 195012 w 1605470"/>
              <a:gd name="connsiteY181" fmla="*/ 448559 h 6858000"/>
              <a:gd name="connsiteX182" fmla="*/ 201434 w 1605470"/>
              <a:gd name="connsiteY182" fmla="*/ 441529 h 6858000"/>
              <a:gd name="connsiteX183" fmla="*/ 200655 w 1605470"/>
              <a:gd name="connsiteY183" fmla="*/ 428927 h 6858000"/>
              <a:gd name="connsiteX184" fmla="*/ 190059 w 1605470"/>
              <a:gd name="connsiteY184" fmla="*/ 430161 h 6858000"/>
              <a:gd name="connsiteX185" fmla="*/ 184450 w 1605470"/>
              <a:gd name="connsiteY185" fmla="*/ 396240 h 6858000"/>
              <a:gd name="connsiteX186" fmla="*/ 146196 w 1605470"/>
              <a:gd name="connsiteY186" fmla="*/ 358810 h 6858000"/>
              <a:gd name="connsiteX187" fmla="*/ 124571 w 1605470"/>
              <a:gd name="connsiteY187" fmla="*/ 302178 h 6858000"/>
              <a:gd name="connsiteX188" fmla="*/ 103243 w 1605470"/>
              <a:gd name="connsiteY188" fmla="*/ 211375 h 6858000"/>
              <a:gd name="connsiteX189" fmla="*/ 94571 w 1605470"/>
              <a:gd name="connsiteY189" fmla="*/ 184179 h 6858000"/>
              <a:gd name="connsiteX190" fmla="*/ 13437 w 1605470"/>
              <a:gd name="connsiteY190" fmla="*/ 19287 h 6858000"/>
              <a:gd name="connsiteX191" fmla="*/ 0 w 1605470"/>
              <a:gd name="connsiteY19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14647 w 1605470"/>
              <a:gd name="connsiteY163" fmla="*/ 1053424 h 6858000"/>
              <a:gd name="connsiteX164" fmla="*/ 322475 w 1605470"/>
              <a:gd name="connsiteY164" fmla="*/ 1002093 h 6858000"/>
              <a:gd name="connsiteX165" fmla="*/ 320445 w 1605470"/>
              <a:gd name="connsiteY165" fmla="*/ 932283 h 6858000"/>
              <a:gd name="connsiteX166" fmla="*/ 322681 w 1605470"/>
              <a:gd name="connsiteY166" fmla="*/ 915925 h 6858000"/>
              <a:gd name="connsiteX167" fmla="*/ 315310 w 1605470"/>
              <a:gd name="connsiteY167" fmla="*/ 896999 h 6858000"/>
              <a:gd name="connsiteX168" fmla="*/ 284718 w 1605470"/>
              <a:gd name="connsiteY168" fmla="*/ 821517 h 6858000"/>
              <a:gd name="connsiteX169" fmla="*/ 263668 w 1605470"/>
              <a:gd name="connsiteY169" fmla="*/ 751353 h 6858000"/>
              <a:gd name="connsiteX170" fmla="*/ 254540 w 1605470"/>
              <a:gd name="connsiteY170" fmla="*/ 741965 h 6858000"/>
              <a:gd name="connsiteX171" fmla="*/ 252501 w 1605470"/>
              <a:gd name="connsiteY171" fmla="*/ 724635 h 6858000"/>
              <a:gd name="connsiteX172" fmla="*/ 248897 w 1605470"/>
              <a:gd name="connsiteY172" fmla="*/ 681659 h 6858000"/>
              <a:gd name="connsiteX173" fmla="*/ 234316 w 1605470"/>
              <a:gd name="connsiteY173" fmla="*/ 635218 h 6858000"/>
              <a:gd name="connsiteX174" fmla="*/ 239327 w 1605470"/>
              <a:gd name="connsiteY174" fmla="*/ 613763 h 6858000"/>
              <a:gd name="connsiteX175" fmla="*/ 225269 w 1605470"/>
              <a:gd name="connsiteY175" fmla="*/ 598582 h 6858000"/>
              <a:gd name="connsiteX176" fmla="*/ 224950 w 1605470"/>
              <a:gd name="connsiteY176" fmla="*/ 576846 h 6858000"/>
              <a:gd name="connsiteX177" fmla="*/ 204632 w 1605470"/>
              <a:gd name="connsiteY177" fmla="*/ 553868 h 6858000"/>
              <a:gd name="connsiteX178" fmla="*/ 239317 w 1605470"/>
              <a:gd name="connsiteY178" fmla="*/ 517614 h 6858000"/>
              <a:gd name="connsiteX179" fmla="*/ 201693 w 1605470"/>
              <a:gd name="connsiteY179" fmla="*/ 469651 h 6858000"/>
              <a:gd name="connsiteX180" fmla="*/ 195012 w 1605470"/>
              <a:gd name="connsiteY180" fmla="*/ 448559 h 6858000"/>
              <a:gd name="connsiteX181" fmla="*/ 201434 w 1605470"/>
              <a:gd name="connsiteY181" fmla="*/ 441529 h 6858000"/>
              <a:gd name="connsiteX182" fmla="*/ 200655 w 1605470"/>
              <a:gd name="connsiteY182" fmla="*/ 428927 h 6858000"/>
              <a:gd name="connsiteX183" fmla="*/ 190059 w 1605470"/>
              <a:gd name="connsiteY183" fmla="*/ 430161 h 6858000"/>
              <a:gd name="connsiteX184" fmla="*/ 184450 w 1605470"/>
              <a:gd name="connsiteY184" fmla="*/ 396240 h 6858000"/>
              <a:gd name="connsiteX185" fmla="*/ 146196 w 1605470"/>
              <a:gd name="connsiteY185" fmla="*/ 358810 h 6858000"/>
              <a:gd name="connsiteX186" fmla="*/ 124571 w 1605470"/>
              <a:gd name="connsiteY186" fmla="*/ 302178 h 6858000"/>
              <a:gd name="connsiteX187" fmla="*/ 103243 w 1605470"/>
              <a:gd name="connsiteY187" fmla="*/ 211375 h 6858000"/>
              <a:gd name="connsiteX188" fmla="*/ 94571 w 1605470"/>
              <a:gd name="connsiteY188" fmla="*/ 184179 h 6858000"/>
              <a:gd name="connsiteX189" fmla="*/ 13437 w 1605470"/>
              <a:gd name="connsiteY189" fmla="*/ 19287 h 6858000"/>
              <a:gd name="connsiteX190" fmla="*/ 0 w 1605470"/>
              <a:gd name="connsiteY19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36360 w 1605470"/>
              <a:gd name="connsiteY163" fmla="*/ 1045131 h 6858000"/>
              <a:gd name="connsiteX164" fmla="*/ 322475 w 1605470"/>
              <a:gd name="connsiteY164" fmla="*/ 1002093 h 6858000"/>
              <a:gd name="connsiteX165" fmla="*/ 320445 w 1605470"/>
              <a:gd name="connsiteY165" fmla="*/ 932283 h 6858000"/>
              <a:gd name="connsiteX166" fmla="*/ 322681 w 1605470"/>
              <a:gd name="connsiteY166" fmla="*/ 915925 h 6858000"/>
              <a:gd name="connsiteX167" fmla="*/ 315310 w 1605470"/>
              <a:gd name="connsiteY167" fmla="*/ 896999 h 6858000"/>
              <a:gd name="connsiteX168" fmla="*/ 284718 w 1605470"/>
              <a:gd name="connsiteY168" fmla="*/ 821517 h 6858000"/>
              <a:gd name="connsiteX169" fmla="*/ 263668 w 1605470"/>
              <a:gd name="connsiteY169" fmla="*/ 751353 h 6858000"/>
              <a:gd name="connsiteX170" fmla="*/ 254540 w 1605470"/>
              <a:gd name="connsiteY170" fmla="*/ 741965 h 6858000"/>
              <a:gd name="connsiteX171" fmla="*/ 252501 w 1605470"/>
              <a:gd name="connsiteY171" fmla="*/ 724635 h 6858000"/>
              <a:gd name="connsiteX172" fmla="*/ 248897 w 1605470"/>
              <a:gd name="connsiteY172" fmla="*/ 681659 h 6858000"/>
              <a:gd name="connsiteX173" fmla="*/ 234316 w 1605470"/>
              <a:gd name="connsiteY173" fmla="*/ 635218 h 6858000"/>
              <a:gd name="connsiteX174" fmla="*/ 239327 w 1605470"/>
              <a:gd name="connsiteY174" fmla="*/ 613763 h 6858000"/>
              <a:gd name="connsiteX175" fmla="*/ 225269 w 1605470"/>
              <a:gd name="connsiteY175" fmla="*/ 598582 h 6858000"/>
              <a:gd name="connsiteX176" fmla="*/ 224950 w 1605470"/>
              <a:gd name="connsiteY176" fmla="*/ 576846 h 6858000"/>
              <a:gd name="connsiteX177" fmla="*/ 204632 w 1605470"/>
              <a:gd name="connsiteY177" fmla="*/ 553868 h 6858000"/>
              <a:gd name="connsiteX178" fmla="*/ 239317 w 1605470"/>
              <a:gd name="connsiteY178" fmla="*/ 517614 h 6858000"/>
              <a:gd name="connsiteX179" fmla="*/ 201693 w 1605470"/>
              <a:gd name="connsiteY179" fmla="*/ 469651 h 6858000"/>
              <a:gd name="connsiteX180" fmla="*/ 195012 w 1605470"/>
              <a:gd name="connsiteY180" fmla="*/ 448559 h 6858000"/>
              <a:gd name="connsiteX181" fmla="*/ 201434 w 1605470"/>
              <a:gd name="connsiteY181" fmla="*/ 441529 h 6858000"/>
              <a:gd name="connsiteX182" fmla="*/ 200655 w 1605470"/>
              <a:gd name="connsiteY182" fmla="*/ 428927 h 6858000"/>
              <a:gd name="connsiteX183" fmla="*/ 190059 w 1605470"/>
              <a:gd name="connsiteY183" fmla="*/ 430161 h 6858000"/>
              <a:gd name="connsiteX184" fmla="*/ 184450 w 1605470"/>
              <a:gd name="connsiteY184" fmla="*/ 396240 h 6858000"/>
              <a:gd name="connsiteX185" fmla="*/ 146196 w 1605470"/>
              <a:gd name="connsiteY185" fmla="*/ 358810 h 6858000"/>
              <a:gd name="connsiteX186" fmla="*/ 124571 w 1605470"/>
              <a:gd name="connsiteY186" fmla="*/ 302178 h 6858000"/>
              <a:gd name="connsiteX187" fmla="*/ 103243 w 1605470"/>
              <a:gd name="connsiteY187" fmla="*/ 211375 h 6858000"/>
              <a:gd name="connsiteX188" fmla="*/ 94571 w 1605470"/>
              <a:gd name="connsiteY188" fmla="*/ 184179 h 6858000"/>
              <a:gd name="connsiteX189" fmla="*/ 13437 w 1605470"/>
              <a:gd name="connsiteY189" fmla="*/ 19287 h 6858000"/>
              <a:gd name="connsiteX190" fmla="*/ 0 w 1605470"/>
              <a:gd name="connsiteY19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42792 w 1605470"/>
              <a:gd name="connsiteY157" fmla="*/ 1307086 h 6858000"/>
              <a:gd name="connsiteX158" fmla="*/ 343980 w 1605470"/>
              <a:gd name="connsiteY158" fmla="*/ 1189033 h 6858000"/>
              <a:gd name="connsiteX159" fmla="*/ 348665 w 1605470"/>
              <a:gd name="connsiteY159" fmla="*/ 1168288 h 6858000"/>
              <a:gd name="connsiteX160" fmla="*/ 340947 w 1605470"/>
              <a:gd name="connsiteY160" fmla="*/ 1142577 h 6858000"/>
              <a:gd name="connsiteX161" fmla="*/ 330253 w 1605470"/>
              <a:gd name="connsiteY161" fmla="*/ 1088484 h 6858000"/>
              <a:gd name="connsiteX162" fmla="*/ 336360 w 1605470"/>
              <a:gd name="connsiteY162" fmla="*/ 1045131 h 6858000"/>
              <a:gd name="connsiteX163" fmla="*/ 322475 w 1605470"/>
              <a:gd name="connsiteY163" fmla="*/ 1002093 h 6858000"/>
              <a:gd name="connsiteX164" fmla="*/ 320445 w 1605470"/>
              <a:gd name="connsiteY164" fmla="*/ 932283 h 6858000"/>
              <a:gd name="connsiteX165" fmla="*/ 322681 w 1605470"/>
              <a:gd name="connsiteY165" fmla="*/ 915925 h 6858000"/>
              <a:gd name="connsiteX166" fmla="*/ 315310 w 1605470"/>
              <a:gd name="connsiteY166" fmla="*/ 896999 h 6858000"/>
              <a:gd name="connsiteX167" fmla="*/ 284718 w 1605470"/>
              <a:gd name="connsiteY167" fmla="*/ 821517 h 6858000"/>
              <a:gd name="connsiteX168" fmla="*/ 263668 w 1605470"/>
              <a:gd name="connsiteY168" fmla="*/ 751353 h 6858000"/>
              <a:gd name="connsiteX169" fmla="*/ 254540 w 1605470"/>
              <a:gd name="connsiteY169" fmla="*/ 741965 h 6858000"/>
              <a:gd name="connsiteX170" fmla="*/ 252501 w 1605470"/>
              <a:gd name="connsiteY170" fmla="*/ 724635 h 6858000"/>
              <a:gd name="connsiteX171" fmla="*/ 248897 w 1605470"/>
              <a:gd name="connsiteY171" fmla="*/ 681659 h 6858000"/>
              <a:gd name="connsiteX172" fmla="*/ 234316 w 1605470"/>
              <a:gd name="connsiteY172" fmla="*/ 635218 h 6858000"/>
              <a:gd name="connsiteX173" fmla="*/ 239327 w 1605470"/>
              <a:gd name="connsiteY173" fmla="*/ 613763 h 6858000"/>
              <a:gd name="connsiteX174" fmla="*/ 225269 w 1605470"/>
              <a:gd name="connsiteY174" fmla="*/ 598582 h 6858000"/>
              <a:gd name="connsiteX175" fmla="*/ 224950 w 1605470"/>
              <a:gd name="connsiteY175" fmla="*/ 576846 h 6858000"/>
              <a:gd name="connsiteX176" fmla="*/ 204632 w 1605470"/>
              <a:gd name="connsiteY176" fmla="*/ 553868 h 6858000"/>
              <a:gd name="connsiteX177" fmla="*/ 239317 w 1605470"/>
              <a:gd name="connsiteY177" fmla="*/ 517614 h 6858000"/>
              <a:gd name="connsiteX178" fmla="*/ 201693 w 1605470"/>
              <a:gd name="connsiteY178" fmla="*/ 469651 h 6858000"/>
              <a:gd name="connsiteX179" fmla="*/ 195012 w 1605470"/>
              <a:gd name="connsiteY179" fmla="*/ 448559 h 6858000"/>
              <a:gd name="connsiteX180" fmla="*/ 201434 w 1605470"/>
              <a:gd name="connsiteY180" fmla="*/ 441529 h 6858000"/>
              <a:gd name="connsiteX181" fmla="*/ 200655 w 1605470"/>
              <a:gd name="connsiteY181" fmla="*/ 428927 h 6858000"/>
              <a:gd name="connsiteX182" fmla="*/ 190059 w 1605470"/>
              <a:gd name="connsiteY182" fmla="*/ 430161 h 6858000"/>
              <a:gd name="connsiteX183" fmla="*/ 184450 w 1605470"/>
              <a:gd name="connsiteY183" fmla="*/ 396240 h 6858000"/>
              <a:gd name="connsiteX184" fmla="*/ 146196 w 1605470"/>
              <a:gd name="connsiteY184" fmla="*/ 358810 h 6858000"/>
              <a:gd name="connsiteX185" fmla="*/ 124571 w 1605470"/>
              <a:gd name="connsiteY185" fmla="*/ 302178 h 6858000"/>
              <a:gd name="connsiteX186" fmla="*/ 103243 w 1605470"/>
              <a:gd name="connsiteY186" fmla="*/ 211375 h 6858000"/>
              <a:gd name="connsiteX187" fmla="*/ 94571 w 1605470"/>
              <a:gd name="connsiteY187" fmla="*/ 184179 h 6858000"/>
              <a:gd name="connsiteX188" fmla="*/ 13437 w 1605470"/>
              <a:gd name="connsiteY188" fmla="*/ 19287 h 6858000"/>
              <a:gd name="connsiteX189" fmla="*/ 0 w 1605470"/>
              <a:gd name="connsiteY18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52501 w 1605470"/>
              <a:gd name="connsiteY169" fmla="*/ 724635 h 6858000"/>
              <a:gd name="connsiteX170" fmla="*/ 248897 w 1605470"/>
              <a:gd name="connsiteY170" fmla="*/ 681659 h 6858000"/>
              <a:gd name="connsiteX171" fmla="*/ 234316 w 1605470"/>
              <a:gd name="connsiteY171" fmla="*/ 635218 h 6858000"/>
              <a:gd name="connsiteX172" fmla="*/ 239327 w 1605470"/>
              <a:gd name="connsiteY172" fmla="*/ 613763 h 6858000"/>
              <a:gd name="connsiteX173" fmla="*/ 225269 w 1605470"/>
              <a:gd name="connsiteY173" fmla="*/ 598582 h 6858000"/>
              <a:gd name="connsiteX174" fmla="*/ 224950 w 1605470"/>
              <a:gd name="connsiteY174" fmla="*/ 576846 h 6858000"/>
              <a:gd name="connsiteX175" fmla="*/ 204632 w 1605470"/>
              <a:gd name="connsiteY175" fmla="*/ 553868 h 6858000"/>
              <a:gd name="connsiteX176" fmla="*/ 239317 w 1605470"/>
              <a:gd name="connsiteY176" fmla="*/ 517614 h 6858000"/>
              <a:gd name="connsiteX177" fmla="*/ 201693 w 1605470"/>
              <a:gd name="connsiteY177" fmla="*/ 469651 h 6858000"/>
              <a:gd name="connsiteX178" fmla="*/ 195012 w 1605470"/>
              <a:gd name="connsiteY178" fmla="*/ 448559 h 6858000"/>
              <a:gd name="connsiteX179" fmla="*/ 201434 w 1605470"/>
              <a:gd name="connsiteY179" fmla="*/ 441529 h 6858000"/>
              <a:gd name="connsiteX180" fmla="*/ 200655 w 1605470"/>
              <a:gd name="connsiteY180" fmla="*/ 428927 h 6858000"/>
              <a:gd name="connsiteX181" fmla="*/ 190059 w 1605470"/>
              <a:gd name="connsiteY181" fmla="*/ 430161 h 6858000"/>
              <a:gd name="connsiteX182" fmla="*/ 184450 w 1605470"/>
              <a:gd name="connsiteY182" fmla="*/ 396240 h 6858000"/>
              <a:gd name="connsiteX183" fmla="*/ 146196 w 1605470"/>
              <a:gd name="connsiteY183" fmla="*/ 358810 h 6858000"/>
              <a:gd name="connsiteX184" fmla="*/ 124571 w 1605470"/>
              <a:gd name="connsiteY184" fmla="*/ 302178 h 6858000"/>
              <a:gd name="connsiteX185" fmla="*/ 103243 w 1605470"/>
              <a:gd name="connsiteY185" fmla="*/ 211375 h 6858000"/>
              <a:gd name="connsiteX186" fmla="*/ 94571 w 1605470"/>
              <a:gd name="connsiteY186" fmla="*/ 184179 h 6858000"/>
              <a:gd name="connsiteX187" fmla="*/ 13437 w 1605470"/>
              <a:gd name="connsiteY187" fmla="*/ 19287 h 6858000"/>
              <a:gd name="connsiteX188" fmla="*/ 0 w 1605470"/>
              <a:gd name="connsiteY18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52501 w 1605470"/>
              <a:gd name="connsiteY169" fmla="*/ 724635 h 6858000"/>
              <a:gd name="connsiteX170" fmla="*/ 248897 w 1605470"/>
              <a:gd name="connsiteY170" fmla="*/ 681659 h 6858000"/>
              <a:gd name="connsiteX171" fmla="*/ 234316 w 1605470"/>
              <a:gd name="connsiteY171" fmla="*/ 635218 h 6858000"/>
              <a:gd name="connsiteX172" fmla="*/ 239327 w 1605470"/>
              <a:gd name="connsiteY172" fmla="*/ 613763 h 6858000"/>
              <a:gd name="connsiteX173" fmla="*/ 225269 w 1605470"/>
              <a:gd name="connsiteY173" fmla="*/ 598582 h 6858000"/>
              <a:gd name="connsiteX174" fmla="*/ 224950 w 1605470"/>
              <a:gd name="connsiteY174" fmla="*/ 576846 h 6858000"/>
              <a:gd name="connsiteX175" fmla="*/ 204632 w 1605470"/>
              <a:gd name="connsiteY175" fmla="*/ 553868 h 6858000"/>
              <a:gd name="connsiteX176" fmla="*/ 239317 w 1605470"/>
              <a:gd name="connsiteY176" fmla="*/ 517614 h 6858000"/>
              <a:gd name="connsiteX177" fmla="*/ 201693 w 1605470"/>
              <a:gd name="connsiteY177" fmla="*/ 469651 h 6858000"/>
              <a:gd name="connsiteX178" fmla="*/ 195012 w 1605470"/>
              <a:gd name="connsiteY178" fmla="*/ 448559 h 6858000"/>
              <a:gd name="connsiteX179" fmla="*/ 201434 w 1605470"/>
              <a:gd name="connsiteY179" fmla="*/ 441529 h 6858000"/>
              <a:gd name="connsiteX180" fmla="*/ 200655 w 1605470"/>
              <a:gd name="connsiteY180" fmla="*/ 428927 h 6858000"/>
              <a:gd name="connsiteX181" fmla="*/ 190059 w 1605470"/>
              <a:gd name="connsiteY181" fmla="*/ 430161 h 6858000"/>
              <a:gd name="connsiteX182" fmla="*/ 184450 w 1605470"/>
              <a:gd name="connsiteY182" fmla="*/ 396240 h 6858000"/>
              <a:gd name="connsiteX183" fmla="*/ 146196 w 1605470"/>
              <a:gd name="connsiteY183" fmla="*/ 358810 h 6858000"/>
              <a:gd name="connsiteX184" fmla="*/ 124571 w 1605470"/>
              <a:gd name="connsiteY184" fmla="*/ 302178 h 6858000"/>
              <a:gd name="connsiteX185" fmla="*/ 103243 w 1605470"/>
              <a:gd name="connsiteY185" fmla="*/ 211375 h 6858000"/>
              <a:gd name="connsiteX186" fmla="*/ 94571 w 1605470"/>
              <a:gd name="connsiteY186" fmla="*/ 184179 h 6858000"/>
              <a:gd name="connsiteX187" fmla="*/ 13437 w 1605470"/>
              <a:gd name="connsiteY187" fmla="*/ 19287 h 6858000"/>
              <a:gd name="connsiteX188" fmla="*/ 0 w 1605470"/>
              <a:gd name="connsiteY18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04632 w 1605470"/>
              <a:gd name="connsiteY174" fmla="*/ 553868 h 6858000"/>
              <a:gd name="connsiteX175" fmla="*/ 239317 w 1605470"/>
              <a:gd name="connsiteY175" fmla="*/ 517614 h 6858000"/>
              <a:gd name="connsiteX176" fmla="*/ 201693 w 1605470"/>
              <a:gd name="connsiteY176" fmla="*/ 469651 h 6858000"/>
              <a:gd name="connsiteX177" fmla="*/ 195012 w 1605470"/>
              <a:gd name="connsiteY177" fmla="*/ 448559 h 6858000"/>
              <a:gd name="connsiteX178" fmla="*/ 201434 w 1605470"/>
              <a:gd name="connsiteY178" fmla="*/ 441529 h 6858000"/>
              <a:gd name="connsiteX179" fmla="*/ 200655 w 1605470"/>
              <a:gd name="connsiteY179" fmla="*/ 428927 h 6858000"/>
              <a:gd name="connsiteX180" fmla="*/ 190059 w 1605470"/>
              <a:gd name="connsiteY180" fmla="*/ 430161 h 6858000"/>
              <a:gd name="connsiteX181" fmla="*/ 184450 w 1605470"/>
              <a:gd name="connsiteY181" fmla="*/ 396240 h 6858000"/>
              <a:gd name="connsiteX182" fmla="*/ 146196 w 1605470"/>
              <a:gd name="connsiteY182" fmla="*/ 358810 h 6858000"/>
              <a:gd name="connsiteX183" fmla="*/ 124571 w 1605470"/>
              <a:gd name="connsiteY183" fmla="*/ 302178 h 6858000"/>
              <a:gd name="connsiteX184" fmla="*/ 103243 w 1605470"/>
              <a:gd name="connsiteY184" fmla="*/ 211375 h 6858000"/>
              <a:gd name="connsiteX185" fmla="*/ 94571 w 1605470"/>
              <a:gd name="connsiteY185" fmla="*/ 184179 h 6858000"/>
              <a:gd name="connsiteX186" fmla="*/ 13437 w 1605470"/>
              <a:gd name="connsiteY186" fmla="*/ 19287 h 6858000"/>
              <a:gd name="connsiteX187" fmla="*/ 0 w 1605470"/>
              <a:gd name="connsiteY18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39317 w 1605470"/>
              <a:gd name="connsiteY174" fmla="*/ 517614 h 6858000"/>
              <a:gd name="connsiteX175" fmla="*/ 201693 w 1605470"/>
              <a:gd name="connsiteY175" fmla="*/ 469651 h 6858000"/>
              <a:gd name="connsiteX176" fmla="*/ 195012 w 1605470"/>
              <a:gd name="connsiteY176" fmla="*/ 448559 h 6858000"/>
              <a:gd name="connsiteX177" fmla="*/ 201434 w 1605470"/>
              <a:gd name="connsiteY177" fmla="*/ 441529 h 6858000"/>
              <a:gd name="connsiteX178" fmla="*/ 200655 w 1605470"/>
              <a:gd name="connsiteY178" fmla="*/ 428927 h 6858000"/>
              <a:gd name="connsiteX179" fmla="*/ 190059 w 1605470"/>
              <a:gd name="connsiteY179" fmla="*/ 430161 h 6858000"/>
              <a:gd name="connsiteX180" fmla="*/ 184450 w 1605470"/>
              <a:gd name="connsiteY180" fmla="*/ 396240 h 6858000"/>
              <a:gd name="connsiteX181" fmla="*/ 146196 w 1605470"/>
              <a:gd name="connsiteY181" fmla="*/ 358810 h 6858000"/>
              <a:gd name="connsiteX182" fmla="*/ 124571 w 1605470"/>
              <a:gd name="connsiteY182" fmla="*/ 302178 h 6858000"/>
              <a:gd name="connsiteX183" fmla="*/ 103243 w 1605470"/>
              <a:gd name="connsiteY183" fmla="*/ 211375 h 6858000"/>
              <a:gd name="connsiteX184" fmla="*/ 94571 w 1605470"/>
              <a:gd name="connsiteY184" fmla="*/ 184179 h 6858000"/>
              <a:gd name="connsiteX185" fmla="*/ 13437 w 1605470"/>
              <a:gd name="connsiteY185" fmla="*/ 19287 h 6858000"/>
              <a:gd name="connsiteX186" fmla="*/ 0 w 1605470"/>
              <a:gd name="connsiteY18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39317 w 1605470"/>
              <a:gd name="connsiteY174" fmla="*/ 517614 h 6858000"/>
              <a:gd name="connsiteX175" fmla="*/ 201693 w 1605470"/>
              <a:gd name="connsiteY175" fmla="*/ 469651 h 6858000"/>
              <a:gd name="connsiteX176" fmla="*/ 195012 w 1605470"/>
              <a:gd name="connsiteY176" fmla="*/ 448559 h 6858000"/>
              <a:gd name="connsiteX177" fmla="*/ 201434 w 1605470"/>
              <a:gd name="connsiteY177" fmla="*/ 441529 h 6858000"/>
              <a:gd name="connsiteX178" fmla="*/ 200655 w 1605470"/>
              <a:gd name="connsiteY178" fmla="*/ 428927 h 6858000"/>
              <a:gd name="connsiteX179" fmla="*/ 190059 w 1605470"/>
              <a:gd name="connsiteY179" fmla="*/ 430161 h 6858000"/>
              <a:gd name="connsiteX180" fmla="*/ 184450 w 1605470"/>
              <a:gd name="connsiteY180" fmla="*/ 396240 h 6858000"/>
              <a:gd name="connsiteX181" fmla="*/ 124571 w 1605470"/>
              <a:gd name="connsiteY181" fmla="*/ 302178 h 6858000"/>
              <a:gd name="connsiteX182" fmla="*/ 103243 w 1605470"/>
              <a:gd name="connsiteY182" fmla="*/ 211375 h 6858000"/>
              <a:gd name="connsiteX183" fmla="*/ 94571 w 1605470"/>
              <a:gd name="connsiteY183" fmla="*/ 184179 h 6858000"/>
              <a:gd name="connsiteX184" fmla="*/ 13437 w 1605470"/>
              <a:gd name="connsiteY184" fmla="*/ 19287 h 6858000"/>
              <a:gd name="connsiteX185" fmla="*/ 0 w 1605470"/>
              <a:gd name="connsiteY18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39317 w 1605470"/>
              <a:gd name="connsiteY174" fmla="*/ 517614 h 6858000"/>
              <a:gd name="connsiteX175" fmla="*/ 201693 w 1605470"/>
              <a:gd name="connsiteY175" fmla="*/ 469651 h 6858000"/>
              <a:gd name="connsiteX176" fmla="*/ 195012 w 1605470"/>
              <a:gd name="connsiteY176" fmla="*/ 448559 h 6858000"/>
              <a:gd name="connsiteX177" fmla="*/ 201434 w 1605470"/>
              <a:gd name="connsiteY177" fmla="*/ 441529 h 6858000"/>
              <a:gd name="connsiteX178" fmla="*/ 200655 w 1605470"/>
              <a:gd name="connsiteY178" fmla="*/ 428927 h 6858000"/>
              <a:gd name="connsiteX179" fmla="*/ 190059 w 1605470"/>
              <a:gd name="connsiteY179" fmla="*/ 430161 h 6858000"/>
              <a:gd name="connsiteX180" fmla="*/ 167079 w 1605470"/>
              <a:gd name="connsiteY180" fmla="*/ 367211 h 6858000"/>
              <a:gd name="connsiteX181" fmla="*/ 124571 w 1605470"/>
              <a:gd name="connsiteY181" fmla="*/ 302178 h 6858000"/>
              <a:gd name="connsiteX182" fmla="*/ 103243 w 1605470"/>
              <a:gd name="connsiteY182" fmla="*/ 211375 h 6858000"/>
              <a:gd name="connsiteX183" fmla="*/ 94571 w 1605470"/>
              <a:gd name="connsiteY183" fmla="*/ 184179 h 6858000"/>
              <a:gd name="connsiteX184" fmla="*/ 13437 w 1605470"/>
              <a:gd name="connsiteY184" fmla="*/ 19287 h 6858000"/>
              <a:gd name="connsiteX185" fmla="*/ 0 w 1605470"/>
              <a:gd name="connsiteY18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39317 w 1605470"/>
              <a:gd name="connsiteY174" fmla="*/ 517614 h 6858000"/>
              <a:gd name="connsiteX175" fmla="*/ 219064 w 1605470"/>
              <a:gd name="connsiteY175" fmla="*/ 469651 h 6858000"/>
              <a:gd name="connsiteX176" fmla="*/ 195012 w 1605470"/>
              <a:gd name="connsiteY176" fmla="*/ 448559 h 6858000"/>
              <a:gd name="connsiteX177" fmla="*/ 201434 w 1605470"/>
              <a:gd name="connsiteY177" fmla="*/ 441529 h 6858000"/>
              <a:gd name="connsiteX178" fmla="*/ 200655 w 1605470"/>
              <a:gd name="connsiteY178" fmla="*/ 428927 h 6858000"/>
              <a:gd name="connsiteX179" fmla="*/ 190059 w 1605470"/>
              <a:gd name="connsiteY179" fmla="*/ 430161 h 6858000"/>
              <a:gd name="connsiteX180" fmla="*/ 167079 w 1605470"/>
              <a:gd name="connsiteY180" fmla="*/ 367211 h 6858000"/>
              <a:gd name="connsiteX181" fmla="*/ 124571 w 1605470"/>
              <a:gd name="connsiteY181" fmla="*/ 302178 h 6858000"/>
              <a:gd name="connsiteX182" fmla="*/ 103243 w 1605470"/>
              <a:gd name="connsiteY182" fmla="*/ 211375 h 6858000"/>
              <a:gd name="connsiteX183" fmla="*/ 94571 w 1605470"/>
              <a:gd name="connsiteY183" fmla="*/ 184179 h 6858000"/>
              <a:gd name="connsiteX184" fmla="*/ 13437 w 1605470"/>
              <a:gd name="connsiteY184" fmla="*/ 19287 h 6858000"/>
              <a:gd name="connsiteX185" fmla="*/ 0 w 1605470"/>
              <a:gd name="connsiteY18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04576 w 1605470"/>
              <a:gd name="connsiteY174" fmla="*/ 530055 h 6858000"/>
              <a:gd name="connsiteX175" fmla="*/ 219064 w 1605470"/>
              <a:gd name="connsiteY175" fmla="*/ 469651 h 6858000"/>
              <a:gd name="connsiteX176" fmla="*/ 195012 w 1605470"/>
              <a:gd name="connsiteY176" fmla="*/ 448559 h 6858000"/>
              <a:gd name="connsiteX177" fmla="*/ 201434 w 1605470"/>
              <a:gd name="connsiteY177" fmla="*/ 441529 h 6858000"/>
              <a:gd name="connsiteX178" fmla="*/ 200655 w 1605470"/>
              <a:gd name="connsiteY178" fmla="*/ 428927 h 6858000"/>
              <a:gd name="connsiteX179" fmla="*/ 190059 w 1605470"/>
              <a:gd name="connsiteY179" fmla="*/ 430161 h 6858000"/>
              <a:gd name="connsiteX180" fmla="*/ 167079 w 1605470"/>
              <a:gd name="connsiteY180" fmla="*/ 367211 h 6858000"/>
              <a:gd name="connsiteX181" fmla="*/ 124571 w 1605470"/>
              <a:gd name="connsiteY181" fmla="*/ 302178 h 6858000"/>
              <a:gd name="connsiteX182" fmla="*/ 103243 w 1605470"/>
              <a:gd name="connsiteY182" fmla="*/ 211375 h 6858000"/>
              <a:gd name="connsiteX183" fmla="*/ 94571 w 1605470"/>
              <a:gd name="connsiteY183" fmla="*/ 184179 h 6858000"/>
              <a:gd name="connsiteX184" fmla="*/ 13437 w 1605470"/>
              <a:gd name="connsiteY184" fmla="*/ 19287 h 6858000"/>
              <a:gd name="connsiteX185" fmla="*/ 0 w 1605470"/>
              <a:gd name="connsiteY18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54540 w 1605470"/>
              <a:gd name="connsiteY167" fmla="*/ 741965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18989 w 1605470"/>
              <a:gd name="connsiteY161" fmla="*/ 1016103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54540 w 1605470"/>
              <a:gd name="connsiteY167" fmla="*/ 741965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18989 w 1605470"/>
              <a:gd name="connsiteY161" fmla="*/ 1016103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63226 w 1605470"/>
              <a:gd name="connsiteY167" fmla="*/ 721230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61783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18989 w 1605470"/>
              <a:gd name="connsiteY161" fmla="*/ 1016103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63226 w 1605470"/>
              <a:gd name="connsiteY167" fmla="*/ 721230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61783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18989 w 1605470"/>
              <a:gd name="connsiteY161" fmla="*/ 1016103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63226 w 1605470"/>
              <a:gd name="connsiteY167" fmla="*/ 721230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42550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61783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18989 w 1605470"/>
              <a:gd name="connsiteY161" fmla="*/ 1016103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63226 w 1605470"/>
              <a:gd name="connsiteY167" fmla="*/ 721230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42550 w 1605470"/>
              <a:gd name="connsiteY134" fmla="*/ 2447068 h 6858000"/>
              <a:gd name="connsiteX135" fmla="*/ 529511 w 1605470"/>
              <a:gd name="connsiteY135" fmla="*/ 2425819 h 6858000"/>
              <a:gd name="connsiteX136" fmla="*/ 528878 w 1605470"/>
              <a:gd name="connsiteY136" fmla="*/ 2408971 h 6858000"/>
              <a:gd name="connsiteX137" fmla="*/ 535510 w 1605470"/>
              <a:gd name="connsiteY137" fmla="*/ 2402874 h 6858000"/>
              <a:gd name="connsiteX138" fmla="*/ 538122 w 1605470"/>
              <a:gd name="connsiteY138" fmla="*/ 2381443 h 6858000"/>
              <a:gd name="connsiteX139" fmla="*/ 514451 w 1605470"/>
              <a:gd name="connsiteY139" fmla="*/ 2261920 h 6858000"/>
              <a:gd name="connsiteX140" fmla="*/ 486968 w 1605470"/>
              <a:gd name="connsiteY140" fmla="*/ 2182937 h 6858000"/>
              <a:gd name="connsiteX141" fmla="*/ 488555 w 1605470"/>
              <a:gd name="connsiteY141" fmla="*/ 2155135 h 6858000"/>
              <a:gd name="connsiteX142" fmla="*/ 486013 w 1605470"/>
              <a:gd name="connsiteY142" fmla="*/ 2118008 h 6858000"/>
              <a:gd name="connsiteX143" fmla="*/ 487006 w 1605470"/>
              <a:gd name="connsiteY143" fmla="*/ 2050531 h 6858000"/>
              <a:gd name="connsiteX144" fmla="*/ 478812 w 1605470"/>
              <a:gd name="connsiteY144" fmla="*/ 1963269 h 6858000"/>
              <a:gd name="connsiteX145" fmla="*/ 442619 w 1605470"/>
              <a:gd name="connsiteY145" fmla="*/ 1910499 h 6858000"/>
              <a:gd name="connsiteX146" fmla="*/ 446785 w 1605470"/>
              <a:gd name="connsiteY146" fmla="*/ 1903212 h 6858000"/>
              <a:gd name="connsiteX147" fmla="*/ 436547 w 1605470"/>
              <a:gd name="connsiteY147" fmla="*/ 1861531 h 6858000"/>
              <a:gd name="connsiteX148" fmla="*/ 390346 w 1605470"/>
              <a:gd name="connsiteY148" fmla="*/ 1732919 h 6858000"/>
              <a:gd name="connsiteX149" fmla="*/ 362657 w 1605470"/>
              <a:gd name="connsiteY149" fmla="*/ 1663540 h 6858000"/>
              <a:gd name="connsiteX150" fmla="*/ 361783 w 1605470"/>
              <a:gd name="connsiteY150" fmla="*/ 1615777 h 6858000"/>
              <a:gd name="connsiteX151" fmla="*/ 342578 w 1605470"/>
              <a:gd name="connsiteY151" fmla="*/ 1563678 h 6858000"/>
              <a:gd name="connsiteX152" fmla="*/ 355658 w 1605470"/>
              <a:gd name="connsiteY152" fmla="*/ 1519474 h 6858000"/>
              <a:gd name="connsiteX153" fmla="*/ 348400 w 1605470"/>
              <a:gd name="connsiteY153" fmla="*/ 1477995 h 6858000"/>
              <a:gd name="connsiteX154" fmla="*/ 334485 w 1605470"/>
              <a:gd name="connsiteY154" fmla="*/ 1373769 h 6858000"/>
              <a:gd name="connsiteX155" fmla="*/ 342792 w 1605470"/>
              <a:gd name="connsiteY155" fmla="*/ 1307086 h 6858000"/>
              <a:gd name="connsiteX156" fmla="*/ 343980 w 1605470"/>
              <a:gd name="connsiteY156" fmla="*/ 1189033 h 6858000"/>
              <a:gd name="connsiteX157" fmla="*/ 348665 w 1605470"/>
              <a:gd name="connsiteY157" fmla="*/ 1168288 h 6858000"/>
              <a:gd name="connsiteX158" fmla="*/ 340947 w 1605470"/>
              <a:gd name="connsiteY158" fmla="*/ 1142577 h 6858000"/>
              <a:gd name="connsiteX159" fmla="*/ 330253 w 1605470"/>
              <a:gd name="connsiteY159" fmla="*/ 1088484 h 6858000"/>
              <a:gd name="connsiteX160" fmla="*/ 318989 w 1605470"/>
              <a:gd name="connsiteY160" fmla="*/ 1016103 h 6858000"/>
              <a:gd name="connsiteX161" fmla="*/ 320445 w 1605470"/>
              <a:gd name="connsiteY161" fmla="*/ 932283 h 6858000"/>
              <a:gd name="connsiteX162" fmla="*/ 322681 w 1605470"/>
              <a:gd name="connsiteY162" fmla="*/ 915925 h 6858000"/>
              <a:gd name="connsiteX163" fmla="*/ 315310 w 1605470"/>
              <a:gd name="connsiteY163" fmla="*/ 896999 h 6858000"/>
              <a:gd name="connsiteX164" fmla="*/ 284718 w 1605470"/>
              <a:gd name="connsiteY164" fmla="*/ 821517 h 6858000"/>
              <a:gd name="connsiteX165" fmla="*/ 263668 w 1605470"/>
              <a:gd name="connsiteY165" fmla="*/ 751353 h 6858000"/>
              <a:gd name="connsiteX166" fmla="*/ 263226 w 1605470"/>
              <a:gd name="connsiteY166" fmla="*/ 721230 h 6858000"/>
              <a:gd name="connsiteX167" fmla="*/ 248897 w 1605470"/>
              <a:gd name="connsiteY167" fmla="*/ 681659 h 6858000"/>
              <a:gd name="connsiteX168" fmla="*/ 234316 w 1605470"/>
              <a:gd name="connsiteY168" fmla="*/ 635218 h 6858000"/>
              <a:gd name="connsiteX169" fmla="*/ 239327 w 1605470"/>
              <a:gd name="connsiteY169" fmla="*/ 613763 h 6858000"/>
              <a:gd name="connsiteX170" fmla="*/ 225269 w 1605470"/>
              <a:gd name="connsiteY170" fmla="*/ 598582 h 6858000"/>
              <a:gd name="connsiteX171" fmla="*/ 224950 w 1605470"/>
              <a:gd name="connsiteY171" fmla="*/ 576846 h 6858000"/>
              <a:gd name="connsiteX172" fmla="*/ 204576 w 1605470"/>
              <a:gd name="connsiteY172" fmla="*/ 530055 h 6858000"/>
              <a:gd name="connsiteX173" fmla="*/ 219064 w 1605470"/>
              <a:gd name="connsiteY173" fmla="*/ 469651 h 6858000"/>
              <a:gd name="connsiteX174" fmla="*/ 195012 w 1605470"/>
              <a:gd name="connsiteY174" fmla="*/ 448559 h 6858000"/>
              <a:gd name="connsiteX175" fmla="*/ 201434 w 1605470"/>
              <a:gd name="connsiteY175" fmla="*/ 441529 h 6858000"/>
              <a:gd name="connsiteX176" fmla="*/ 200655 w 1605470"/>
              <a:gd name="connsiteY176" fmla="*/ 428927 h 6858000"/>
              <a:gd name="connsiteX177" fmla="*/ 190059 w 1605470"/>
              <a:gd name="connsiteY177" fmla="*/ 430161 h 6858000"/>
              <a:gd name="connsiteX178" fmla="*/ 167079 w 1605470"/>
              <a:gd name="connsiteY178" fmla="*/ 367211 h 6858000"/>
              <a:gd name="connsiteX179" fmla="*/ 124571 w 1605470"/>
              <a:gd name="connsiteY179" fmla="*/ 302178 h 6858000"/>
              <a:gd name="connsiteX180" fmla="*/ 103243 w 1605470"/>
              <a:gd name="connsiteY180" fmla="*/ 211375 h 6858000"/>
              <a:gd name="connsiteX181" fmla="*/ 94571 w 1605470"/>
              <a:gd name="connsiteY181" fmla="*/ 184179 h 6858000"/>
              <a:gd name="connsiteX182" fmla="*/ 13437 w 1605470"/>
              <a:gd name="connsiteY182" fmla="*/ 19287 h 6858000"/>
              <a:gd name="connsiteX183" fmla="*/ 0 w 1605470"/>
              <a:gd name="connsiteY18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42550 w 1605470"/>
              <a:gd name="connsiteY134" fmla="*/ 2447068 h 6858000"/>
              <a:gd name="connsiteX135" fmla="*/ 529511 w 1605470"/>
              <a:gd name="connsiteY135" fmla="*/ 2425819 h 6858000"/>
              <a:gd name="connsiteX136" fmla="*/ 528878 w 1605470"/>
              <a:gd name="connsiteY136" fmla="*/ 2408971 h 6858000"/>
              <a:gd name="connsiteX137" fmla="*/ 535510 w 1605470"/>
              <a:gd name="connsiteY137" fmla="*/ 2402874 h 6858000"/>
              <a:gd name="connsiteX138" fmla="*/ 538122 w 1605470"/>
              <a:gd name="connsiteY138" fmla="*/ 2381443 h 6858000"/>
              <a:gd name="connsiteX139" fmla="*/ 514451 w 1605470"/>
              <a:gd name="connsiteY139" fmla="*/ 2261920 h 6858000"/>
              <a:gd name="connsiteX140" fmla="*/ 486968 w 1605470"/>
              <a:gd name="connsiteY140" fmla="*/ 2182937 h 6858000"/>
              <a:gd name="connsiteX141" fmla="*/ 488555 w 1605470"/>
              <a:gd name="connsiteY141" fmla="*/ 2155135 h 6858000"/>
              <a:gd name="connsiteX142" fmla="*/ 486013 w 1605470"/>
              <a:gd name="connsiteY142" fmla="*/ 2118008 h 6858000"/>
              <a:gd name="connsiteX143" fmla="*/ 487006 w 1605470"/>
              <a:gd name="connsiteY143" fmla="*/ 2050531 h 6858000"/>
              <a:gd name="connsiteX144" fmla="*/ 478812 w 1605470"/>
              <a:gd name="connsiteY144" fmla="*/ 1963269 h 6858000"/>
              <a:gd name="connsiteX145" fmla="*/ 442619 w 1605470"/>
              <a:gd name="connsiteY145" fmla="*/ 1910499 h 6858000"/>
              <a:gd name="connsiteX146" fmla="*/ 446785 w 1605470"/>
              <a:gd name="connsiteY146" fmla="*/ 1903212 h 6858000"/>
              <a:gd name="connsiteX147" fmla="*/ 436547 w 1605470"/>
              <a:gd name="connsiteY147" fmla="*/ 1861531 h 6858000"/>
              <a:gd name="connsiteX148" fmla="*/ 390346 w 1605470"/>
              <a:gd name="connsiteY148" fmla="*/ 1732919 h 6858000"/>
              <a:gd name="connsiteX149" fmla="*/ 362657 w 1605470"/>
              <a:gd name="connsiteY149" fmla="*/ 1663540 h 6858000"/>
              <a:gd name="connsiteX150" fmla="*/ 361783 w 1605470"/>
              <a:gd name="connsiteY150" fmla="*/ 1615777 h 6858000"/>
              <a:gd name="connsiteX151" fmla="*/ 342578 w 1605470"/>
              <a:gd name="connsiteY151" fmla="*/ 1563678 h 6858000"/>
              <a:gd name="connsiteX152" fmla="*/ 355658 w 1605470"/>
              <a:gd name="connsiteY152" fmla="*/ 1519474 h 6858000"/>
              <a:gd name="connsiteX153" fmla="*/ 348400 w 1605470"/>
              <a:gd name="connsiteY153" fmla="*/ 1477995 h 6858000"/>
              <a:gd name="connsiteX154" fmla="*/ 334485 w 1605470"/>
              <a:gd name="connsiteY154" fmla="*/ 1373769 h 6858000"/>
              <a:gd name="connsiteX155" fmla="*/ 342792 w 1605470"/>
              <a:gd name="connsiteY155" fmla="*/ 1307086 h 6858000"/>
              <a:gd name="connsiteX156" fmla="*/ 343980 w 1605470"/>
              <a:gd name="connsiteY156" fmla="*/ 1189033 h 6858000"/>
              <a:gd name="connsiteX157" fmla="*/ 348665 w 1605470"/>
              <a:gd name="connsiteY157" fmla="*/ 1168288 h 6858000"/>
              <a:gd name="connsiteX158" fmla="*/ 340947 w 1605470"/>
              <a:gd name="connsiteY158" fmla="*/ 1142577 h 6858000"/>
              <a:gd name="connsiteX159" fmla="*/ 330253 w 1605470"/>
              <a:gd name="connsiteY159" fmla="*/ 1088484 h 6858000"/>
              <a:gd name="connsiteX160" fmla="*/ 318989 w 1605470"/>
              <a:gd name="connsiteY160" fmla="*/ 1016103 h 6858000"/>
              <a:gd name="connsiteX161" fmla="*/ 320445 w 1605470"/>
              <a:gd name="connsiteY161" fmla="*/ 932283 h 6858000"/>
              <a:gd name="connsiteX162" fmla="*/ 322681 w 1605470"/>
              <a:gd name="connsiteY162" fmla="*/ 915925 h 6858000"/>
              <a:gd name="connsiteX163" fmla="*/ 315310 w 1605470"/>
              <a:gd name="connsiteY163" fmla="*/ 896999 h 6858000"/>
              <a:gd name="connsiteX164" fmla="*/ 284718 w 1605470"/>
              <a:gd name="connsiteY164" fmla="*/ 821517 h 6858000"/>
              <a:gd name="connsiteX165" fmla="*/ 263668 w 1605470"/>
              <a:gd name="connsiteY165" fmla="*/ 751353 h 6858000"/>
              <a:gd name="connsiteX166" fmla="*/ 263226 w 1605470"/>
              <a:gd name="connsiteY166" fmla="*/ 721230 h 6858000"/>
              <a:gd name="connsiteX167" fmla="*/ 248897 w 1605470"/>
              <a:gd name="connsiteY167" fmla="*/ 681659 h 6858000"/>
              <a:gd name="connsiteX168" fmla="*/ 234316 w 1605470"/>
              <a:gd name="connsiteY168" fmla="*/ 635218 h 6858000"/>
              <a:gd name="connsiteX169" fmla="*/ 239327 w 1605470"/>
              <a:gd name="connsiteY169" fmla="*/ 613763 h 6858000"/>
              <a:gd name="connsiteX170" fmla="*/ 225269 w 1605470"/>
              <a:gd name="connsiteY170" fmla="*/ 598582 h 6858000"/>
              <a:gd name="connsiteX171" fmla="*/ 224950 w 1605470"/>
              <a:gd name="connsiteY171" fmla="*/ 576846 h 6858000"/>
              <a:gd name="connsiteX172" fmla="*/ 204576 w 1605470"/>
              <a:gd name="connsiteY172" fmla="*/ 530055 h 6858000"/>
              <a:gd name="connsiteX173" fmla="*/ 219064 w 1605470"/>
              <a:gd name="connsiteY173" fmla="*/ 469651 h 6858000"/>
              <a:gd name="connsiteX174" fmla="*/ 195012 w 1605470"/>
              <a:gd name="connsiteY174" fmla="*/ 448559 h 6858000"/>
              <a:gd name="connsiteX175" fmla="*/ 201434 w 1605470"/>
              <a:gd name="connsiteY175" fmla="*/ 441529 h 6858000"/>
              <a:gd name="connsiteX176" fmla="*/ 200655 w 1605470"/>
              <a:gd name="connsiteY176" fmla="*/ 428927 h 6858000"/>
              <a:gd name="connsiteX177" fmla="*/ 190059 w 1605470"/>
              <a:gd name="connsiteY177" fmla="*/ 430161 h 6858000"/>
              <a:gd name="connsiteX178" fmla="*/ 167079 w 1605470"/>
              <a:gd name="connsiteY178" fmla="*/ 367211 h 6858000"/>
              <a:gd name="connsiteX179" fmla="*/ 124571 w 1605470"/>
              <a:gd name="connsiteY179" fmla="*/ 302178 h 6858000"/>
              <a:gd name="connsiteX180" fmla="*/ 103243 w 1605470"/>
              <a:gd name="connsiteY180" fmla="*/ 211375 h 6858000"/>
              <a:gd name="connsiteX181" fmla="*/ 94571 w 1605470"/>
              <a:gd name="connsiteY181" fmla="*/ 184179 h 6858000"/>
              <a:gd name="connsiteX182" fmla="*/ 13437 w 1605470"/>
              <a:gd name="connsiteY182" fmla="*/ 19287 h 6858000"/>
              <a:gd name="connsiteX183" fmla="*/ 0 w 1605470"/>
              <a:gd name="connsiteY18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5660 w 1605470"/>
              <a:gd name="connsiteY79" fmla="*/ 4308823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42550 w 1605470"/>
              <a:gd name="connsiteY134" fmla="*/ 2447068 h 6858000"/>
              <a:gd name="connsiteX135" fmla="*/ 529511 w 1605470"/>
              <a:gd name="connsiteY135" fmla="*/ 2425819 h 6858000"/>
              <a:gd name="connsiteX136" fmla="*/ 528878 w 1605470"/>
              <a:gd name="connsiteY136" fmla="*/ 2408971 h 6858000"/>
              <a:gd name="connsiteX137" fmla="*/ 535510 w 1605470"/>
              <a:gd name="connsiteY137" fmla="*/ 2402874 h 6858000"/>
              <a:gd name="connsiteX138" fmla="*/ 538122 w 1605470"/>
              <a:gd name="connsiteY138" fmla="*/ 2381443 h 6858000"/>
              <a:gd name="connsiteX139" fmla="*/ 514451 w 1605470"/>
              <a:gd name="connsiteY139" fmla="*/ 2261920 h 6858000"/>
              <a:gd name="connsiteX140" fmla="*/ 486968 w 1605470"/>
              <a:gd name="connsiteY140" fmla="*/ 2182937 h 6858000"/>
              <a:gd name="connsiteX141" fmla="*/ 488555 w 1605470"/>
              <a:gd name="connsiteY141" fmla="*/ 2155135 h 6858000"/>
              <a:gd name="connsiteX142" fmla="*/ 486013 w 1605470"/>
              <a:gd name="connsiteY142" fmla="*/ 2118008 h 6858000"/>
              <a:gd name="connsiteX143" fmla="*/ 487006 w 1605470"/>
              <a:gd name="connsiteY143" fmla="*/ 2050531 h 6858000"/>
              <a:gd name="connsiteX144" fmla="*/ 478812 w 1605470"/>
              <a:gd name="connsiteY144" fmla="*/ 1963269 h 6858000"/>
              <a:gd name="connsiteX145" fmla="*/ 442619 w 1605470"/>
              <a:gd name="connsiteY145" fmla="*/ 1910499 h 6858000"/>
              <a:gd name="connsiteX146" fmla="*/ 446785 w 1605470"/>
              <a:gd name="connsiteY146" fmla="*/ 1903212 h 6858000"/>
              <a:gd name="connsiteX147" fmla="*/ 436547 w 1605470"/>
              <a:gd name="connsiteY147" fmla="*/ 1861531 h 6858000"/>
              <a:gd name="connsiteX148" fmla="*/ 390346 w 1605470"/>
              <a:gd name="connsiteY148" fmla="*/ 1732919 h 6858000"/>
              <a:gd name="connsiteX149" fmla="*/ 362657 w 1605470"/>
              <a:gd name="connsiteY149" fmla="*/ 1663540 h 6858000"/>
              <a:gd name="connsiteX150" fmla="*/ 361783 w 1605470"/>
              <a:gd name="connsiteY150" fmla="*/ 1615777 h 6858000"/>
              <a:gd name="connsiteX151" fmla="*/ 342578 w 1605470"/>
              <a:gd name="connsiteY151" fmla="*/ 1563678 h 6858000"/>
              <a:gd name="connsiteX152" fmla="*/ 355658 w 1605470"/>
              <a:gd name="connsiteY152" fmla="*/ 1519474 h 6858000"/>
              <a:gd name="connsiteX153" fmla="*/ 348400 w 1605470"/>
              <a:gd name="connsiteY153" fmla="*/ 1477995 h 6858000"/>
              <a:gd name="connsiteX154" fmla="*/ 334485 w 1605470"/>
              <a:gd name="connsiteY154" fmla="*/ 1373769 h 6858000"/>
              <a:gd name="connsiteX155" fmla="*/ 342792 w 1605470"/>
              <a:gd name="connsiteY155" fmla="*/ 1307086 h 6858000"/>
              <a:gd name="connsiteX156" fmla="*/ 343980 w 1605470"/>
              <a:gd name="connsiteY156" fmla="*/ 1189033 h 6858000"/>
              <a:gd name="connsiteX157" fmla="*/ 348665 w 1605470"/>
              <a:gd name="connsiteY157" fmla="*/ 1168288 h 6858000"/>
              <a:gd name="connsiteX158" fmla="*/ 340947 w 1605470"/>
              <a:gd name="connsiteY158" fmla="*/ 1142577 h 6858000"/>
              <a:gd name="connsiteX159" fmla="*/ 330253 w 1605470"/>
              <a:gd name="connsiteY159" fmla="*/ 1088484 h 6858000"/>
              <a:gd name="connsiteX160" fmla="*/ 318989 w 1605470"/>
              <a:gd name="connsiteY160" fmla="*/ 1016103 h 6858000"/>
              <a:gd name="connsiteX161" fmla="*/ 320445 w 1605470"/>
              <a:gd name="connsiteY161" fmla="*/ 932283 h 6858000"/>
              <a:gd name="connsiteX162" fmla="*/ 322681 w 1605470"/>
              <a:gd name="connsiteY162" fmla="*/ 915925 h 6858000"/>
              <a:gd name="connsiteX163" fmla="*/ 315310 w 1605470"/>
              <a:gd name="connsiteY163" fmla="*/ 896999 h 6858000"/>
              <a:gd name="connsiteX164" fmla="*/ 284718 w 1605470"/>
              <a:gd name="connsiteY164" fmla="*/ 821517 h 6858000"/>
              <a:gd name="connsiteX165" fmla="*/ 263668 w 1605470"/>
              <a:gd name="connsiteY165" fmla="*/ 751353 h 6858000"/>
              <a:gd name="connsiteX166" fmla="*/ 263226 w 1605470"/>
              <a:gd name="connsiteY166" fmla="*/ 721230 h 6858000"/>
              <a:gd name="connsiteX167" fmla="*/ 248897 w 1605470"/>
              <a:gd name="connsiteY167" fmla="*/ 681659 h 6858000"/>
              <a:gd name="connsiteX168" fmla="*/ 234316 w 1605470"/>
              <a:gd name="connsiteY168" fmla="*/ 635218 h 6858000"/>
              <a:gd name="connsiteX169" fmla="*/ 239327 w 1605470"/>
              <a:gd name="connsiteY169" fmla="*/ 613763 h 6858000"/>
              <a:gd name="connsiteX170" fmla="*/ 225269 w 1605470"/>
              <a:gd name="connsiteY170" fmla="*/ 598582 h 6858000"/>
              <a:gd name="connsiteX171" fmla="*/ 224950 w 1605470"/>
              <a:gd name="connsiteY171" fmla="*/ 576846 h 6858000"/>
              <a:gd name="connsiteX172" fmla="*/ 204576 w 1605470"/>
              <a:gd name="connsiteY172" fmla="*/ 530055 h 6858000"/>
              <a:gd name="connsiteX173" fmla="*/ 219064 w 1605470"/>
              <a:gd name="connsiteY173" fmla="*/ 469651 h 6858000"/>
              <a:gd name="connsiteX174" fmla="*/ 195012 w 1605470"/>
              <a:gd name="connsiteY174" fmla="*/ 448559 h 6858000"/>
              <a:gd name="connsiteX175" fmla="*/ 201434 w 1605470"/>
              <a:gd name="connsiteY175" fmla="*/ 441529 h 6858000"/>
              <a:gd name="connsiteX176" fmla="*/ 200655 w 1605470"/>
              <a:gd name="connsiteY176" fmla="*/ 428927 h 6858000"/>
              <a:gd name="connsiteX177" fmla="*/ 190059 w 1605470"/>
              <a:gd name="connsiteY177" fmla="*/ 430161 h 6858000"/>
              <a:gd name="connsiteX178" fmla="*/ 167079 w 1605470"/>
              <a:gd name="connsiteY178" fmla="*/ 367211 h 6858000"/>
              <a:gd name="connsiteX179" fmla="*/ 124571 w 1605470"/>
              <a:gd name="connsiteY179" fmla="*/ 302178 h 6858000"/>
              <a:gd name="connsiteX180" fmla="*/ 103243 w 1605470"/>
              <a:gd name="connsiteY180" fmla="*/ 211375 h 6858000"/>
              <a:gd name="connsiteX181" fmla="*/ 94571 w 1605470"/>
              <a:gd name="connsiteY181" fmla="*/ 184179 h 6858000"/>
              <a:gd name="connsiteX182" fmla="*/ 13437 w 1605470"/>
              <a:gd name="connsiteY182" fmla="*/ 19287 h 6858000"/>
              <a:gd name="connsiteX183" fmla="*/ 0 w 1605470"/>
              <a:gd name="connsiteY18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5660 w 1605470"/>
              <a:gd name="connsiteY79" fmla="*/ 4308823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42550 w 1605470"/>
              <a:gd name="connsiteY134" fmla="*/ 2447068 h 6858000"/>
              <a:gd name="connsiteX135" fmla="*/ 529511 w 1605470"/>
              <a:gd name="connsiteY135" fmla="*/ 2425819 h 6858000"/>
              <a:gd name="connsiteX136" fmla="*/ 528878 w 1605470"/>
              <a:gd name="connsiteY136" fmla="*/ 2408971 h 6858000"/>
              <a:gd name="connsiteX137" fmla="*/ 535510 w 1605470"/>
              <a:gd name="connsiteY137" fmla="*/ 2402874 h 6858000"/>
              <a:gd name="connsiteX138" fmla="*/ 538122 w 1605470"/>
              <a:gd name="connsiteY138" fmla="*/ 2381443 h 6858000"/>
              <a:gd name="connsiteX139" fmla="*/ 514451 w 1605470"/>
              <a:gd name="connsiteY139" fmla="*/ 2261920 h 6858000"/>
              <a:gd name="connsiteX140" fmla="*/ 486968 w 1605470"/>
              <a:gd name="connsiteY140" fmla="*/ 2182937 h 6858000"/>
              <a:gd name="connsiteX141" fmla="*/ 488555 w 1605470"/>
              <a:gd name="connsiteY141" fmla="*/ 2155135 h 6858000"/>
              <a:gd name="connsiteX142" fmla="*/ 486013 w 1605470"/>
              <a:gd name="connsiteY142" fmla="*/ 2118008 h 6858000"/>
              <a:gd name="connsiteX143" fmla="*/ 487006 w 1605470"/>
              <a:gd name="connsiteY143" fmla="*/ 2050531 h 6858000"/>
              <a:gd name="connsiteX144" fmla="*/ 478812 w 1605470"/>
              <a:gd name="connsiteY144" fmla="*/ 1963269 h 6858000"/>
              <a:gd name="connsiteX145" fmla="*/ 442619 w 1605470"/>
              <a:gd name="connsiteY145" fmla="*/ 1910499 h 6858000"/>
              <a:gd name="connsiteX146" fmla="*/ 446785 w 1605470"/>
              <a:gd name="connsiteY146" fmla="*/ 1903212 h 6858000"/>
              <a:gd name="connsiteX147" fmla="*/ 436547 w 1605470"/>
              <a:gd name="connsiteY147" fmla="*/ 1861531 h 6858000"/>
              <a:gd name="connsiteX148" fmla="*/ 390346 w 1605470"/>
              <a:gd name="connsiteY148" fmla="*/ 1732919 h 6858000"/>
              <a:gd name="connsiteX149" fmla="*/ 362657 w 1605470"/>
              <a:gd name="connsiteY149" fmla="*/ 1663540 h 6858000"/>
              <a:gd name="connsiteX150" fmla="*/ 361783 w 1605470"/>
              <a:gd name="connsiteY150" fmla="*/ 1615777 h 6858000"/>
              <a:gd name="connsiteX151" fmla="*/ 342578 w 1605470"/>
              <a:gd name="connsiteY151" fmla="*/ 1563678 h 6858000"/>
              <a:gd name="connsiteX152" fmla="*/ 355658 w 1605470"/>
              <a:gd name="connsiteY152" fmla="*/ 1519474 h 6858000"/>
              <a:gd name="connsiteX153" fmla="*/ 348400 w 1605470"/>
              <a:gd name="connsiteY153" fmla="*/ 1477995 h 6858000"/>
              <a:gd name="connsiteX154" fmla="*/ 334485 w 1605470"/>
              <a:gd name="connsiteY154" fmla="*/ 1373769 h 6858000"/>
              <a:gd name="connsiteX155" fmla="*/ 342792 w 1605470"/>
              <a:gd name="connsiteY155" fmla="*/ 1307086 h 6858000"/>
              <a:gd name="connsiteX156" fmla="*/ 343980 w 1605470"/>
              <a:gd name="connsiteY156" fmla="*/ 1189033 h 6858000"/>
              <a:gd name="connsiteX157" fmla="*/ 348665 w 1605470"/>
              <a:gd name="connsiteY157" fmla="*/ 1168288 h 6858000"/>
              <a:gd name="connsiteX158" fmla="*/ 340947 w 1605470"/>
              <a:gd name="connsiteY158" fmla="*/ 1142577 h 6858000"/>
              <a:gd name="connsiteX159" fmla="*/ 330253 w 1605470"/>
              <a:gd name="connsiteY159" fmla="*/ 1088484 h 6858000"/>
              <a:gd name="connsiteX160" fmla="*/ 318989 w 1605470"/>
              <a:gd name="connsiteY160" fmla="*/ 1016103 h 6858000"/>
              <a:gd name="connsiteX161" fmla="*/ 320445 w 1605470"/>
              <a:gd name="connsiteY161" fmla="*/ 932283 h 6858000"/>
              <a:gd name="connsiteX162" fmla="*/ 322681 w 1605470"/>
              <a:gd name="connsiteY162" fmla="*/ 915925 h 6858000"/>
              <a:gd name="connsiteX163" fmla="*/ 315310 w 1605470"/>
              <a:gd name="connsiteY163" fmla="*/ 896999 h 6858000"/>
              <a:gd name="connsiteX164" fmla="*/ 284718 w 1605470"/>
              <a:gd name="connsiteY164" fmla="*/ 821517 h 6858000"/>
              <a:gd name="connsiteX165" fmla="*/ 263668 w 1605470"/>
              <a:gd name="connsiteY165" fmla="*/ 751353 h 6858000"/>
              <a:gd name="connsiteX166" fmla="*/ 263226 w 1605470"/>
              <a:gd name="connsiteY166" fmla="*/ 721230 h 6858000"/>
              <a:gd name="connsiteX167" fmla="*/ 248897 w 1605470"/>
              <a:gd name="connsiteY167" fmla="*/ 681659 h 6858000"/>
              <a:gd name="connsiteX168" fmla="*/ 234316 w 1605470"/>
              <a:gd name="connsiteY168" fmla="*/ 635218 h 6858000"/>
              <a:gd name="connsiteX169" fmla="*/ 239327 w 1605470"/>
              <a:gd name="connsiteY169" fmla="*/ 613763 h 6858000"/>
              <a:gd name="connsiteX170" fmla="*/ 225269 w 1605470"/>
              <a:gd name="connsiteY170" fmla="*/ 598582 h 6858000"/>
              <a:gd name="connsiteX171" fmla="*/ 224950 w 1605470"/>
              <a:gd name="connsiteY171" fmla="*/ 576846 h 6858000"/>
              <a:gd name="connsiteX172" fmla="*/ 204576 w 1605470"/>
              <a:gd name="connsiteY172" fmla="*/ 530055 h 6858000"/>
              <a:gd name="connsiteX173" fmla="*/ 219064 w 1605470"/>
              <a:gd name="connsiteY173" fmla="*/ 469651 h 6858000"/>
              <a:gd name="connsiteX174" fmla="*/ 195012 w 1605470"/>
              <a:gd name="connsiteY174" fmla="*/ 448559 h 6858000"/>
              <a:gd name="connsiteX175" fmla="*/ 201434 w 1605470"/>
              <a:gd name="connsiteY175" fmla="*/ 441529 h 6858000"/>
              <a:gd name="connsiteX176" fmla="*/ 200655 w 1605470"/>
              <a:gd name="connsiteY176" fmla="*/ 428927 h 6858000"/>
              <a:gd name="connsiteX177" fmla="*/ 190059 w 1605470"/>
              <a:gd name="connsiteY177" fmla="*/ 430161 h 6858000"/>
              <a:gd name="connsiteX178" fmla="*/ 167079 w 1605470"/>
              <a:gd name="connsiteY178" fmla="*/ 367211 h 6858000"/>
              <a:gd name="connsiteX179" fmla="*/ 124571 w 1605470"/>
              <a:gd name="connsiteY179" fmla="*/ 302178 h 6858000"/>
              <a:gd name="connsiteX180" fmla="*/ 103243 w 1605470"/>
              <a:gd name="connsiteY180" fmla="*/ 211375 h 6858000"/>
              <a:gd name="connsiteX181" fmla="*/ 94571 w 1605470"/>
              <a:gd name="connsiteY181" fmla="*/ 184179 h 6858000"/>
              <a:gd name="connsiteX182" fmla="*/ 13437 w 1605470"/>
              <a:gd name="connsiteY182" fmla="*/ 19287 h 6858000"/>
              <a:gd name="connsiteX183" fmla="*/ 0 w 1605470"/>
              <a:gd name="connsiteY18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5660 w 1605470"/>
              <a:gd name="connsiteY79" fmla="*/ 4308823 h 6858000"/>
              <a:gd name="connsiteX80" fmla="*/ 715481 w 1605470"/>
              <a:gd name="connsiteY80" fmla="*/ 4214165 h 6858000"/>
              <a:gd name="connsiteX81" fmla="*/ 710868 w 1605470"/>
              <a:gd name="connsiteY81" fmla="*/ 4048827 h 6858000"/>
              <a:gd name="connsiteX82" fmla="*/ 704810 w 1605470"/>
              <a:gd name="connsiteY82" fmla="*/ 4033999 h 6858000"/>
              <a:gd name="connsiteX83" fmla="*/ 705959 w 1605470"/>
              <a:gd name="connsiteY83" fmla="*/ 4031933 h 6858000"/>
              <a:gd name="connsiteX84" fmla="*/ 704535 w 1605470"/>
              <a:gd name="connsiteY84" fmla="*/ 4013953 h 6858000"/>
              <a:gd name="connsiteX85" fmla="*/ 700443 w 1605470"/>
              <a:gd name="connsiteY85" fmla="*/ 4010511 h 6858000"/>
              <a:gd name="connsiteX86" fmla="*/ 698282 w 1605470"/>
              <a:gd name="connsiteY86" fmla="*/ 3998331 h 6858000"/>
              <a:gd name="connsiteX87" fmla="*/ 690830 w 1605470"/>
              <a:gd name="connsiteY87" fmla="*/ 3974753 h 6858000"/>
              <a:gd name="connsiteX88" fmla="*/ 692428 w 1605470"/>
              <a:gd name="connsiteY88" fmla="*/ 3969950 h 6858000"/>
              <a:gd name="connsiteX89" fmla="*/ 685850 w 1605470"/>
              <a:gd name="connsiteY89" fmla="*/ 3933779 h 6858000"/>
              <a:gd name="connsiteX90" fmla="*/ 687181 w 1605470"/>
              <a:gd name="connsiteY90" fmla="*/ 3933093 h 6858000"/>
              <a:gd name="connsiteX91" fmla="*/ 691535 w 1605470"/>
              <a:gd name="connsiteY91" fmla="*/ 3922082 h 6858000"/>
              <a:gd name="connsiteX92" fmla="*/ 696613 w 1605470"/>
              <a:gd name="connsiteY92" fmla="*/ 3901461 h 6858000"/>
              <a:gd name="connsiteX93" fmla="*/ 725908 w 1605470"/>
              <a:gd name="connsiteY93" fmla="*/ 3851605 h 6858000"/>
              <a:gd name="connsiteX94" fmla="*/ 719207 w 1605470"/>
              <a:gd name="connsiteY94" fmla="*/ 3813873 h 6858000"/>
              <a:gd name="connsiteX95" fmla="*/ 718632 w 1605470"/>
              <a:gd name="connsiteY95" fmla="*/ 3806161 h 6858000"/>
              <a:gd name="connsiteX96" fmla="*/ 718939 w 1605470"/>
              <a:gd name="connsiteY96" fmla="*/ 3805957 h 6858000"/>
              <a:gd name="connsiteX97" fmla="*/ 718966 w 1605470"/>
              <a:gd name="connsiteY97" fmla="*/ 3797724 h 6858000"/>
              <a:gd name="connsiteX98" fmla="*/ 717581 w 1605470"/>
              <a:gd name="connsiteY98" fmla="*/ 3792098 h 6858000"/>
              <a:gd name="connsiteX99" fmla="*/ 716465 w 1605470"/>
              <a:gd name="connsiteY99" fmla="*/ 3777135 h 6858000"/>
              <a:gd name="connsiteX100" fmla="*/ 718198 w 1605470"/>
              <a:gd name="connsiteY100" fmla="*/ 3771656 h 6858000"/>
              <a:gd name="connsiteX101" fmla="*/ 721941 w 1605470"/>
              <a:gd name="connsiteY101" fmla="*/ 3769007 h 6858000"/>
              <a:gd name="connsiteX102" fmla="*/ 721407 w 1605470"/>
              <a:gd name="connsiteY102" fmla="*/ 3767709 h 6858000"/>
              <a:gd name="connsiteX103" fmla="*/ 730103 w 1605470"/>
              <a:gd name="connsiteY103" fmla="*/ 3738082 h 6858000"/>
              <a:gd name="connsiteX104" fmla="*/ 737449 w 1605470"/>
              <a:gd name="connsiteY104" fmla="*/ 3673397 h 6858000"/>
              <a:gd name="connsiteX105" fmla="*/ 736745 w 1605470"/>
              <a:gd name="connsiteY105" fmla="*/ 3637109 h 6858000"/>
              <a:gd name="connsiteX106" fmla="*/ 740188 w 1605470"/>
              <a:gd name="connsiteY106" fmla="*/ 3536883 h 6858000"/>
              <a:gd name="connsiteX107" fmla="*/ 747726 w 1605470"/>
              <a:gd name="connsiteY107" fmla="*/ 3435652 h 6858000"/>
              <a:gd name="connsiteX108" fmla="*/ 774383 w 1605470"/>
              <a:gd name="connsiteY108" fmla="*/ 3381564 h 6858000"/>
              <a:gd name="connsiteX109" fmla="*/ 774870 w 1605470"/>
              <a:gd name="connsiteY109" fmla="*/ 3375761 h 6858000"/>
              <a:gd name="connsiteX110" fmla="*/ 770510 w 1605470"/>
              <a:gd name="connsiteY110" fmla="*/ 3361844 h 6858000"/>
              <a:gd name="connsiteX111" fmla="*/ 767933 w 1605470"/>
              <a:gd name="connsiteY111" fmla="*/ 3356929 h 6858000"/>
              <a:gd name="connsiteX112" fmla="*/ 766158 w 1605470"/>
              <a:gd name="connsiteY112" fmla="*/ 3349058 h 6858000"/>
              <a:gd name="connsiteX113" fmla="*/ 766414 w 1605470"/>
              <a:gd name="connsiteY113" fmla="*/ 3348763 h 6858000"/>
              <a:gd name="connsiteX114" fmla="*/ 764166 w 1605470"/>
              <a:gd name="connsiteY114" fmla="*/ 3341588 h 6858000"/>
              <a:gd name="connsiteX115" fmla="*/ 749397 w 1605470"/>
              <a:gd name="connsiteY115" fmla="*/ 3307769 h 6858000"/>
              <a:gd name="connsiteX116" fmla="*/ 766960 w 1605470"/>
              <a:gd name="connsiteY116" fmla="*/ 3250522 h 6858000"/>
              <a:gd name="connsiteX117" fmla="*/ 767385 w 1605470"/>
              <a:gd name="connsiteY117" fmla="*/ 3229163 h 6858000"/>
              <a:gd name="connsiteX118" fmla="*/ 769208 w 1605470"/>
              <a:gd name="connsiteY118" fmla="*/ 3217217 h 6858000"/>
              <a:gd name="connsiteX119" fmla="*/ 770350 w 1605470"/>
              <a:gd name="connsiteY119" fmla="*/ 3216125 h 6858000"/>
              <a:gd name="connsiteX120" fmla="*/ 756043 w 1605470"/>
              <a:gd name="connsiteY120" fmla="*/ 3183755 h 6858000"/>
              <a:gd name="connsiteX121" fmla="*/ 756544 w 1605470"/>
              <a:gd name="connsiteY121" fmla="*/ 3178642 h 6858000"/>
              <a:gd name="connsiteX122" fmla="*/ 744144 w 1605470"/>
              <a:gd name="connsiteY122" fmla="*/ 3158586 h 6858000"/>
              <a:gd name="connsiteX123" fmla="*/ 739378 w 1605470"/>
              <a:gd name="connsiteY123" fmla="*/ 3147669 h 6858000"/>
              <a:gd name="connsiteX124" fmla="*/ 734648 w 1605470"/>
              <a:gd name="connsiteY124" fmla="*/ 3145733 h 6858000"/>
              <a:gd name="connsiteX125" fmla="*/ 729329 w 1605470"/>
              <a:gd name="connsiteY125" fmla="*/ 3129034 h 6858000"/>
              <a:gd name="connsiteX126" fmla="*/ 729994 w 1605470"/>
              <a:gd name="connsiteY126" fmla="*/ 3126682 h 6858000"/>
              <a:gd name="connsiteX127" fmla="*/ 720862 w 1605470"/>
              <a:gd name="connsiteY127" fmla="*/ 3114519 h 6858000"/>
              <a:gd name="connsiteX128" fmla="*/ 707471 w 1605470"/>
              <a:gd name="connsiteY128" fmla="*/ 3106272 h 6858000"/>
              <a:gd name="connsiteX129" fmla="*/ 680201 w 1605470"/>
              <a:gd name="connsiteY129" fmla="*/ 2958185 h 6858000"/>
              <a:gd name="connsiteX130" fmla="*/ 622815 w 1605470"/>
              <a:gd name="connsiteY130" fmla="*/ 2762989 h 6858000"/>
              <a:gd name="connsiteX131" fmla="*/ 571733 w 1605470"/>
              <a:gd name="connsiteY131" fmla="*/ 2554718 h 6858000"/>
              <a:gd name="connsiteX132" fmla="*/ 551827 w 1605470"/>
              <a:gd name="connsiteY132" fmla="*/ 2485734 h 6858000"/>
              <a:gd name="connsiteX133" fmla="*/ 542550 w 1605470"/>
              <a:gd name="connsiteY133" fmla="*/ 2447068 h 6858000"/>
              <a:gd name="connsiteX134" fmla="*/ 529511 w 1605470"/>
              <a:gd name="connsiteY134" fmla="*/ 2425819 h 6858000"/>
              <a:gd name="connsiteX135" fmla="*/ 528878 w 1605470"/>
              <a:gd name="connsiteY135" fmla="*/ 2408971 h 6858000"/>
              <a:gd name="connsiteX136" fmla="*/ 535510 w 1605470"/>
              <a:gd name="connsiteY136" fmla="*/ 2402874 h 6858000"/>
              <a:gd name="connsiteX137" fmla="*/ 538122 w 1605470"/>
              <a:gd name="connsiteY137" fmla="*/ 2381443 h 6858000"/>
              <a:gd name="connsiteX138" fmla="*/ 514451 w 1605470"/>
              <a:gd name="connsiteY138" fmla="*/ 2261920 h 6858000"/>
              <a:gd name="connsiteX139" fmla="*/ 486968 w 1605470"/>
              <a:gd name="connsiteY139" fmla="*/ 2182937 h 6858000"/>
              <a:gd name="connsiteX140" fmla="*/ 488555 w 1605470"/>
              <a:gd name="connsiteY140" fmla="*/ 2155135 h 6858000"/>
              <a:gd name="connsiteX141" fmla="*/ 486013 w 1605470"/>
              <a:gd name="connsiteY141" fmla="*/ 2118008 h 6858000"/>
              <a:gd name="connsiteX142" fmla="*/ 487006 w 1605470"/>
              <a:gd name="connsiteY142" fmla="*/ 2050531 h 6858000"/>
              <a:gd name="connsiteX143" fmla="*/ 478812 w 1605470"/>
              <a:gd name="connsiteY143" fmla="*/ 1963269 h 6858000"/>
              <a:gd name="connsiteX144" fmla="*/ 442619 w 1605470"/>
              <a:gd name="connsiteY144" fmla="*/ 1910499 h 6858000"/>
              <a:gd name="connsiteX145" fmla="*/ 446785 w 1605470"/>
              <a:gd name="connsiteY145" fmla="*/ 1903212 h 6858000"/>
              <a:gd name="connsiteX146" fmla="*/ 436547 w 1605470"/>
              <a:gd name="connsiteY146" fmla="*/ 1861531 h 6858000"/>
              <a:gd name="connsiteX147" fmla="*/ 390346 w 1605470"/>
              <a:gd name="connsiteY147" fmla="*/ 1732919 h 6858000"/>
              <a:gd name="connsiteX148" fmla="*/ 362657 w 1605470"/>
              <a:gd name="connsiteY148" fmla="*/ 1663540 h 6858000"/>
              <a:gd name="connsiteX149" fmla="*/ 361783 w 1605470"/>
              <a:gd name="connsiteY149" fmla="*/ 1615777 h 6858000"/>
              <a:gd name="connsiteX150" fmla="*/ 342578 w 1605470"/>
              <a:gd name="connsiteY150" fmla="*/ 1563678 h 6858000"/>
              <a:gd name="connsiteX151" fmla="*/ 355658 w 1605470"/>
              <a:gd name="connsiteY151" fmla="*/ 1519474 h 6858000"/>
              <a:gd name="connsiteX152" fmla="*/ 348400 w 1605470"/>
              <a:gd name="connsiteY152" fmla="*/ 1477995 h 6858000"/>
              <a:gd name="connsiteX153" fmla="*/ 334485 w 1605470"/>
              <a:gd name="connsiteY153" fmla="*/ 1373769 h 6858000"/>
              <a:gd name="connsiteX154" fmla="*/ 342792 w 1605470"/>
              <a:gd name="connsiteY154" fmla="*/ 1307086 h 6858000"/>
              <a:gd name="connsiteX155" fmla="*/ 343980 w 1605470"/>
              <a:gd name="connsiteY155" fmla="*/ 1189033 h 6858000"/>
              <a:gd name="connsiteX156" fmla="*/ 348665 w 1605470"/>
              <a:gd name="connsiteY156" fmla="*/ 1168288 h 6858000"/>
              <a:gd name="connsiteX157" fmla="*/ 340947 w 1605470"/>
              <a:gd name="connsiteY157" fmla="*/ 1142577 h 6858000"/>
              <a:gd name="connsiteX158" fmla="*/ 330253 w 1605470"/>
              <a:gd name="connsiteY158" fmla="*/ 1088484 h 6858000"/>
              <a:gd name="connsiteX159" fmla="*/ 318989 w 1605470"/>
              <a:gd name="connsiteY159" fmla="*/ 1016103 h 6858000"/>
              <a:gd name="connsiteX160" fmla="*/ 320445 w 1605470"/>
              <a:gd name="connsiteY160" fmla="*/ 932283 h 6858000"/>
              <a:gd name="connsiteX161" fmla="*/ 322681 w 1605470"/>
              <a:gd name="connsiteY161" fmla="*/ 915925 h 6858000"/>
              <a:gd name="connsiteX162" fmla="*/ 315310 w 1605470"/>
              <a:gd name="connsiteY162" fmla="*/ 896999 h 6858000"/>
              <a:gd name="connsiteX163" fmla="*/ 284718 w 1605470"/>
              <a:gd name="connsiteY163" fmla="*/ 821517 h 6858000"/>
              <a:gd name="connsiteX164" fmla="*/ 263668 w 1605470"/>
              <a:gd name="connsiteY164" fmla="*/ 751353 h 6858000"/>
              <a:gd name="connsiteX165" fmla="*/ 263226 w 1605470"/>
              <a:gd name="connsiteY165" fmla="*/ 721230 h 6858000"/>
              <a:gd name="connsiteX166" fmla="*/ 248897 w 1605470"/>
              <a:gd name="connsiteY166" fmla="*/ 681659 h 6858000"/>
              <a:gd name="connsiteX167" fmla="*/ 234316 w 1605470"/>
              <a:gd name="connsiteY167" fmla="*/ 635218 h 6858000"/>
              <a:gd name="connsiteX168" fmla="*/ 239327 w 1605470"/>
              <a:gd name="connsiteY168" fmla="*/ 613763 h 6858000"/>
              <a:gd name="connsiteX169" fmla="*/ 225269 w 1605470"/>
              <a:gd name="connsiteY169" fmla="*/ 598582 h 6858000"/>
              <a:gd name="connsiteX170" fmla="*/ 224950 w 1605470"/>
              <a:gd name="connsiteY170" fmla="*/ 576846 h 6858000"/>
              <a:gd name="connsiteX171" fmla="*/ 204576 w 1605470"/>
              <a:gd name="connsiteY171" fmla="*/ 530055 h 6858000"/>
              <a:gd name="connsiteX172" fmla="*/ 219064 w 1605470"/>
              <a:gd name="connsiteY172" fmla="*/ 469651 h 6858000"/>
              <a:gd name="connsiteX173" fmla="*/ 195012 w 1605470"/>
              <a:gd name="connsiteY173" fmla="*/ 448559 h 6858000"/>
              <a:gd name="connsiteX174" fmla="*/ 201434 w 1605470"/>
              <a:gd name="connsiteY174" fmla="*/ 441529 h 6858000"/>
              <a:gd name="connsiteX175" fmla="*/ 200655 w 1605470"/>
              <a:gd name="connsiteY175" fmla="*/ 428927 h 6858000"/>
              <a:gd name="connsiteX176" fmla="*/ 190059 w 1605470"/>
              <a:gd name="connsiteY176" fmla="*/ 430161 h 6858000"/>
              <a:gd name="connsiteX177" fmla="*/ 167079 w 1605470"/>
              <a:gd name="connsiteY177" fmla="*/ 367211 h 6858000"/>
              <a:gd name="connsiteX178" fmla="*/ 124571 w 1605470"/>
              <a:gd name="connsiteY178" fmla="*/ 302178 h 6858000"/>
              <a:gd name="connsiteX179" fmla="*/ 103243 w 1605470"/>
              <a:gd name="connsiteY179" fmla="*/ 211375 h 6858000"/>
              <a:gd name="connsiteX180" fmla="*/ 94571 w 1605470"/>
              <a:gd name="connsiteY180" fmla="*/ 184179 h 6858000"/>
              <a:gd name="connsiteX181" fmla="*/ 13437 w 1605470"/>
              <a:gd name="connsiteY181" fmla="*/ 19287 h 6858000"/>
              <a:gd name="connsiteX182" fmla="*/ 0 w 1605470"/>
              <a:gd name="connsiteY18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5660 w 1605470"/>
              <a:gd name="connsiteY79" fmla="*/ 4308823 h 6858000"/>
              <a:gd name="connsiteX80" fmla="*/ 715481 w 1605470"/>
              <a:gd name="connsiteY80" fmla="*/ 4214165 h 6858000"/>
              <a:gd name="connsiteX81" fmla="*/ 719554 w 1605470"/>
              <a:gd name="connsiteY81" fmla="*/ 4090296 h 6858000"/>
              <a:gd name="connsiteX82" fmla="*/ 704810 w 1605470"/>
              <a:gd name="connsiteY82" fmla="*/ 4033999 h 6858000"/>
              <a:gd name="connsiteX83" fmla="*/ 705959 w 1605470"/>
              <a:gd name="connsiteY83" fmla="*/ 4031933 h 6858000"/>
              <a:gd name="connsiteX84" fmla="*/ 704535 w 1605470"/>
              <a:gd name="connsiteY84" fmla="*/ 4013953 h 6858000"/>
              <a:gd name="connsiteX85" fmla="*/ 700443 w 1605470"/>
              <a:gd name="connsiteY85" fmla="*/ 4010511 h 6858000"/>
              <a:gd name="connsiteX86" fmla="*/ 698282 w 1605470"/>
              <a:gd name="connsiteY86" fmla="*/ 3998331 h 6858000"/>
              <a:gd name="connsiteX87" fmla="*/ 690830 w 1605470"/>
              <a:gd name="connsiteY87" fmla="*/ 3974753 h 6858000"/>
              <a:gd name="connsiteX88" fmla="*/ 692428 w 1605470"/>
              <a:gd name="connsiteY88" fmla="*/ 3969950 h 6858000"/>
              <a:gd name="connsiteX89" fmla="*/ 685850 w 1605470"/>
              <a:gd name="connsiteY89" fmla="*/ 3933779 h 6858000"/>
              <a:gd name="connsiteX90" fmla="*/ 687181 w 1605470"/>
              <a:gd name="connsiteY90" fmla="*/ 3933093 h 6858000"/>
              <a:gd name="connsiteX91" fmla="*/ 691535 w 1605470"/>
              <a:gd name="connsiteY91" fmla="*/ 3922082 h 6858000"/>
              <a:gd name="connsiteX92" fmla="*/ 696613 w 1605470"/>
              <a:gd name="connsiteY92" fmla="*/ 3901461 h 6858000"/>
              <a:gd name="connsiteX93" fmla="*/ 725908 w 1605470"/>
              <a:gd name="connsiteY93" fmla="*/ 3851605 h 6858000"/>
              <a:gd name="connsiteX94" fmla="*/ 719207 w 1605470"/>
              <a:gd name="connsiteY94" fmla="*/ 3813873 h 6858000"/>
              <a:gd name="connsiteX95" fmla="*/ 718632 w 1605470"/>
              <a:gd name="connsiteY95" fmla="*/ 3806161 h 6858000"/>
              <a:gd name="connsiteX96" fmla="*/ 718939 w 1605470"/>
              <a:gd name="connsiteY96" fmla="*/ 3805957 h 6858000"/>
              <a:gd name="connsiteX97" fmla="*/ 718966 w 1605470"/>
              <a:gd name="connsiteY97" fmla="*/ 3797724 h 6858000"/>
              <a:gd name="connsiteX98" fmla="*/ 717581 w 1605470"/>
              <a:gd name="connsiteY98" fmla="*/ 3792098 h 6858000"/>
              <a:gd name="connsiteX99" fmla="*/ 716465 w 1605470"/>
              <a:gd name="connsiteY99" fmla="*/ 3777135 h 6858000"/>
              <a:gd name="connsiteX100" fmla="*/ 718198 w 1605470"/>
              <a:gd name="connsiteY100" fmla="*/ 3771656 h 6858000"/>
              <a:gd name="connsiteX101" fmla="*/ 721941 w 1605470"/>
              <a:gd name="connsiteY101" fmla="*/ 3769007 h 6858000"/>
              <a:gd name="connsiteX102" fmla="*/ 721407 w 1605470"/>
              <a:gd name="connsiteY102" fmla="*/ 3767709 h 6858000"/>
              <a:gd name="connsiteX103" fmla="*/ 730103 w 1605470"/>
              <a:gd name="connsiteY103" fmla="*/ 3738082 h 6858000"/>
              <a:gd name="connsiteX104" fmla="*/ 737449 w 1605470"/>
              <a:gd name="connsiteY104" fmla="*/ 3673397 h 6858000"/>
              <a:gd name="connsiteX105" fmla="*/ 736745 w 1605470"/>
              <a:gd name="connsiteY105" fmla="*/ 3637109 h 6858000"/>
              <a:gd name="connsiteX106" fmla="*/ 740188 w 1605470"/>
              <a:gd name="connsiteY106" fmla="*/ 3536883 h 6858000"/>
              <a:gd name="connsiteX107" fmla="*/ 747726 w 1605470"/>
              <a:gd name="connsiteY107" fmla="*/ 3435652 h 6858000"/>
              <a:gd name="connsiteX108" fmla="*/ 774383 w 1605470"/>
              <a:gd name="connsiteY108" fmla="*/ 3381564 h 6858000"/>
              <a:gd name="connsiteX109" fmla="*/ 774870 w 1605470"/>
              <a:gd name="connsiteY109" fmla="*/ 3375761 h 6858000"/>
              <a:gd name="connsiteX110" fmla="*/ 770510 w 1605470"/>
              <a:gd name="connsiteY110" fmla="*/ 3361844 h 6858000"/>
              <a:gd name="connsiteX111" fmla="*/ 767933 w 1605470"/>
              <a:gd name="connsiteY111" fmla="*/ 3356929 h 6858000"/>
              <a:gd name="connsiteX112" fmla="*/ 766158 w 1605470"/>
              <a:gd name="connsiteY112" fmla="*/ 3349058 h 6858000"/>
              <a:gd name="connsiteX113" fmla="*/ 766414 w 1605470"/>
              <a:gd name="connsiteY113" fmla="*/ 3348763 h 6858000"/>
              <a:gd name="connsiteX114" fmla="*/ 764166 w 1605470"/>
              <a:gd name="connsiteY114" fmla="*/ 3341588 h 6858000"/>
              <a:gd name="connsiteX115" fmla="*/ 749397 w 1605470"/>
              <a:gd name="connsiteY115" fmla="*/ 3307769 h 6858000"/>
              <a:gd name="connsiteX116" fmla="*/ 766960 w 1605470"/>
              <a:gd name="connsiteY116" fmla="*/ 3250522 h 6858000"/>
              <a:gd name="connsiteX117" fmla="*/ 767385 w 1605470"/>
              <a:gd name="connsiteY117" fmla="*/ 3229163 h 6858000"/>
              <a:gd name="connsiteX118" fmla="*/ 769208 w 1605470"/>
              <a:gd name="connsiteY118" fmla="*/ 3217217 h 6858000"/>
              <a:gd name="connsiteX119" fmla="*/ 770350 w 1605470"/>
              <a:gd name="connsiteY119" fmla="*/ 3216125 h 6858000"/>
              <a:gd name="connsiteX120" fmla="*/ 756043 w 1605470"/>
              <a:gd name="connsiteY120" fmla="*/ 3183755 h 6858000"/>
              <a:gd name="connsiteX121" fmla="*/ 756544 w 1605470"/>
              <a:gd name="connsiteY121" fmla="*/ 3178642 h 6858000"/>
              <a:gd name="connsiteX122" fmla="*/ 744144 w 1605470"/>
              <a:gd name="connsiteY122" fmla="*/ 3158586 h 6858000"/>
              <a:gd name="connsiteX123" fmla="*/ 739378 w 1605470"/>
              <a:gd name="connsiteY123" fmla="*/ 3147669 h 6858000"/>
              <a:gd name="connsiteX124" fmla="*/ 734648 w 1605470"/>
              <a:gd name="connsiteY124" fmla="*/ 3145733 h 6858000"/>
              <a:gd name="connsiteX125" fmla="*/ 729329 w 1605470"/>
              <a:gd name="connsiteY125" fmla="*/ 3129034 h 6858000"/>
              <a:gd name="connsiteX126" fmla="*/ 729994 w 1605470"/>
              <a:gd name="connsiteY126" fmla="*/ 3126682 h 6858000"/>
              <a:gd name="connsiteX127" fmla="*/ 720862 w 1605470"/>
              <a:gd name="connsiteY127" fmla="*/ 3114519 h 6858000"/>
              <a:gd name="connsiteX128" fmla="*/ 707471 w 1605470"/>
              <a:gd name="connsiteY128" fmla="*/ 3106272 h 6858000"/>
              <a:gd name="connsiteX129" fmla="*/ 680201 w 1605470"/>
              <a:gd name="connsiteY129" fmla="*/ 2958185 h 6858000"/>
              <a:gd name="connsiteX130" fmla="*/ 622815 w 1605470"/>
              <a:gd name="connsiteY130" fmla="*/ 2762989 h 6858000"/>
              <a:gd name="connsiteX131" fmla="*/ 571733 w 1605470"/>
              <a:gd name="connsiteY131" fmla="*/ 2554718 h 6858000"/>
              <a:gd name="connsiteX132" fmla="*/ 551827 w 1605470"/>
              <a:gd name="connsiteY132" fmla="*/ 2485734 h 6858000"/>
              <a:gd name="connsiteX133" fmla="*/ 542550 w 1605470"/>
              <a:gd name="connsiteY133" fmla="*/ 2447068 h 6858000"/>
              <a:gd name="connsiteX134" fmla="*/ 529511 w 1605470"/>
              <a:gd name="connsiteY134" fmla="*/ 2425819 h 6858000"/>
              <a:gd name="connsiteX135" fmla="*/ 528878 w 1605470"/>
              <a:gd name="connsiteY135" fmla="*/ 2408971 h 6858000"/>
              <a:gd name="connsiteX136" fmla="*/ 535510 w 1605470"/>
              <a:gd name="connsiteY136" fmla="*/ 2402874 h 6858000"/>
              <a:gd name="connsiteX137" fmla="*/ 538122 w 1605470"/>
              <a:gd name="connsiteY137" fmla="*/ 2381443 h 6858000"/>
              <a:gd name="connsiteX138" fmla="*/ 514451 w 1605470"/>
              <a:gd name="connsiteY138" fmla="*/ 2261920 h 6858000"/>
              <a:gd name="connsiteX139" fmla="*/ 486968 w 1605470"/>
              <a:gd name="connsiteY139" fmla="*/ 2182937 h 6858000"/>
              <a:gd name="connsiteX140" fmla="*/ 488555 w 1605470"/>
              <a:gd name="connsiteY140" fmla="*/ 2155135 h 6858000"/>
              <a:gd name="connsiteX141" fmla="*/ 486013 w 1605470"/>
              <a:gd name="connsiteY141" fmla="*/ 2118008 h 6858000"/>
              <a:gd name="connsiteX142" fmla="*/ 487006 w 1605470"/>
              <a:gd name="connsiteY142" fmla="*/ 2050531 h 6858000"/>
              <a:gd name="connsiteX143" fmla="*/ 478812 w 1605470"/>
              <a:gd name="connsiteY143" fmla="*/ 1963269 h 6858000"/>
              <a:gd name="connsiteX144" fmla="*/ 442619 w 1605470"/>
              <a:gd name="connsiteY144" fmla="*/ 1910499 h 6858000"/>
              <a:gd name="connsiteX145" fmla="*/ 446785 w 1605470"/>
              <a:gd name="connsiteY145" fmla="*/ 1903212 h 6858000"/>
              <a:gd name="connsiteX146" fmla="*/ 436547 w 1605470"/>
              <a:gd name="connsiteY146" fmla="*/ 1861531 h 6858000"/>
              <a:gd name="connsiteX147" fmla="*/ 390346 w 1605470"/>
              <a:gd name="connsiteY147" fmla="*/ 1732919 h 6858000"/>
              <a:gd name="connsiteX148" fmla="*/ 362657 w 1605470"/>
              <a:gd name="connsiteY148" fmla="*/ 1663540 h 6858000"/>
              <a:gd name="connsiteX149" fmla="*/ 361783 w 1605470"/>
              <a:gd name="connsiteY149" fmla="*/ 1615777 h 6858000"/>
              <a:gd name="connsiteX150" fmla="*/ 342578 w 1605470"/>
              <a:gd name="connsiteY150" fmla="*/ 1563678 h 6858000"/>
              <a:gd name="connsiteX151" fmla="*/ 355658 w 1605470"/>
              <a:gd name="connsiteY151" fmla="*/ 1519474 h 6858000"/>
              <a:gd name="connsiteX152" fmla="*/ 348400 w 1605470"/>
              <a:gd name="connsiteY152" fmla="*/ 1477995 h 6858000"/>
              <a:gd name="connsiteX153" fmla="*/ 334485 w 1605470"/>
              <a:gd name="connsiteY153" fmla="*/ 1373769 h 6858000"/>
              <a:gd name="connsiteX154" fmla="*/ 342792 w 1605470"/>
              <a:gd name="connsiteY154" fmla="*/ 1307086 h 6858000"/>
              <a:gd name="connsiteX155" fmla="*/ 343980 w 1605470"/>
              <a:gd name="connsiteY155" fmla="*/ 1189033 h 6858000"/>
              <a:gd name="connsiteX156" fmla="*/ 348665 w 1605470"/>
              <a:gd name="connsiteY156" fmla="*/ 1168288 h 6858000"/>
              <a:gd name="connsiteX157" fmla="*/ 340947 w 1605470"/>
              <a:gd name="connsiteY157" fmla="*/ 1142577 h 6858000"/>
              <a:gd name="connsiteX158" fmla="*/ 330253 w 1605470"/>
              <a:gd name="connsiteY158" fmla="*/ 1088484 h 6858000"/>
              <a:gd name="connsiteX159" fmla="*/ 318989 w 1605470"/>
              <a:gd name="connsiteY159" fmla="*/ 1016103 h 6858000"/>
              <a:gd name="connsiteX160" fmla="*/ 320445 w 1605470"/>
              <a:gd name="connsiteY160" fmla="*/ 932283 h 6858000"/>
              <a:gd name="connsiteX161" fmla="*/ 322681 w 1605470"/>
              <a:gd name="connsiteY161" fmla="*/ 915925 h 6858000"/>
              <a:gd name="connsiteX162" fmla="*/ 315310 w 1605470"/>
              <a:gd name="connsiteY162" fmla="*/ 896999 h 6858000"/>
              <a:gd name="connsiteX163" fmla="*/ 284718 w 1605470"/>
              <a:gd name="connsiteY163" fmla="*/ 821517 h 6858000"/>
              <a:gd name="connsiteX164" fmla="*/ 263668 w 1605470"/>
              <a:gd name="connsiteY164" fmla="*/ 751353 h 6858000"/>
              <a:gd name="connsiteX165" fmla="*/ 263226 w 1605470"/>
              <a:gd name="connsiteY165" fmla="*/ 721230 h 6858000"/>
              <a:gd name="connsiteX166" fmla="*/ 248897 w 1605470"/>
              <a:gd name="connsiteY166" fmla="*/ 681659 h 6858000"/>
              <a:gd name="connsiteX167" fmla="*/ 234316 w 1605470"/>
              <a:gd name="connsiteY167" fmla="*/ 635218 h 6858000"/>
              <a:gd name="connsiteX168" fmla="*/ 239327 w 1605470"/>
              <a:gd name="connsiteY168" fmla="*/ 613763 h 6858000"/>
              <a:gd name="connsiteX169" fmla="*/ 225269 w 1605470"/>
              <a:gd name="connsiteY169" fmla="*/ 598582 h 6858000"/>
              <a:gd name="connsiteX170" fmla="*/ 224950 w 1605470"/>
              <a:gd name="connsiteY170" fmla="*/ 576846 h 6858000"/>
              <a:gd name="connsiteX171" fmla="*/ 204576 w 1605470"/>
              <a:gd name="connsiteY171" fmla="*/ 530055 h 6858000"/>
              <a:gd name="connsiteX172" fmla="*/ 219064 w 1605470"/>
              <a:gd name="connsiteY172" fmla="*/ 469651 h 6858000"/>
              <a:gd name="connsiteX173" fmla="*/ 195012 w 1605470"/>
              <a:gd name="connsiteY173" fmla="*/ 448559 h 6858000"/>
              <a:gd name="connsiteX174" fmla="*/ 201434 w 1605470"/>
              <a:gd name="connsiteY174" fmla="*/ 441529 h 6858000"/>
              <a:gd name="connsiteX175" fmla="*/ 200655 w 1605470"/>
              <a:gd name="connsiteY175" fmla="*/ 428927 h 6858000"/>
              <a:gd name="connsiteX176" fmla="*/ 190059 w 1605470"/>
              <a:gd name="connsiteY176" fmla="*/ 430161 h 6858000"/>
              <a:gd name="connsiteX177" fmla="*/ 167079 w 1605470"/>
              <a:gd name="connsiteY177" fmla="*/ 367211 h 6858000"/>
              <a:gd name="connsiteX178" fmla="*/ 124571 w 1605470"/>
              <a:gd name="connsiteY178" fmla="*/ 302178 h 6858000"/>
              <a:gd name="connsiteX179" fmla="*/ 103243 w 1605470"/>
              <a:gd name="connsiteY179" fmla="*/ 211375 h 6858000"/>
              <a:gd name="connsiteX180" fmla="*/ 94571 w 1605470"/>
              <a:gd name="connsiteY180" fmla="*/ 184179 h 6858000"/>
              <a:gd name="connsiteX181" fmla="*/ 13437 w 1605470"/>
              <a:gd name="connsiteY181" fmla="*/ 19287 h 6858000"/>
              <a:gd name="connsiteX182" fmla="*/ 0 w 1605470"/>
              <a:gd name="connsiteY18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5660 w 1605470"/>
              <a:gd name="connsiteY79" fmla="*/ 4308823 h 6858000"/>
              <a:gd name="connsiteX80" fmla="*/ 715481 w 1605470"/>
              <a:gd name="connsiteY80" fmla="*/ 4214165 h 6858000"/>
              <a:gd name="connsiteX81" fmla="*/ 719554 w 1605470"/>
              <a:gd name="connsiteY81" fmla="*/ 4090296 h 6858000"/>
              <a:gd name="connsiteX82" fmla="*/ 704810 w 1605470"/>
              <a:gd name="connsiteY82" fmla="*/ 4033999 h 6858000"/>
              <a:gd name="connsiteX83" fmla="*/ 705959 w 1605470"/>
              <a:gd name="connsiteY83" fmla="*/ 4031933 h 6858000"/>
              <a:gd name="connsiteX84" fmla="*/ 704535 w 1605470"/>
              <a:gd name="connsiteY84" fmla="*/ 4013953 h 6858000"/>
              <a:gd name="connsiteX85" fmla="*/ 700443 w 1605470"/>
              <a:gd name="connsiteY85" fmla="*/ 4010511 h 6858000"/>
              <a:gd name="connsiteX86" fmla="*/ 698282 w 1605470"/>
              <a:gd name="connsiteY86" fmla="*/ 3998331 h 6858000"/>
              <a:gd name="connsiteX87" fmla="*/ 690830 w 1605470"/>
              <a:gd name="connsiteY87" fmla="*/ 3974753 h 6858000"/>
              <a:gd name="connsiteX88" fmla="*/ 692428 w 1605470"/>
              <a:gd name="connsiteY88" fmla="*/ 3969950 h 6858000"/>
              <a:gd name="connsiteX89" fmla="*/ 685850 w 1605470"/>
              <a:gd name="connsiteY89" fmla="*/ 3933779 h 6858000"/>
              <a:gd name="connsiteX90" fmla="*/ 687181 w 1605470"/>
              <a:gd name="connsiteY90" fmla="*/ 3933093 h 6858000"/>
              <a:gd name="connsiteX91" fmla="*/ 691535 w 1605470"/>
              <a:gd name="connsiteY91" fmla="*/ 3922082 h 6858000"/>
              <a:gd name="connsiteX92" fmla="*/ 696613 w 1605470"/>
              <a:gd name="connsiteY92" fmla="*/ 3901461 h 6858000"/>
              <a:gd name="connsiteX93" fmla="*/ 719207 w 1605470"/>
              <a:gd name="connsiteY93" fmla="*/ 3813873 h 6858000"/>
              <a:gd name="connsiteX94" fmla="*/ 718632 w 1605470"/>
              <a:gd name="connsiteY94" fmla="*/ 3806161 h 6858000"/>
              <a:gd name="connsiteX95" fmla="*/ 718939 w 1605470"/>
              <a:gd name="connsiteY95" fmla="*/ 3805957 h 6858000"/>
              <a:gd name="connsiteX96" fmla="*/ 718966 w 1605470"/>
              <a:gd name="connsiteY96" fmla="*/ 3797724 h 6858000"/>
              <a:gd name="connsiteX97" fmla="*/ 717581 w 1605470"/>
              <a:gd name="connsiteY97" fmla="*/ 3792098 h 6858000"/>
              <a:gd name="connsiteX98" fmla="*/ 716465 w 1605470"/>
              <a:gd name="connsiteY98" fmla="*/ 3777135 h 6858000"/>
              <a:gd name="connsiteX99" fmla="*/ 718198 w 1605470"/>
              <a:gd name="connsiteY99" fmla="*/ 3771656 h 6858000"/>
              <a:gd name="connsiteX100" fmla="*/ 721941 w 1605470"/>
              <a:gd name="connsiteY100" fmla="*/ 3769007 h 6858000"/>
              <a:gd name="connsiteX101" fmla="*/ 721407 w 1605470"/>
              <a:gd name="connsiteY101" fmla="*/ 3767709 h 6858000"/>
              <a:gd name="connsiteX102" fmla="*/ 730103 w 1605470"/>
              <a:gd name="connsiteY102" fmla="*/ 3738082 h 6858000"/>
              <a:gd name="connsiteX103" fmla="*/ 737449 w 1605470"/>
              <a:gd name="connsiteY103" fmla="*/ 3673397 h 6858000"/>
              <a:gd name="connsiteX104" fmla="*/ 736745 w 1605470"/>
              <a:gd name="connsiteY104" fmla="*/ 3637109 h 6858000"/>
              <a:gd name="connsiteX105" fmla="*/ 740188 w 1605470"/>
              <a:gd name="connsiteY105" fmla="*/ 3536883 h 6858000"/>
              <a:gd name="connsiteX106" fmla="*/ 747726 w 1605470"/>
              <a:gd name="connsiteY106" fmla="*/ 3435652 h 6858000"/>
              <a:gd name="connsiteX107" fmla="*/ 774383 w 1605470"/>
              <a:gd name="connsiteY107" fmla="*/ 3381564 h 6858000"/>
              <a:gd name="connsiteX108" fmla="*/ 774870 w 1605470"/>
              <a:gd name="connsiteY108" fmla="*/ 3375761 h 6858000"/>
              <a:gd name="connsiteX109" fmla="*/ 770510 w 1605470"/>
              <a:gd name="connsiteY109" fmla="*/ 3361844 h 6858000"/>
              <a:gd name="connsiteX110" fmla="*/ 767933 w 1605470"/>
              <a:gd name="connsiteY110" fmla="*/ 3356929 h 6858000"/>
              <a:gd name="connsiteX111" fmla="*/ 766158 w 1605470"/>
              <a:gd name="connsiteY111" fmla="*/ 3349058 h 6858000"/>
              <a:gd name="connsiteX112" fmla="*/ 766414 w 1605470"/>
              <a:gd name="connsiteY112" fmla="*/ 3348763 h 6858000"/>
              <a:gd name="connsiteX113" fmla="*/ 764166 w 1605470"/>
              <a:gd name="connsiteY113" fmla="*/ 3341588 h 6858000"/>
              <a:gd name="connsiteX114" fmla="*/ 749397 w 1605470"/>
              <a:gd name="connsiteY114" fmla="*/ 3307769 h 6858000"/>
              <a:gd name="connsiteX115" fmla="*/ 766960 w 1605470"/>
              <a:gd name="connsiteY115" fmla="*/ 3250522 h 6858000"/>
              <a:gd name="connsiteX116" fmla="*/ 767385 w 1605470"/>
              <a:gd name="connsiteY116" fmla="*/ 3229163 h 6858000"/>
              <a:gd name="connsiteX117" fmla="*/ 769208 w 1605470"/>
              <a:gd name="connsiteY117" fmla="*/ 3217217 h 6858000"/>
              <a:gd name="connsiteX118" fmla="*/ 770350 w 1605470"/>
              <a:gd name="connsiteY118" fmla="*/ 3216125 h 6858000"/>
              <a:gd name="connsiteX119" fmla="*/ 756043 w 1605470"/>
              <a:gd name="connsiteY119" fmla="*/ 3183755 h 6858000"/>
              <a:gd name="connsiteX120" fmla="*/ 756544 w 1605470"/>
              <a:gd name="connsiteY120" fmla="*/ 3178642 h 6858000"/>
              <a:gd name="connsiteX121" fmla="*/ 744144 w 1605470"/>
              <a:gd name="connsiteY121" fmla="*/ 3158586 h 6858000"/>
              <a:gd name="connsiteX122" fmla="*/ 739378 w 1605470"/>
              <a:gd name="connsiteY122" fmla="*/ 3147669 h 6858000"/>
              <a:gd name="connsiteX123" fmla="*/ 734648 w 1605470"/>
              <a:gd name="connsiteY123" fmla="*/ 3145733 h 6858000"/>
              <a:gd name="connsiteX124" fmla="*/ 729329 w 1605470"/>
              <a:gd name="connsiteY124" fmla="*/ 3129034 h 6858000"/>
              <a:gd name="connsiteX125" fmla="*/ 729994 w 1605470"/>
              <a:gd name="connsiteY125" fmla="*/ 3126682 h 6858000"/>
              <a:gd name="connsiteX126" fmla="*/ 720862 w 1605470"/>
              <a:gd name="connsiteY126" fmla="*/ 3114519 h 6858000"/>
              <a:gd name="connsiteX127" fmla="*/ 707471 w 1605470"/>
              <a:gd name="connsiteY127" fmla="*/ 3106272 h 6858000"/>
              <a:gd name="connsiteX128" fmla="*/ 680201 w 1605470"/>
              <a:gd name="connsiteY128" fmla="*/ 2958185 h 6858000"/>
              <a:gd name="connsiteX129" fmla="*/ 622815 w 1605470"/>
              <a:gd name="connsiteY129" fmla="*/ 2762989 h 6858000"/>
              <a:gd name="connsiteX130" fmla="*/ 571733 w 1605470"/>
              <a:gd name="connsiteY130" fmla="*/ 2554718 h 6858000"/>
              <a:gd name="connsiteX131" fmla="*/ 551827 w 1605470"/>
              <a:gd name="connsiteY131" fmla="*/ 2485734 h 6858000"/>
              <a:gd name="connsiteX132" fmla="*/ 542550 w 1605470"/>
              <a:gd name="connsiteY132" fmla="*/ 2447068 h 6858000"/>
              <a:gd name="connsiteX133" fmla="*/ 529511 w 1605470"/>
              <a:gd name="connsiteY133" fmla="*/ 2425819 h 6858000"/>
              <a:gd name="connsiteX134" fmla="*/ 528878 w 1605470"/>
              <a:gd name="connsiteY134" fmla="*/ 2408971 h 6858000"/>
              <a:gd name="connsiteX135" fmla="*/ 535510 w 1605470"/>
              <a:gd name="connsiteY135" fmla="*/ 2402874 h 6858000"/>
              <a:gd name="connsiteX136" fmla="*/ 538122 w 1605470"/>
              <a:gd name="connsiteY136" fmla="*/ 2381443 h 6858000"/>
              <a:gd name="connsiteX137" fmla="*/ 514451 w 1605470"/>
              <a:gd name="connsiteY137" fmla="*/ 2261920 h 6858000"/>
              <a:gd name="connsiteX138" fmla="*/ 486968 w 1605470"/>
              <a:gd name="connsiteY138" fmla="*/ 2182937 h 6858000"/>
              <a:gd name="connsiteX139" fmla="*/ 488555 w 1605470"/>
              <a:gd name="connsiteY139" fmla="*/ 2155135 h 6858000"/>
              <a:gd name="connsiteX140" fmla="*/ 486013 w 1605470"/>
              <a:gd name="connsiteY140" fmla="*/ 2118008 h 6858000"/>
              <a:gd name="connsiteX141" fmla="*/ 487006 w 1605470"/>
              <a:gd name="connsiteY141" fmla="*/ 2050531 h 6858000"/>
              <a:gd name="connsiteX142" fmla="*/ 478812 w 1605470"/>
              <a:gd name="connsiteY142" fmla="*/ 1963269 h 6858000"/>
              <a:gd name="connsiteX143" fmla="*/ 442619 w 1605470"/>
              <a:gd name="connsiteY143" fmla="*/ 1910499 h 6858000"/>
              <a:gd name="connsiteX144" fmla="*/ 446785 w 1605470"/>
              <a:gd name="connsiteY144" fmla="*/ 1903212 h 6858000"/>
              <a:gd name="connsiteX145" fmla="*/ 436547 w 1605470"/>
              <a:gd name="connsiteY145" fmla="*/ 1861531 h 6858000"/>
              <a:gd name="connsiteX146" fmla="*/ 390346 w 1605470"/>
              <a:gd name="connsiteY146" fmla="*/ 1732919 h 6858000"/>
              <a:gd name="connsiteX147" fmla="*/ 362657 w 1605470"/>
              <a:gd name="connsiteY147" fmla="*/ 1663540 h 6858000"/>
              <a:gd name="connsiteX148" fmla="*/ 361783 w 1605470"/>
              <a:gd name="connsiteY148" fmla="*/ 1615777 h 6858000"/>
              <a:gd name="connsiteX149" fmla="*/ 342578 w 1605470"/>
              <a:gd name="connsiteY149" fmla="*/ 1563678 h 6858000"/>
              <a:gd name="connsiteX150" fmla="*/ 355658 w 1605470"/>
              <a:gd name="connsiteY150" fmla="*/ 1519474 h 6858000"/>
              <a:gd name="connsiteX151" fmla="*/ 348400 w 1605470"/>
              <a:gd name="connsiteY151" fmla="*/ 1477995 h 6858000"/>
              <a:gd name="connsiteX152" fmla="*/ 334485 w 1605470"/>
              <a:gd name="connsiteY152" fmla="*/ 1373769 h 6858000"/>
              <a:gd name="connsiteX153" fmla="*/ 342792 w 1605470"/>
              <a:gd name="connsiteY153" fmla="*/ 1307086 h 6858000"/>
              <a:gd name="connsiteX154" fmla="*/ 343980 w 1605470"/>
              <a:gd name="connsiteY154" fmla="*/ 1189033 h 6858000"/>
              <a:gd name="connsiteX155" fmla="*/ 348665 w 1605470"/>
              <a:gd name="connsiteY155" fmla="*/ 1168288 h 6858000"/>
              <a:gd name="connsiteX156" fmla="*/ 340947 w 1605470"/>
              <a:gd name="connsiteY156" fmla="*/ 1142577 h 6858000"/>
              <a:gd name="connsiteX157" fmla="*/ 330253 w 1605470"/>
              <a:gd name="connsiteY157" fmla="*/ 1088484 h 6858000"/>
              <a:gd name="connsiteX158" fmla="*/ 318989 w 1605470"/>
              <a:gd name="connsiteY158" fmla="*/ 1016103 h 6858000"/>
              <a:gd name="connsiteX159" fmla="*/ 320445 w 1605470"/>
              <a:gd name="connsiteY159" fmla="*/ 932283 h 6858000"/>
              <a:gd name="connsiteX160" fmla="*/ 322681 w 1605470"/>
              <a:gd name="connsiteY160" fmla="*/ 915925 h 6858000"/>
              <a:gd name="connsiteX161" fmla="*/ 315310 w 1605470"/>
              <a:gd name="connsiteY161" fmla="*/ 896999 h 6858000"/>
              <a:gd name="connsiteX162" fmla="*/ 284718 w 1605470"/>
              <a:gd name="connsiteY162" fmla="*/ 821517 h 6858000"/>
              <a:gd name="connsiteX163" fmla="*/ 263668 w 1605470"/>
              <a:gd name="connsiteY163" fmla="*/ 751353 h 6858000"/>
              <a:gd name="connsiteX164" fmla="*/ 263226 w 1605470"/>
              <a:gd name="connsiteY164" fmla="*/ 721230 h 6858000"/>
              <a:gd name="connsiteX165" fmla="*/ 248897 w 1605470"/>
              <a:gd name="connsiteY165" fmla="*/ 681659 h 6858000"/>
              <a:gd name="connsiteX166" fmla="*/ 234316 w 1605470"/>
              <a:gd name="connsiteY166" fmla="*/ 635218 h 6858000"/>
              <a:gd name="connsiteX167" fmla="*/ 239327 w 1605470"/>
              <a:gd name="connsiteY167" fmla="*/ 613763 h 6858000"/>
              <a:gd name="connsiteX168" fmla="*/ 225269 w 1605470"/>
              <a:gd name="connsiteY168" fmla="*/ 598582 h 6858000"/>
              <a:gd name="connsiteX169" fmla="*/ 224950 w 1605470"/>
              <a:gd name="connsiteY169" fmla="*/ 576846 h 6858000"/>
              <a:gd name="connsiteX170" fmla="*/ 204576 w 1605470"/>
              <a:gd name="connsiteY170" fmla="*/ 530055 h 6858000"/>
              <a:gd name="connsiteX171" fmla="*/ 219064 w 1605470"/>
              <a:gd name="connsiteY171" fmla="*/ 469651 h 6858000"/>
              <a:gd name="connsiteX172" fmla="*/ 195012 w 1605470"/>
              <a:gd name="connsiteY172" fmla="*/ 448559 h 6858000"/>
              <a:gd name="connsiteX173" fmla="*/ 201434 w 1605470"/>
              <a:gd name="connsiteY173" fmla="*/ 441529 h 6858000"/>
              <a:gd name="connsiteX174" fmla="*/ 200655 w 1605470"/>
              <a:gd name="connsiteY174" fmla="*/ 428927 h 6858000"/>
              <a:gd name="connsiteX175" fmla="*/ 190059 w 1605470"/>
              <a:gd name="connsiteY175" fmla="*/ 430161 h 6858000"/>
              <a:gd name="connsiteX176" fmla="*/ 167079 w 1605470"/>
              <a:gd name="connsiteY176" fmla="*/ 367211 h 6858000"/>
              <a:gd name="connsiteX177" fmla="*/ 124571 w 1605470"/>
              <a:gd name="connsiteY177" fmla="*/ 302178 h 6858000"/>
              <a:gd name="connsiteX178" fmla="*/ 103243 w 1605470"/>
              <a:gd name="connsiteY178" fmla="*/ 211375 h 6858000"/>
              <a:gd name="connsiteX179" fmla="*/ 94571 w 1605470"/>
              <a:gd name="connsiteY179" fmla="*/ 184179 h 6858000"/>
              <a:gd name="connsiteX180" fmla="*/ 13437 w 1605470"/>
              <a:gd name="connsiteY180" fmla="*/ 19287 h 6858000"/>
              <a:gd name="connsiteX181" fmla="*/ 0 w 1605470"/>
              <a:gd name="connsiteY18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350346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38263 w 1605470"/>
              <a:gd name="connsiteY77" fmla="*/ 4444346 h 6858000"/>
              <a:gd name="connsiteX78" fmla="*/ 756542 w 1605470"/>
              <a:gd name="connsiteY78" fmla="*/ 4350346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38263 w 1605470"/>
              <a:gd name="connsiteY77" fmla="*/ 4444346 h 6858000"/>
              <a:gd name="connsiteX78" fmla="*/ 756542 w 1605470"/>
              <a:gd name="connsiteY78" fmla="*/ 4350346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13201 h 6858000"/>
              <a:gd name="connsiteX77" fmla="*/ 738263 w 1605470"/>
              <a:gd name="connsiteY77" fmla="*/ 4444346 h 6858000"/>
              <a:gd name="connsiteX78" fmla="*/ 756542 w 1605470"/>
              <a:gd name="connsiteY78" fmla="*/ 4350346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47700 w 1605470"/>
              <a:gd name="connsiteY75" fmla="*/ 4690749 h 6858000"/>
              <a:gd name="connsiteX76" fmla="*/ 743180 w 1605470"/>
              <a:gd name="connsiteY76" fmla="*/ 4613201 h 6858000"/>
              <a:gd name="connsiteX77" fmla="*/ 738263 w 1605470"/>
              <a:gd name="connsiteY77" fmla="*/ 4444346 h 6858000"/>
              <a:gd name="connsiteX78" fmla="*/ 756542 w 1605470"/>
              <a:gd name="connsiteY78" fmla="*/ 4350346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935 w 1605470"/>
              <a:gd name="connsiteY68" fmla="*/ 4821504 h 6858000"/>
              <a:gd name="connsiteX69" fmla="*/ 732118 w 1605470"/>
              <a:gd name="connsiteY69" fmla="*/ 4801535 h 6858000"/>
              <a:gd name="connsiteX70" fmla="*/ 739787 w 1605470"/>
              <a:gd name="connsiteY70" fmla="*/ 4797794 h 6858000"/>
              <a:gd name="connsiteX71" fmla="*/ 741081 w 1605470"/>
              <a:gd name="connsiteY71" fmla="*/ 4784526 h 6858000"/>
              <a:gd name="connsiteX72" fmla="*/ 742865 w 1605470"/>
              <a:gd name="connsiteY72" fmla="*/ 4781211 h 6858000"/>
              <a:gd name="connsiteX73" fmla="*/ 751652 w 1605470"/>
              <a:gd name="connsiteY73" fmla="*/ 4761984 h 6858000"/>
              <a:gd name="connsiteX74" fmla="*/ 747700 w 1605470"/>
              <a:gd name="connsiteY74" fmla="*/ 4690749 h 6858000"/>
              <a:gd name="connsiteX75" fmla="*/ 743180 w 1605470"/>
              <a:gd name="connsiteY75" fmla="*/ 4613201 h 6858000"/>
              <a:gd name="connsiteX76" fmla="*/ 738263 w 1605470"/>
              <a:gd name="connsiteY76" fmla="*/ 4444346 h 6858000"/>
              <a:gd name="connsiteX77" fmla="*/ 756542 w 1605470"/>
              <a:gd name="connsiteY77" fmla="*/ 4350346 h 6858000"/>
              <a:gd name="connsiteX78" fmla="*/ 715481 w 1605470"/>
              <a:gd name="connsiteY78" fmla="*/ 4214165 h 6858000"/>
              <a:gd name="connsiteX79" fmla="*/ 719554 w 1605470"/>
              <a:gd name="connsiteY79" fmla="*/ 4090296 h 6858000"/>
              <a:gd name="connsiteX80" fmla="*/ 704810 w 1605470"/>
              <a:gd name="connsiteY80" fmla="*/ 4033999 h 6858000"/>
              <a:gd name="connsiteX81" fmla="*/ 705959 w 1605470"/>
              <a:gd name="connsiteY81" fmla="*/ 4031933 h 6858000"/>
              <a:gd name="connsiteX82" fmla="*/ 704535 w 1605470"/>
              <a:gd name="connsiteY82" fmla="*/ 4013953 h 6858000"/>
              <a:gd name="connsiteX83" fmla="*/ 700443 w 1605470"/>
              <a:gd name="connsiteY83" fmla="*/ 4010511 h 6858000"/>
              <a:gd name="connsiteX84" fmla="*/ 698282 w 1605470"/>
              <a:gd name="connsiteY84" fmla="*/ 3998331 h 6858000"/>
              <a:gd name="connsiteX85" fmla="*/ 690830 w 1605470"/>
              <a:gd name="connsiteY85" fmla="*/ 3974753 h 6858000"/>
              <a:gd name="connsiteX86" fmla="*/ 692428 w 1605470"/>
              <a:gd name="connsiteY86" fmla="*/ 3969950 h 6858000"/>
              <a:gd name="connsiteX87" fmla="*/ 685850 w 1605470"/>
              <a:gd name="connsiteY87" fmla="*/ 3933779 h 6858000"/>
              <a:gd name="connsiteX88" fmla="*/ 687181 w 1605470"/>
              <a:gd name="connsiteY88" fmla="*/ 3933093 h 6858000"/>
              <a:gd name="connsiteX89" fmla="*/ 691535 w 1605470"/>
              <a:gd name="connsiteY89" fmla="*/ 3922082 h 6858000"/>
              <a:gd name="connsiteX90" fmla="*/ 696613 w 1605470"/>
              <a:gd name="connsiteY90" fmla="*/ 3901461 h 6858000"/>
              <a:gd name="connsiteX91" fmla="*/ 719207 w 1605470"/>
              <a:gd name="connsiteY91" fmla="*/ 3813873 h 6858000"/>
              <a:gd name="connsiteX92" fmla="*/ 718632 w 1605470"/>
              <a:gd name="connsiteY92" fmla="*/ 3806161 h 6858000"/>
              <a:gd name="connsiteX93" fmla="*/ 718939 w 1605470"/>
              <a:gd name="connsiteY93" fmla="*/ 3805957 h 6858000"/>
              <a:gd name="connsiteX94" fmla="*/ 718966 w 1605470"/>
              <a:gd name="connsiteY94" fmla="*/ 3797724 h 6858000"/>
              <a:gd name="connsiteX95" fmla="*/ 717581 w 1605470"/>
              <a:gd name="connsiteY95" fmla="*/ 3792098 h 6858000"/>
              <a:gd name="connsiteX96" fmla="*/ 716465 w 1605470"/>
              <a:gd name="connsiteY96" fmla="*/ 3777135 h 6858000"/>
              <a:gd name="connsiteX97" fmla="*/ 718198 w 1605470"/>
              <a:gd name="connsiteY97" fmla="*/ 3771656 h 6858000"/>
              <a:gd name="connsiteX98" fmla="*/ 721941 w 1605470"/>
              <a:gd name="connsiteY98" fmla="*/ 3769007 h 6858000"/>
              <a:gd name="connsiteX99" fmla="*/ 721407 w 1605470"/>
              <a:gd name="connsiteY99" fmla="*/ 3767709 h 6858000"/>
              <a:gd name="connsiteX100" fmla="*/ 730103 w 1605470"/>
              <a:gd name="connsiteY100" fmla="*/ 3738082 h 6858000"/>
              <a:gd name="connsiteX101" fmla="*/ 737449 w 1605470"/>
              <a:gd name="connsiteY101" fmla="*/ 3673397 h 6858000"/>
              <a:gd name="connsiteX102" fmla="*/ 736745 w 1605470"/>
              <a:gd name="connsiteY102" fmla="*/ 3637109 h 6858000"/>
              <a:gd name="connsiteX103" fmla="*/ 740188 w 1605470"/>
              <a:gd name="connsiteY103" fmla="*/ 3536883 h 6858000"/>
              <a:gd name="connsiteX104" fmla="*/ 747726 w 1605470"/>
              <a:gd name="connsiteY104" fmla="*/ 3435652 h 6858000"/>
              <a:gd name="connsiteX105" fmla="*/ 774383 w 1605470"/>
              <a:gd name="connsiteY105" fmla="*/ 3381564 h 6858000"/>
              <a:gd name="connsiteX106" fmla="*/ 774870 w 1605470"/>
              <a:gd name="connsiteY106" fmla="*/ 3375761 h 6858000"/>
              <a:gd name="connsiteX107" fmla="*/ 770510 w 1605470"/>
              <a:gd name="connsiteY107" fmla="*/ 3361844 h 6858000"/>
              <a:gd name="connsiteX108" fmla="*/ 767933 w 1605470"/>
              <a:gd name="connsiteY108" fmla="*/ 3356929 h 6858000"/>
              <a:gd name="connsiteX109" fmla="*/ 766158 w 1605470"/>
              <a:gd name="connsiteY109" fmla="*/ 3349058 h 6858000"/>
              <a:gd name="connsiteX110" fmla="*/ 766414 w 1605470"/>
              <a:gd name="connsiteY110" fmla="*/ 3348763 h 6858000"/>
              <a:gd name="connsiteX111" fmla="*/ 764166 w 1605470"/>
              <a:gd name="connsiteY111" fmla="*/ 3341588 h 6858000"/>
              <a:gd name="connsiteX112" fmla="*/ 749397 w 1605470"/>
              <a:gd name="connsiteY112" fmla="*/ 3307769 h 6858000"/>
              <a:gd name="connsiteX113" fmla="*/ 766960 w 1605470"/>
              <a:gd name="connsiteY113" fmla="*/ 3250522 h 6858000"/>
              <a:gd name="connsiteX114" fmla="*/ 767385 w 1605470"/>
              <a:gd name="connsiteY114" fmla="*/ 3229163 h 6858000"/>
              <a:gd name="connsiteX115" fmla="*/ 769208 w 1605470"/>
              <a:gd name="connsiteY115" fmla="*/ 3217217 h 6858000"/>
              <a:gd name="connsiteX116" fmla="*/ 770350 w 1605470"/>
              <a:gd name="connsiteY116" fmla="*/ 3216125 h 6858000"/>
              <a:gd name="connsiteX117" fmla="*/ 756043 w 1605470"/>
              <a:gd name="connsiteY117" fmla="*/ 3183755 h 6858000"/>
              <a:gd name="connsiteX118" fmla="*/ 756544 w 1605470"/>
              <a:gd name="connsiteY118" fmla="*/ 3178642 h 6858000"/>
              <a:gd name="connsiteX119" fmla="*/ 744144 w 1605470"/>
              <a:gd name="connsiteY119" fmla="*/ 3158586 h 6858000"/>
              <a:gd name="connsiteX120" fmla="*/ 739378 w 1605470"/>
              <a:gd name="connsiteY120" fmla="*/ 3147669 h 6858000"/>
              <a:gd name="connsiteX121" fmla="*/ 734648 w 1605470"/>
              <a:gd name="connsiteY121" fmla="*/ 3145733 h 6858000"/>
              <a:gd name="connsiteX122" fmla="*/ 729329 w 1605470"/>
              <a:gd name="connsiteY122" fmla="*/ 3129034 h 6858000"/>
              <a:gd name="connsiteX123" fmla="*/ 729994 w 1605470"/>
              <a:gd name="connsiteY123" fmla="*/ 3126682 h 6858000"/>
              <a:gd name="connsiteX124" fmla="*/ 720862 w 1605470"/>
              <a:gd name="connsiteY124" fmla="*/ 3114519 h 6858000"/>
              <a:gd name="connsiteX125" fmla="*/ 707471 w 1605470"/>
              <a:gd name="connsiteY125" fmla="*/ 3106272 h 6858000"/>
              <a:gd name="connsiteX126" fmla="*/ 680201 w 1605470"/>
              <a:gd name="connsiteY126" fmla="*/ 2958185 h 6858000"/>
              <a:gd name="connsiteX127" fmla="*/ 622815 w 1605470"/>
              <a:gd name="connsiteY127" fmla="*/ 2762989 h 6858000"/>
              <a:gd name="connsiteX128" fmla="*/ 571733 w 1605470"/>
              <a:gd name="connsiteY128" fmla="*/ 2554718 h 6858000"/>
              <a:gd name="connsiteX129" fmla="*/ 551827 w 1605470"/>
              <a:gd name="connsiteY129" fmla="*/ 2485734 h 6858000"/>
              <a:gd name="connsiteX130" fmla="*/ 542550 w 1605470"/>
              <a:gd name="connsiteY130" fmla="*/ 2447068 h 6858000"/>
              <a:gd name="connsiteX131" fmla="*/ 529511 w 1605470"/>
              <a:gd name="connsiteY131" fmla="*/ 2425819 h 6858000"/>
              <a:gd name="connsiteX132" fmla="*/ 528878 w 1605470"/>
              <a:gd name="connsiteY132" fmla="*/ 2408971 h 6858000"/>
              <a:gd name="connsiteX133" fmla="*/ 535510 w 1605470"/>
              <a:gd name="connsiteY133" fmla="*/ 2402874 h 6858000"/>
              <a:gd name="connsiteX134" fmla="*/ 538122 w 1605470"/>
              <a:gd name="connsiteY134" fmla="*/ 2381443 h 6858000"/>
              <a:gd name="connsiteX135" fmla="*/ 514451 w 1605470"/>
              <a:gd name="connsiteY135" fmla="*/ 2261920 h 6858000"/>
              <a:gd name="connsiteX136" fmla="*/ 486968 w 1605470"/>
              <a:gd name="connsiteY136" fmla="*/ 2182937 h 6858000"/>
              <a:gd name="connsiteX137" fmla="*/ 488555 w 1605470"/>
              <a:gd name="connsiteY137" fmla="*/ 2155135 h 6858000"/>
              <a:gd name="connsiteX138" fmla="*/ 486013 w 1605470"/>
              <a:gd name="connsiteY138" fmla="*/ 2118008 h 6858000"/>
              <a:gd name="connsiteX139" fmla="*/ 487006 w 1605470"/>
              <a:gd name="connsiteY139" fmla="*/ 2050531 h 6858000"/>
              <a:gd name="connsiteX140" fmla="*/ 478812 w 1605470"/>
              <a:gd name="connsiteY140" fmla="*/ 1963269 h 6858000"/>
              <a:gd name="connsiteX141" fmla="*/ 442619 w 1605470"/>
              <a:gd name="connsiteY141" fmla="*/ 1910499 h 6858000"/>
              <a:gd name="connsiteX142" fmla="*/ 446785 w 1605470"/>
              <a:gd name="connsiteY142" fmla="*/ 1903212 h 6858000"/>
              <a:gd name="connsiteX143" fmla="*/ 436547 w 1605470"/>
              <a:gd name="connsiteY143" fmla="*/ 1861531 h 6858000"/>
              <a:gd name="connsiteX144" fmla="*/ 390346 w 1605470"/>
              <a:gd name="connsiteY144" fmla="*/ 1732919 h 6858000"/>
              <a:gd name="connsiteX145" fmla="*/ 362657 w 1605470"/>
              <a:gd name="connsiteY145" fmla="*/ 1663540 h 6858000"/>
              <a:gd name="connsiteX146" fmla="*/ 361783 w 1605470"/>
              <a:gd name="connsiteY146" fmla="*/ 1615777 h 6858000"/>
              <a:gd name="connsiteX147" fmla="*/ 342578 w 1605470"/>
              <a:gd name="connsiteY147" fmla="*/ 1563678 h 6858000"/>
              <a:gd name="connsiteX148" fmla="*/ 355658 w 1605470"/>
              <a:gd name="connsiteY148" fmla="*/ 1519474 h 6858000"/>
              <a:gd name="connsiteX149" fmla="*/ 348400 w 1605470"/>
              <a:gd name="connsiteY149" fmla="*/ 1477995 h 6858000"/>
              <a:gd name="connsiteX150" fmla="*/ 334485 w 1605470"/>
              <a:gd name="connsiteY150" fmla="*/ 1373769 h 6858000"/>
              <a:gd name="connsiteX151" fmla="*/ 342792 w 1605470"/>
              <a:gd name="connsiteY151" fmla="*/ 1307086 h 6858000"/>
              <a:gd name="connsiteX152" fmla="*/ 343980 w 1605470"/>
              <a:gd name="connsiteY152" fmla="*/ 1189033 h 6858000"/>
              <a:gd name="connsiteX153" fmla="*/ 348665 w 1605470"/>
              <a:gd name="connsiteY153" fmla="*/ 1168288 h 6858000"/>
              <a:gd name="connsiteX154" fmla="*/ 340947 w 1605470"/>
              <a:gd name="connsiteY154" fmla="*/ 1142577 h 6858000"/>
              <a:gd name="connsiteX155" fmla="*/ 330253 w 1605470"/>
              <a:gd name="connsiteY155" fmla="*/ 1088484 h 6858000"/>
              <a:gd name="connsiteX156" fmla="*/ 318989 w 1605470"/>
              <a:gd name="connsiteY156" fmla="*/ 1016103 h 6858000"/>
              <a:gd name="connsiteX157" fmla="*/ 320445 w 1605470"/>
              <a:gd name="connsiteY157" fmla="*/ 932283 h 6858000"/>
              <a:gd name="connsiteX158" fmla="*/ 322681 w 1605470"/>
              <a:gd name="connsiteY158" fmla="*/ 915925 h 6858000"/>
              <a:gd name="connsiteX159" fmla="*/ 315310 w 1605470"/>
              <a:gd name="connsiteY159" fmla="*/ 896999 h 6858000"/>
              <a:gd name="connsiteX160" fmla="*/ 284718 w 1605470"/>
              <a:gd name="connsiteY160" fmla="*/ 821517 h 6858000"/>
              <a:gd name="connsiteX161" fmla="*/ 263668 w 1605470"/>
              <a:gd name="connsiteY161" fmla="*/ 751353 h 6858000"/>
              <a:gd name="connsiteX162" fmla="*/ 263226 w 1605470"/>
              <a:gd name="connsiteY162" fmla="*/ 721230 h 6858000"/>
              <a:gd name="connsiteX163" fmla="*/ 248897 w 1605470"/>
              <a:gd name="connsiteY163" fmla="*/ 681659 h 6858000"/>
              <a:gd name="connsiteX164" fmla="*/ 234316 w 1605470"/>
              <a:gd name="connsiteY164" fmla="*/ 635218 h 6858000"/>
              <a:gd name="connsiteX165" fmla="*/ 239327 w 1605470"/>
              <a:gd name="connsiteY165" fmla="*/ 613763 h 6858000"/>
              <a:gd name="connsiteX166" fmla="*/ 225269 w 1605470"/>
              <a:gd name="connsiteY166" fmla="*/ 598582 h 6858000"/>
              <a:gd name="connsiteX167" fmla="*/ 224950 w 1605470"/>
              <a:gd name="connsiteY167" fmla="*/ 576846 h 6858000"/>
              <a:gd name="connsiteX168" fmla="*/ 204576 w 1605470"/>
              <a:gd name="connsiteY168" fmla="*/ 530055 h 6858000"/>
              <a:gd name="connsiteX169" fmla="*/ 219064 w 1605470"/>
              <a:gd name="connsiteY169" fmla="*/ 469651 h 6858000"/>
              <a:gd name="connsiteX170" fmla="*/ 195012 w 1605470"/>
              <a:gd name="connsiteY170" fmla="*/ 448559 h 6858000"/>
              <a:gd name="connsiteX171" fmla="*/ 201434 w 1605470"/>
              <a:gd name="connsiteY171" fmla="*/ 441529 h 6858000"/>
              <a:gd name="connsiteX172" fmla="*/ 200655 w 1605470"/>
              <a:gd name="connsiteY172" fmla="*/ 428927 h 6858000"/>
              <a:gd name="connsiteX173" fmla="*/ 190059 w 1605470"/>
              <a:gd name="connsiteY173" fmla="*/ 430161 h 6858000"/>
              <a:gd name="connsiteX174" fmla="*/ 167079 w 1605470"/>
              <a:gd name="connsiteY174" fmla="*/ 367211 h 6858000"/>
              <a:gd name="connsiteX175" fmla="*/ 124571 w 1605470"/>
              <a:gd name="connsiteY175" fmla="*/ 302178 h 6858000"/>
              <a:gd name="connsiteX176" fmla="*/ 103243 w 1605470"/>
              <a:gd name="connsiteY176" fmla="*/ 211375 h 6858000"/>
              <a:gd name="connsiteX177" fmla="*/ 94571 w 1605470"/>
              <a:gd name="connsiteY177" fmla="*/ 184179 h 6858000"/>
              <a:gd name="connsiteX178" fmla="*/ 13437 w 1605470"/>
              <a:gd name="connsiteY178" fmla="*/ 19287 h 6858000"/>
              <a:gd name="connsiteX179" fmla="*/ 0 w 1605470"/>
              <a:gd name="connsiteY17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10261 w 1605470"/>
              <a:gd name="connsiteY37" fmla="*/ 5634527 h 6858000"/>
              <a:gd name="connsiteX38" fmla="*/ 523992 w 1605470"/>
              <a:gd name="connsiteY38" fmla="*/ 5619557 h 6858000"/>
              <a:gd name="connsiteX39" fmla="*/ 531653 w 1605470"/>
              <a:gd name="connsiteY39" fmla="*/ 5604904 h 6858000"/>
              <a:gd name="connsiteX40" fmla="*/ 539863 w 1605470"/>
              <a:gd name="connsiteY40" fmla="*/ 5604298 h 6858000"/>
              <a:gd name="connsiteX41" fmla="*/ 552319 w 1605470"/>
              <a:gd name="connsiteY41" fmla="*/ 5587997 h 6858000"/>
              <a:gd name="connsiteX42" fmla="*/ 559710 w 1605470"/>
              <a:gd name="connsiteY42" fmla="*/ 5564796 h 6858000"/>
              <a:gd name="connsiteX43" fmla="*/ 587214 w 1605470"/>
              <a:gd name="connsiteY43" fmla="*/ 5451511 h 6858000"/>
              <a:gd name="connsiteX44" fmla="*/ 608019 w 1605470"/>
              <a:gd name="connsiteY44" fmla="*/ 5385461 h 6858000"/>
              <a:gd name="connsiteX45" fmla="*/ 622750 w 1605470"/>
              <a:gd name="connsiteY45" fmla="*/ 5363084 h 6858000"/>
              <a:gd name="connsiteX46" fmla="*/ 638731 w 1605470"/>
              <a:gd name="connsiteY46" fmla="*/ 5330009 h 6858000"/>
              <a:gd name="connsiteX47" fmla="*/ 672224 w 1605470"/>
              <a:gd name="connsiteY47" fmla="*/ 5273739 h 6858000"/>
              <a:gd name="connsiteX48" fmla="*/ 681823 w 1605470"/>
              <a:gd name="connsiteY48" fmla="*/ 5241779 h 6858000"/>
              <a:gd name="connsiteX49" fmla="*/ 693049 w 1605470"/>
              <a:gd name="connsiteY49" fmla="*/ 5225268 h 6858000"/>
              <a:gd name="connsiteX50" fmla="*/ 694069 w 1605470"/>
              <a:gd name="connsiteY50" fmla="*/ 5217684 h 6858000"/>
              <a:gd name="connsiteX51" fmla="*/ 701410 w 1605470"/>
              <a:gd name="connsiteY51" fmla="*/ 5193377 h 6858000"/>
              <a:gd name="connsiteX52" fmla="*/ 704713 w 1605470"/>
              <a:gd name="connsiteY52" fmla="*/ 5179288 h 6858000"/>
              <a:gd name="connsiteX53" fmla="*/ 705697 w 1605470"/>
              <a:gd name="connsiteY53" fmla="*/ 5173621 h 6858000"/>
              <a:gd name="connsiteX54" fmla="*/ 701331 w 1605470"/>
              <a:gd name="connsiteY54" fmla="*/ 5159961 h 6858000"/>
              <a:gd name="connsiteX55" fmla="*/ 708008 w 1605470"/>
              <a:gd name="connsiteY55" fmla="*/ 5144295 h 6858000"/>
              <a:gd name="connsiteX56" fmla="*/ 704941 w 1605470"/>
              <a:gd name="connsiteY56" fmla="*/ 5125185 h 6858000"/>
              <a:gd name="connsiteX57" fmla="*/ 711771 w 1605470"/>
              <a:gd name="connsiteY57" fmla="*/ 5121884 h 6858000"/>
              <a:gd name="connsiteX58" fmla="*/ 721092 w 1605470"/>
              <a:gd name="connsiteY58" fmla="*/ 5108383 h 6858000"/>
              <a:gd name="connsiteX59" fmla="*/ 717045 w 1605470"/>
              <a:gd name="connsiteY59" fmla="*/ 5094705 h 6858000"/>
              <a:gd name="connsiteX60" fmla="*/ 718807 w 1605470"/>
              <a:gd name="connsiteY60" fmla="*/ 5067850 h 6858000"/>
              <a:gd name="connsiteX61" fmla="*/ 721538 w 1605470"/>
              <a:gd name="connsiteY61" fmla="*/ 5060861 h 6858000"/>
              <a:gd name="connsiteX62" fmla="*/ 718242 w 1605470"/>
              <a:gd name="connsiteY62" fmla="*/ 5034192 h 6858000"/>
              <a:gd name="connsiteX63" fmla="*/ 719796 w 1605470"/>
              <a:gd name="connsiteY63" fmla="*/ 4993030 h 6858000"/>
              <a:gd name="connsiteX64" fmla="*/ 726705 w 1605470"/>
              <a:gd name="connsiteY64" fmla="*/ 4946844 h 6858000"/>
              <a:gd name="connsiteX65" fmla="*/ 722561 w 1605470"/>
              <a:gd name="connsiteY65" fmla="*/ 4932692 h 6858000"/>
              <a:gd name="connsiteX66" fmla="*/ 724935 w 1605470"/>
              <a:gd name="connsiteY66" fmla="*/ 4821504 h 6858000"/>
              <a:gd name="connsiteX67" fmla="*/ 732118 w 1605470"/>
              <a:gd name="connsiteY67" fmla="*/ 4801535 h 6858000"/>
              <a:gd name="connsiteX68" fmla="*/ 739787 w 1605470"/>
              <a:gd name="connsiteY68" fmla="*/ 4797794 h 6858000"/>
              <a:gd name="connsiteX69" fmla="*/ 741081 w 1605470"/>
              <a:gd name="connsiteY69" fmla="*/ 4784526 h 6858000"/>
              <a:gd name="connsiteX70" fmla="*/ 742865 w 1605470"/>
              <a:gd name="connsiteY70" fmla="*/ 4781211 h 6858000"/>
              <a:gd name="connsiteX71" fmla="*/ 751652 w 1605470"/>
              <a:gd name="connsiteY71" fmla="*/ 4761984 h 6858000"/>
              <a:gd name="connsiteX72" fmla="*/ 747700 w 1605470"/>
              <a:gd name="connsiteY72" fmla="*/ 4690749 h 6858000"/>
              <a:gd name="connsiteX73" fmla="*/ 743180 w 1605470"/>
              <a:gd name="connsiteY73" fmla="*/ 4613201 h 6858000"/>
              <a:gd name="connsiteX74" fmla="*/ 738263 w 1605470"/>
              <a:gd name="connsiteY74" fmla="*/ 4444346 h 6858000"/>
              <a:gd name="connsiteX75" fmla="*/ 756542 w 1605470"/>
              <a:gd name="connsiteY75" fmla="*/ 4350346 h 6858000"/>
              <a:gd name="connsiteX76" fmla="*/ 715481 w 1605470"/>
              <a:gd name="connsiteY76" fmla="*/ 4214165 h 6858000"/>
              <a:gd name="connsiteX77" fmla="*/ 719554 w 1605470"/>
              <a:gd name="connsiteY77" fmla="*/ 4090296 h 6858000"/>
              <a:gd name="connsiteX78" fmla="*/ 704810 w 1605470"/>
              <a:gd name="connsiteY78" fmla="*/ 4033999 h 6858000"/>
              <a:gd name="connsiteX79" fmla="*/ 705959 w 1605470"/>
              <a:gd name="connsiteY79" fmla="*/ 4031933 h 6858000"/>
              <a:gd name="connsiteX80" fmla="*/ 704535 w 1605470"/>
              <a:gd name="connsiteY80" fmla="*/ 4013953 h 6858000"/>
              <a:gd name="connsiteX81" fmla="*/ 700443 w 1605470"/>
              <a:gd name="connsiteY81" fmla="*/ 4010511 h 6858000"/>
              <a:gd name="connsiteX82" fmla="*/ 698282 w 1605470"/>
              <a:gd name="connsiteY82" fmla="*/ 3998331 h 6858000"/>
              <a:gd name="connsiteX83" fmla="*/ 690830 w 1605470"/>
              <a:gd name="connsiteY83" fmla="*/ 3974753 h 6858000"/>
              <a:gd name="connsiteX84" fmla="*/ 692428 w 1605470"/>
              <a:gd name="connsiteY84" fmla="*/ 3969950 h 6858000"/>
              <a:gd name="connsiteX85" fmla="*/ 685850 w 1605470"/>
              <a:gd name="connsiteY85" fmla="*/ 3933779 h 6858000"/>
              <a:gd name="connsiteX86" fmla="*/ 687181 w 1605470"/>
              <a:gd name="connsiteY86" fmla="*/ 3933093 h 6858000"/>
              <a:gd name="connsiteX87" fmla="*/ 691535 w 1605470"/>
              <a:gd name="connsiteY87" fmla="*/ 3922082 h 6858000"/>
              <a:gd name="connsiteX88" fmla="*/ 696613 w 1605470"/>
              <a:gd name="connsiteY88" fmla="*/ 3901461 h 6858000"/>
              <a:gd name="connsiteX89" fmla="*/ 719207 w 1605470"/>
              <a:gd name="connsiteY89" fmla="*/ 3813873 h 6858000"/>
              <a:gd name="connsiteX90" fmla="*/ 718632 w 1605470"/>
              <a:gd name="connsiteY90" fmla="*/ 3806161 h 6858000"/>
              <a:gd name="connsiteX91" fmla="*/ 718939 w 1605470"/>
              <a:gd name="connsiteY91" fmla="*/ 3805957 h 6858000"/>
              <a:gd name="connsiteX92" fmla="*/ 718966 w 1605470"/>
              <a:gd name="connsiteY92" fmla="*/ 3797724 h 6858000"/>
              <a:gd name="connsiteX93" fmla="*/ 717581 w 1605470"/>
              <a:gd name="connsiteY93" fmla="*/ 3792098 h 6858000"/>
              <a:gd name="connsiteX94" fmla="*/ 716465 w 1605470"/>
              <a:gd name="connsiteY94" fmla="*/ 3777135 h 6858000"/>
              <a:gd name="connsiteX95" fmla="*/ 718198 w 1605470"/>
              <a:gd name="connsiteY95" fmla="*/ 3771656 h 6858000"/>
              <a:gd name="connsiteX96" fmla="*/ 721941 w 1605470"/>
              <a:gd name="connsiteY96" fmla="*/ 3769007 h 6858000"/>
              <a:gd name="connsiteX97" fmla="*/ 721407 w 1605470"/>
              <a:gd name="connsiteY97" fmla="*/ 3767709 h 6858000"/>
              <a:gd name="connsiteX98" fmla="*/ 730103 w 1605470"/>
              <a:gd name="connsiteY98" fmla="*/ 3738082 h 6858000"/>
              <a:gd name="connsiteX99" fmla="*/ 737449 w 1605470"/>
              <a:gd name="connsiteY99" fmla="*/ 3673397 h 6858000"/>
              <a:gd name="connsiteX100" fmla="*/ 736745 w 1605470"/>
              <a:gd name="connsiteY100" fmla="*/ 3637109 h 6858000"/>
              <a:gd name="connsiteX101" fmla="*/ 740188 w 1605470"/>
              <a:gd name="connsiteY101" fmla="*/ 3536883 h 6858000"/>
              <a:gd name="connsiteX102" fmla="*/ 747726 w 1605470"/>
              <a:gd name="connsiteY102" fmla="*/ 3435652 h 6858000"/>
              <a:gd name="connsiteX103" fmla="*/ 774383 w 1605470"/>
              <a:gd name="connsiteY103" fmla="*/ 3381564 h 6858000"/>
              <a:gd name="connsiteX104" fmla="*/ 774870 w 1605470"/>
              <a:gd name="connsiteY104" fmla="*/ 3375761 h 6858000"/>
              <a:gd name="connsiteX105" fmla="*/ 770510 w 1605470"/>
              <a:gd name="connsiteY105" fmla="*/ 3361844 h 6858000"/>
              <a:gd name="connsiteX106" fmla="*/ 767933 w 1605470"/>
              <a:gd name="connsiteY106" fmla="*/ 3356929 h 6858000"/>
              <a:gd name="connsiteX107" fmla="*/ 766158 w 1605470"/>
              <a:gd name="connsiteY107" fmla="*/ 3349058 h 6858000"/>
              <a:gd name="connsiteX108" fmla="*/ 766414 w 1605470"/>
              <a:gd name="connsiteY108" fmla="*/ 3348763 h 6858000"/>
              <a:gd name="connsiteX109" fmla="*/ 764166 w 1605470"/>
              <a:gd name="connsiteY109" fmla="*/ 3341588 h 6858000"/>
              <a:gd name="connsiteX110" fmla="*/ 749397 w 1605470"/>
              <a:gd name="connsiteY110" fmla="*/ 3307769 h 6858000"/>
              <a:gd name="connsiteX111" fmla="*/ 766960 w 1605470"/>
              <a:gd name="connsiteY111" fmla="*/ 3250522 h 6858000"/>
              <a:gd name="connsiteX112" fmla="*/ 767385 w 1605470"/>
              <a:gd name="connsiteY112" fmla="*/ 3229163 h 6858000"/>
              <a:gd name="connsiteX113" fmla="*/ 769208 w 1605470"/>
              <a:gd name="connsiteY113" fmla="*/ 3217217 h 6858000"/>
              <a:gd name="connsiteX114" fmla="*/ 770350 w 1605470"/>
              <a:gd name="connsiteY114" fmla="*/ 3216125 h 6858000"/>
              <a:gd name="connsiteX115" fmla="*/ 756043 w 1605470"/>
              <a:gd name="connsiteY115" fmla="*/ 3183755 h 6858000"/>
              <a:gd name="connsiteX116" fmla="*/ 756544 w 1605470"/>
              <a:gd name="connsiteY116" fmla="*/ 3178642 h 6858000"/>
              <a:gd name="connsiteX117" fmla="*/ 744144 w 1605470"/>
              <a:gd name="connsiteY117" fmla="*/ 3158586 h 6858000"/>
              <a:gd name="connsiteX118" fmla="*/ 739378 w 1605470"/>
              <a:gd name="connsiteY118" fmla="*/ 3147669 h 6858000"/>
              <a:gd name="connsiteX119" fmla="*/ 734648 w 1605470"/>
              <a:gd name="connsiteY119" fmla="*/ 3145733 h 6858000"/>
              <a:gd name="connsiteX120" fmla="*/ 729329 w 1605470"/>
              <a:gd name="connsiteY120" fmla="*/ 3129034 h 6858000"/>
              <a:gd name="connsiteX121" fmla="*/ 729994 w 1605470"/>
              <a:gd name="connsiteY121" fmla="*/ 3126682 h 6858000"/>
              <a:gd name="connsiteX122" fmla="*/ 720862 w 1605470"/>
              <a:gd name="connsiteY122" fmla="*/ 3114519 h 6858000"/>
              <a:gd name="connsiteX123" fmla="*/ 707471 w 1605470"/>
              <a:gd name="connsiteY123" fmla="*/ 3106272 h 6858000"/>
              <a:gd name="connsiteX124" fmla="*/ 680201 w 1605470"/>
              <a:gd name="connsiteY124" fmla="*/ 2958185 h 6858000"/>
              <a:gd name="connsiteX125" fmla="*/ 622815 w 1605470"/>
              <a:gd name="connsiteY125" fmla="*/ 2762989 h 6858000"/>
              <a:gd name="connsiteX126" fmla="*/ 571733 w 1605470"/>
              <a:gd name="connsiteY126" fmla="*/ 2554718 h 6858000"/>
              <a:gd name="connsiteX127" fmla="*/ 551827 w 1605470"/>
              <a:gd name="connsiteY127" fmla="*/ 2485734 h 6858000"/>
              <a:gd name="connsiteX128" fmla="*/ 542550 w 1605470"/>
              <a:gd name="connsiteY128" fmla="*/ 2447068 h 6858000"/>
              <a:gd name="connsiteX129" fmla="*/ 529511 w 1605470"/>
              <a:gd name="connsiteY129" fmla="*/ 2425819 h 6858000"/>
              <a:gd name="connsiteX130" fmla="*/ 528878 w 1605470"/>
              <a:gd name="connsiteY130" fmla="*/ 2408971 h 6858000"/>
              <a:gd name="connsiteX131" fmla="*/ 535510 w 1605470"/>
              <a:gd name="connsiteY131" fmla="*/ 2402874 h 6858000"/>
              <a:gd name="connsiteX132" fmla="*/ 538122 w 1605470"/>
              <a:gd name="connsiteY132" fmla="*/ 2381443 h 6858000"/>
              <a:gd name="connsiteX133" fmla="*/ 514451 w 1605470"/>
              <a:gd name="connsiteY133" fmla="*/ 2261920 h 6858000"/>
              <a:gd name="connsiteX134" fmla="*/ 486968 w 1605470"/>
              <a:gd name="connsiteY134" fmla="*/ 2182937 h 6858000"/>
              <a:gd name="connsiteX135" fmla="*/ 488555 w 1605470"/>
              <a:gd name="connsiteY135" fmla="*/ 2155135 h 6858000"/>
              <a:gd name="connsiteX136" fmla="*/ 486013 w 1605470"/>
              <a:gd name="connsiteY136" fmla="*/ 2118008 h 6858000"/>
              <a:gd name="connsiteX137" fmla="*/ 487006 w 1605470"/>
              <a:gd name="connsiteY137" fmla="*/ 2050531 h 6858000"/>
              <a:gd name="connsiteX138" fmla="*/ 478812 w 1605470"/>
              <a:gd name="connsiteY138" fmla="*/ 1963269 h 6858000"/>
              <a:gd name="connsiteX139" fmla="*/ 442619 w 1605470"/>
              <a:gd name="connsiteY139" fmla="*/ 1910499 h 6858000"/>
              <a:gd name="connsiteX140" fmla="*/ 446785 w 1605470"/>
              <a:gd name="connsiteY140" fmla="*/ 1903212 h 6858000"/>
              <a:gd name="connsiteX141" fmla="*/ 436547 w 1605470"/>
              <a:gd name="connsiteY141" fmla="*/ 1861531 h 6858000"/>
              <a:gd name="connsiteX142" fmla="*/ 390346 w 1605470"/>
              <a:gd name="connsiteY142" fmla="*/ 1732919 h 6858000"/>
              <a:gd name="connsiteX143" fmla="*/ 362657 w 1605470"/>
              <a:gd name="connsiteY143" fmla="*/ 1663540 h 6858000"/>
              <a:gd name="connsiteX144" fmla="*/ 361783 w 1605470"/>
              <a:gd name="connsiteY144" fmla="*/ 1615777 h 6858000"/>
              <a:gd name="connsiteX145" fmla="*/ 342578 w 1605470"/>
              <a:gd name="connsiteY145" fmla="*/ 1563678 h 6858000"/>
              <a:gd name="connsiteX146" fmla="*/ 355658 w 1605470"/>
              <a:gd name="connsiteY146" fmla="*/ 1519474 h 6858000"/>
              <a:gd name="connsiteX147" fmla="*/ 348400 w 1605470"/>
              <a:gd name="connsiteY147" fmla="*/ 1477995 h 6858000"/>
              <a:gd name="connsiteX148" fmla="*/ 334485 w 1605470"/>
              <a:gd name="connsiteY148" fmla="*/ 1373769 h 6858000"/>
              <a:gd name="connsiteX149" fmla="*/ 342792 w 1605470"/>
              <a:gd name="connsiteY149" fmla="*/ 1307086 h 6858000"/>
              <a:gd name="connsiteX150" fmla="*/ 343980 w 1605470"/>
              <a:gd name="connsiteY150" fmla="*/ 1189033 h 6858000"/>
              <a:gd name="connsiteX151" fmla="*/ 348665 w 1605470"/>
              <a:gd name="connsiteY151" fmla="*/ 1168288 h 6858000"/>
              <a:gd name="connsiteX152" fmla="*/ 340947 w 1605470"/>
              <a:gd name="connsiteY152" fmla="*/ 1142577 h 6858000"/>
              <a:gd name="connsiteX153" fmla="*/ 330253 w 1605470"/>
              <a:gd name="connsiteY153" fmla="*/ 1088484 h 6858000"/>
              <a:gd name="connsiteX154" fmla="*/ 318989 w 1605470"/>
              <a:gd name="connsiteY154" fmla="*/ 1016103 h 6858000"/>
              <a:gd name="connsiteX155" fmla="*/ 320445 w 1605470"/>
              <a:gd name="connsiteY155" fmla="*/ 932283 h 6858000"/>
              <a:gd name="connsiteX156" fmla="*/ 322681 w 1605470"/>
              <a:gd name="connsiteY156" fmla="*/ 915925 h 6858000"/>
              <a:gd name="connsiteX157" fmla="*/ 315310 w 1605470"/>
              <a:gd name="connsiteY157" fmla="*/ 896999 h 6858000"/>
              <a:gd name="connsiteX158" fmla="*/ 284718 w 1605470"/>
              <a:gd name="connsiteY158" fmla="*/ 821517 h 6858000"/>
              <a:gd name="connsiteX159" fmla="*/ 263668 w 1605470"/>
              <a:gd name="connsiteY159" fmla="*/ 751353 h 6858000"/>
              <a:gd name="connsiteX160" fmla="*/ 263226 w 1605470"/>
              <a:gd name="connsiteY160" fmla="*/ 721230 h 6858000"/>
              <a:gd name="connsiteX161" fmla="*/ 248897 w 1605470"/>
              <a:gd name="connsiteY161" fmla="*/ 681659 h 6858000"/>
              <a:gd name="connsiteX162" fmla="*/ 234316 w 1605470"/>
              <a:gd name="connsiteY162" fmla="*/ 635218 h 6858000"/>
              <a:gd name="connsiteX163" fmla="*/ 239327 w 1605470"/>
              <a:gd name="connsiteY163" fmla="*/ 613763 h 6858000"/>
              <a:gd name="connsiteX164" fmla="*/ 225269 w 1605470"/>
              <a:gd name="connsiteY164" fmla="*/ 598582 h 6858000"/>
              <a:gd name="connsiteX165" fmla="*/ 224950 w 1605470"/>
              <a:gd name="connsiteY165" fmla="*/ 576846 h 6858000"/>
              <a:gd name="connsiteX166" fmla="*/ 204576 w 1605470"/>
              <a:gd name="connsiteY166" fmla="*/ 530055 h 6858000"/>
              <a:gd name="connsiteX167" fmla="*/ 219064 w 1605470"/>
              <a:gd name="connsiteY167" fmla="*/ 469651 h 6858000"/>
              <a:gd name="connsiteX168" fmla="*/ 195012 w 1605470"/>
              <a:gd name="connsiteY168" fmla="*/ 448559 h 6858000"/>
              <a:gd name="connsiteX169" fmla="*/ 201434 w 1605470"/>
              <a:gd name="connsiteY169" fmla="*/ 441529 h 6858000"/>
              <a:gd name="connsiteX170" fmla="*/ 200655 w 1605470"/>
              <a:gd name="connsiteY170" fmla="*/ 428927 h 6858000"/>
              <a:gd name="connsiteX171" fmla="*/ 190059 w 1605470"/>
              <a:gd name="connsiteY171" fmla="*/ 430161 h 6858000"/>
              <a:gd name="connsiteX172" fmla="*/ 167079 w 1605470"/>
              <a:gd name="connsiteY172" fmla="*/ 367211 h 6858000"/>
              <a:gd name="connsiteX173" fmla="*/ 124571 w 1605470"/>
              <a:gd name="connsiteY173" fmla="*/ 302178 h 6858000"/>
              <a:gd name="connsiteX174" fmla="*/ 103243 w 1605470"/>
              <a:gd name="connsiteY174" fmla="*/ 211375 h 6858000"/>
              <a:gd name="connsiteX175" fmla="*/ 94571 w 1605470"/>
              <a:gd name="connsiteY175" fmla="*/ 184179 h 6858000"/>
              <a:gd name="connsiteX176" fmla="*/ 13437 w 1605470"/>
              <a:gd name="connsiteY176" fmla="*/ 19287 h 6858000"/>
              <a:gd name="connsiteX177" fmla="*/ 0 w 1605470"/>
              <a:gd name="connsiteY17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59710 w 1605470"/>
              <a:gd name="connsiteY41" fmla="*/ 5564796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21092 w 1605470"/>
              <a:gd name="connsiteY57" fmla="*/ 5108383 h 6858000"/>
              <a:gd name="connsiteX58" fmla="*/ 717045 w 1605470"/>
              <a:gd name="connsiteY58" fmla="*/ 5094705 h 6858000"/>
              <a:gd name="connsiteX59" fmla="*/ 718807 w 1605470"/>
              <a:gd name="connsiteY59" fmla="*/ 5067850 h 6858000"/>
              <a:gd name="connsiteX60" fmla="*/ 721538 w 1605470"/>
              <a:gd name="connsiteY60" fmla="*/ 5060861 h 6858000"/>
              <a:gd name="connsiteX61" fmla="*/ 718242 w 1605470"/>
              <a:gd name="connsiteY61" fmla="*/ 5034192 h 6858000"/>
              <a:gd name="connsiteX62" fmla="*/ 719796 w 1605470"/>
              <a:gd name="connsiteY62" fmla="*/ 4993030 h 6858000"/>
              <a:gd name="connsiteX63" fmla="*/ 726705 w 1605470"/>
              <a:gd name="connsiteY63" fmla="*/ 4946844 h 6858000"/>
              <a:gd name="connsiteX64" fmla="*/ 722561 w 1605470"/>
              <a:gd name="connsiteY64" fmla="*/ 4932692 h 6858000"/>
              <a:gd name="connsiteX65" fmla="*/ 724935 w 1605470"/>
              <a:gd name="connsiteY65" fmla="*/ 4821504 h 6858000"/>
              <a:gd name="connsiteX66" fmla="*/ 732118 w 1605470"/>
              <a:gd name="connsiteY66" fmla="*/ 4801535 h 6858000"/>
              <a:gd name="connsiteX67" fmla="*/ 739787 w 1605470"/>
              <a:gd name="connsiteY67" fmla="*/ 4797794 h 6858000"/>
              <a:gd name="connsiteX68" fmla="*/ 741081 w 1605470"/>
              <a:gd name="connsiteY68" fmla="*/ 4784526 h 6858000"/>
              <a:gd name="connsiteX69" fmla="*/ 742865 w 1605470"/>
              <a:gd name="connsiteY69" fmla="*/ 4781211 h 6858000"/>
              <a:gd name="connsiteX70" fmla="*/ 751652 w 1605470"/>
              <a:gd name="connsiteY70" fmla="*/ 4761984 h 6858000"/>
              <a:gd name="connsiteX71" fmla="*/ 747700 w 1605470"/>
              <a:gd name="connsiteY71" fmla="*/ 4690749 h 6858000"/>
              <a:gd name="connsiteX72" fmla="*/ 743180 w 1605470"/>
              <a:gd name="connsiteY72" fmla="*/ 4613201 h 6858000"/>
              <a:gd name="connsiteX73" fmla="*/ 738263 w 1605470"/>
              <a:gd name="connsiteY73" fmla="*/ 4444346 h 6858000"/>
              <a:gd name="connsiteX74" fmla="*/ 756542 w 1605470"/>
              <a:gd name="connsiteY74" fmla="*/ 4350346 h 6858000"/>
              <a:gd name="connsiteX75" fmla="*/ 715481 w 1605470"/>
              <a:gd name="connsiteY75" fmla="*/ 4214165 h 6858000"/>
              <a:gd name="connsiteX76" fmla="*/ 719554 w 1605470"/>
              <a:gd name="connsiteY76" fmla="*/ 4090296 h 6858000"/>
              <a:gd name="connsiteX77" fmla="*/ 704810 w 1605470"/>
              <a:gd name="connsiteY77" fmla="*/ 4033999 h 6858000"/>
              <a:gd name="connsiteX78" fmla="*/ 705959 w 1605470"/>
              <a:gd name="connsiteY78" fmla="*/ 4031933 h 6858000"/>
              <a:gd name="connsiteX79" fmla="*/ 704535 w 1605470"/>
              <a:gd name="connsiteY79" fmla="*/ 4013953 h 6858000"/>
              <a:gd name="connsiteX80" fmla="*/ 700443 w 1605470"/>
              <a:gd name="connsiteY80" fmla="*/ 4010511 h 6858000"/>
              <a:gd name="connsiteX81" fmla="*/ 698282 w 1605470"/>
              <a:gd name="connsiteY81" fmla="*/ 3998331 h 6858000"/>
              <a:gd name="connsiteX82" fmla="*/ 690830 w 1605470"/>
              <a:gd name="connsiteY82" fmla="*/ 3974753 h 6858000"/>
              <a:gd name="connsiteX83" fmla="*/ 692428 w 1605470"/>
              <a:gd name="connsiteY83" fmla="*/ 3969950 h 6858000"/>
              <a:gd name="connsiteX84" fmla="*/ 685850 w 1605470"/>
              <a:gd name="connsiteY84" fmla="*/ 3933779 h 6858000"/>
              <a:gd name="connsiteX85" fmla="*/ 687181 w 1605470"/>
              <a:gd name="connsiteY85" fmla="*/ 3933093 h 6858000"/>
              <a:gd name="connsiteX86" fmla="*/ 691535 w 1605470"/>
              <a:gd name="connsiteY86" fmla="*/ 3922082 h 6858000"/>
              <a:gd name="connsiteX87" fmla="*/ 696613 w 1605470"/>
              <a:gd name="connsiteY87" fmla="*/ 3901461 h 6858000"/>
              <a:gd name="connsiteX88" fmla="*/ 719207 w 1605470"/>
              <a:gd name="connsiteY88" fmla="*/ 3813873 h 6858000"/>
              <a:gd name="connsiteX89" fmla="*/ 718632 w 1605470"/>
              <a:gd name="connsiteY89" fmla="*/ 3806161 h 6858000"/>
              <a:gd name="connsiteX90" fmla="*/ 718939 w 1605470"/>
              <a:gd name="connsiteY90" fmla="*/ 3805957 h 6858000"/>
              <a:gd name="connsiteX91" fmla="*/ 718966 w 1605470"/>
              <a:gd name="connsiteY91" fmla="*/ 3797724 h 6858000"/>
              <a:gd name="connsiteX92" fmla="*/ 717581 w 1605470"/>
              <a:gd name="connsiteY92" fmla="*/ 3792098 h 6858000"/>
              <a:gd name="connsiteX93" fmla="*/ 716465 w 1605470"/>
              <a:gd name="connsiteY93" fmla="*/ 3777135 h 6858000"/>
              <a:gd name="connsiteX94" fmla="*/ 718198 w 1605470"/>
              <a:gd name="connsiteY94" fmla="*/ 3771656 h 6858000"/>
              <a:gd name="connsiteX95" fmla="*/ 721941 w 1605470"/>
              <a:gd name="connsiteY95" fmla="*/ 3769007 h 6858000"/>
              <a:gd name="connsiteX96" fmla="*/ 721407 w 1605470"/>
              <a:gd name="connsiteY96" fmla="*/ 3767709 h 6858000"/>
              <a:gd name="connsiteX97" fmla="*/ 730103 w 1605470"/>
              <a:gd name="connsiteY97" fmla="*/ 3738082 h 6858000"/>
              <a:gd name="connsiteX98" fmla="*/ 737449 w 1605470"/>
              <a:gd name="connsiteY98" fmla="*/ 3673397 h 6858000"/>
              <a:gd name="connsiteX99" fmla="*/ 736745 w 1605470"/>
              <a:gd name="connsiteY99" fmla="*/ 3637109 h 6858000"/>
              <a:gd name="connsiteX100" fmla="*/ 740188 w 1605470"/>
              <a:gd name="connsiteY100" fmla="*/ 3536883 h 6858000"/>
              <a:gd name="connsiteX101" fmla="*/ 747726 w 1605470"/>
              <a:gd name="connsiteY101" fmla="*/ 3435652 h 6858000"/>
              <a:gd name="connsiteX102" fmla="*/ 774383 w 1605470"/>
              <a:gd name="connsiteY102" fmla="*/ 3381564 h 6858000"/>
              <a:gd name="connsiteX103" fmla="*/ 774870 w 1605470"/>
              <a:gd name="connsiteY103" fmla="*/ 3375761 h 6858000"/>
              <a:gd name="connsiteX104" fmla="*/ 770510 w 1605470"/>
              <a:gd name="connsiteY104" fmla="*/ 3361844 h 6858000"/>
              <a:gd name="connsiteX105" fmla="*/ 767933 w 1605470"/>
              <a:gd name="connsiteY105" fmla="*/ 3356929 h 6858000"/>
              <a:gd name="connsiteX106" fmla="*/ 766158 w 1605470"/>
              <a:gd name="connsiteY106" fmla="*/ 3349058 h 6858000"/>
              <a:gd name="connsiteX107" fmla="*/ 766414 w 1605470"/>
              <a:gd name="connsiteY107" fmla="*/ 3348763 h 6858000"/>
              <a:gd name="connsiteX108" fmla="*/ 764166 w 1605470"/>
              <a:gd name="connsiteY108" fmla="*/ 3341588 h 6858000"/>
              <a:gd name="connsiteX109" fmla="*/ 749397 w 1605470"/>
              <a:gd name="connsiteY109" fmla="*/ 3307769 h 6858000"/>
              <a:gd name="connsiteX110" fmla="*/ 766960 w 1605470"/>
              <a:gd name="connsiteY110" fmla="*/ 3250522 h 6858000"/>
              <a:gd name="connsiteX111" fmla="*/ 767385 w 1605470"/>
              <a:gd name="connsiteY111" fmla="*/ 3229163 h 6858000"/>
              <a:gd name="connsiteX112" fmla="*/ 769208 w 1605470"/>
              <a:gd name="connsiteY112" fmla="*/ 3217217 h 6858000"/>
              <a:gd name="connsiteX113" fmla="*/ 770350 w 1605470"/>
              <a:gd name="connsiteY113" fmla="*/ 3216125 h 6858000"/>
              <a:gd name="connsiteX114" fmla="*/ 756043 w 1605470"/>
              <a:gd name="connsiteY114" fmla="*/ 3183755 h 6858000"/>
              <a:gd name="connsiteX115" fmla="*/ 756544 w 1605470"/>
              <a:gd name="connsiteY115" fmla="*/ 3178642 h 6858000"/>
              <a:gd name="connsiteX116" fmla="*/ 744144 w 1605470"/>
              <a:gd name="connsiteY116" fmla="*/ 3158586 h 6858000"/>
              <a:gd name="connsiteX117" fmla="*/ 739378 w 1605470"/>
              <a:gd name="connsiteY117" fmla="*/ 3147669 h 6858000"/>
              <a:gd name="connsiteX118" fmla="*/ 734648 w 1605470"/>
              <a:gd name="connsiteY118" fmla="*/ 3145733 h 6858000"/>
              <a:gd name="connsiteX119" fmla="*/ 729329 w 1605470"/>
              <a:gd name="connsiteY119" fmla="*/ 3129034 h 6858000"/>
              <a:gd name="connsiteX120" fmla="*/ 729994 w 1605470"/>
              <a:gd name="connsiteY120" fmla="*/ 3126682 h 6858000"/>
              <a:gd name="connsiteX121" fmla="*/ 720862 w 1605470"/>
              <a:gd name="connsiteY121" fmla="*/ 3114519 h 6858000"/>
              <a:gd name="connsiteX122" fmla="*/ 707471 w 1605470"/>
              <a:gd name="connsiteY122" fmla="*/ 3106272 h 6858000"/>
              <a:gd name="connsiteX123" fmla="*/ 680201 w 1605470"/>
              <a:gd name="connsiteY123" fmla="*/ 2958185 h 6858000"/>
              <a:gd name="connsiteX124" fmla="*/ 622815 w 1605470"/>
              <a:gd name="connsiteY124" fmla="*/ 2762989 h 6858000"/>
              <a:gd name="connsiteX125" fmla="*/ 571733 w 1605470"/>
              <a:gd name="connsiteY125" fmla="*/ 2554718 h 6858000"/>
              <a:gd name="connsiteX126" fmla="*/ 551827 w 1605470"/>
              <a:gd name="connsiteY126" fmla="*/ 2485734 h 6858000"/>
              <a:gd name="connsiteX127" fmla="*/ 542550 w 1605470"/>
              <a:gd name="connsiteY127" fmla="*/ 2447068 h 6858000"/>
              <a:gd name="connsiteX128" fmla="*/ 529511 w 1605470"/>
              <a:gd name="connsiteY128" fmla="*/ 2425819 h 6858000"/>
              <a:gd name="connsiteX129" fmla="*/ 528878 w 1605470"/>
              <a:gd name="connsiteY129" fmla="*/ 2408971 h 6858000"/>
              <a:gd name="connsiteX130" fmla="*/ 535510 w 1605470"/>
              <a:gd name="connsiteY130" fmla="*/ 2402874 h 6858000"/>
              <a:gd name="connsiteX131" fmla="*/ 538122 w 1605470"/>
              <a:gd name="connsiteY131" fmla="*/ 2381443 h 6858000"/>
              <a:gd name="connsiteX132" fmla="*/ 514451 w 1605470"/>
              <a:gd name="connsiteY132" fmla="*/ 2261920 h 6858000"/>
              <a:gd name="connsiteX133" fmla="*/ 486968 w 1605470"/>
              <a:gd name="connsiteY133" fmla="*/ 2182937 h 6858000"/>
              <a:gd name="connsiteX134" fmla="*/ 488555 w 1605470"/>
              <a:gd name="connsiteY134" fmla="*/ 2155135 h 6858000"/>
              <a:gd name="connsiteX135" fmla="*/ 486013 w 1605470"/>
              <a:gd name="connsiteY135" fmla="*/ 2118008 h 6858000"/>
              <a:gd name="connsiteX136" fmla="*/ 487006 w 1605470"/>
              <a:gd name="connsiteY136" fmla="*/ 2050531 h 6858000"/>
              <a:gd name="connsiteX137" fmla="*/ 478812 w 1605470"/>
              <a:gd name="connsiteY137" fmla="*/ 1963269 h 6858000"/>
              <a:gd name="connsiteX138" fmla="*/ 442619 w 1605470"/>
              <a:gd name="connsiteY138" fmla="*/ 1910499 h 6858000"/>
              <a:gd name="connsiteX139" fmla="*/ 446785 w 1605470"/>
              <a:gd name="connsiteY139" fmla="*/ 1903212 h 6858000"/>
              <a:gd name="connsiteX140" fmla="*/ 436547 w 1605470"/>
              <a:gd name="connsiteY140" fmla="*/ 1861531 h 6858000"/>
              <a:gd name="connsiteX141" fmla="*/ 390346 w 1605470"/>
              <a:gd name="connsiteY141" fmla="*/ 1732919 h 6858000"/>
              <a:gd name="connsiteX142" fmla="*/ 362657 w 1605470"/>
              <a:gd name="connsiteY142" fmla="*/ 1663540 h 6858000"/>
              <a:gd name="connsiteX143" fmla="*/ 361783 w 1605470"/>
              <a:gd name="connsiteY143" fmla="*/ 1615777 h 6858000"/>
              <a:gd name="connsiteX144" fmla="*/ 342578 w 1605470"/>
              <a:gd name="connsiteY144" fmla="*/ 1563678 h 6858000"/>
              <a:gd name="connsiteX145" fmla="*/ 355658 w 1605470"/>
              <a:gd name="connsiteY145" fmla="*/ 1519474 h 6858000"/>
              <a:gd name="connsiteX146" fmla="*/ 348400 w 1605470"/>
              <a:gd name="connsiteY146" fmla="*/ 1477995 h 6858000"/>
              <a:gd name="connsiteX147" fmla="*/ 334485 w 1605470"/>
              <a:gd name="connsiteY147" fmla="*/ 1373769 h 6858000"/>
              <a:gd name="connsiteX148" fmla="*/ 342792 w 1605470"/>
              <a:gd name="connsiteY148" fmla="*/ 1307086 h 6858000"/>
              <a:gd name="connsiteX149" fmla="*/ 343980 w 1605470"/>
              <a:gd name="connsiteY149" fmla="*/ 1189033 h 6858000"/>
              <a:gd name="connsiteX150" fmla="*/ 348665 w 1605470"/>
              <a:gd name="connsiteY150" fmla="*/ 1168288 h 6858000"/>
              <a:gd name="connsiteX151" fmla="*/ 340947 w 1605470"/>
              <a:gd name="connsiteY151" fmla="*/ 1142577 h 6858000"/>
              <a:gd name="connsiteX152" fmla="*/ 330253 w 1605470"/>
              <a:gd name="connsiteY152" fmla="*/ 1088484 h 6858000"/>
              <a:gd name="connsiteX153" fmla="*/ 318989 w 1605470"/>
              <a:gd name="connsiteY153" fmla="*/ 1016103 h 6858000"/>
              <a:gd name="connsiteX154" fmla="*/ 320445 w 1605470"/>
              <a:gd name="connsiteY154" fmla="*/ 932283 h 6858000"/>
              <a:gd name="connsiteX155" fmla="*/ 322681 w 1605470"/>
              <a:gd name="connsiteY155" fmla="*/ 915925 h 6858000"/>
              <a:gd name="connsiteX156" fmla="*/ 315310 w 1605470"/>
              <a:gd name="connsiteY156" fmla="*/ 896999 h 6858000"/>
              <a:gd name="connsiteX157" fmla="*/ 284718 w 1605470"/>
              <a:gd name="connsiteY157" fmla="*/ 821517 h 6858000"/>
              <a:gd name="connsiteX158" fmla="*/ 263668 w 1605470"/>
              <a:gd name="connsiteY158" fmla="*/ 751353 h 6858000"/>
              <a:gd name="connsiteX159" fmla="*/ 263226 w 1605470"/>
              <a:gd name="connsiteY159" fmla="*/ 721230 h 6858000"/>
              <a:gd name="connsiteX160" fmla="*/ 248897 w 1605470"/>
              <a:gd name="connsiteY160" fmla="*/ 681659 h 6858000"/>
              <a:gd name="connsiteX161" fmla="*/ 234316 w 1605470"/>
              <a:gd name="connsiteY161" fmla="*/ 635218 h 6858000"/>
              <a:gd name="connsiteX162" fmla="*/ 239327 w 1605470"/>
              <a:gd name="connsiteY162" fmla="*/ 613763 h 6858000"/>
              <a:gd name="connsiteX163" fmla="*/ 225269 w 1605470"/>
              <a:gd name="connsiteY163" fmla="*/ 598582 h 6858000"/>
              <a:gd name="connsiteX164" fmla="*/ 224950 w 1605470"/>
              <a:gd name="connsiteY164" fmla="*/ 576846 h 6858000"/>
              <a:gd name="connsiteX165" fmla="*/ 204576 w 1605470"/>
              <a:gd name="connsiteY165" fmla="*/ 530055 h 6858000"/>
              <a:gd name="connsiteX166" fmla="*/ 219064 w 1605470"/>
              <a:gd name="connsiteY166" fmla="*/ 469651 h 6858000"/>
              <a:gd name="connsiteX167" fmla="*/ 195012 w 1605470"/>
              <a:gd name="connsiteY167" fmla="*/ 448559 h 6858000"/>
              <a:gd name="connsiteX168" fmla="*/ 201434 w 1605470"/>
              <a:gd name="connsiteY168" fmla="*/ 441529 h 6858000"/>
              <a:gd name="connsiteX169" fmla="*/ 200655 w 1605470"/>
              <a:gd name="connsiteY169" fmla="*/ 428927 h 6858000"/>
              <a:gd name="connsiteX170" fmla="*/ 190059 w 1605470"/>
              <a:gd name="connsiteY170" fmla="*/ 430161 h 6858000"/>
              <a:gd name="connsiteX171" fmla="*/ 167079 w 1605470"/>
              <a:gd name="connsiteY171" fmla="*/ 367211 h 6858000"/>
              <a:gd name="connsiteX172" fmla="*/ 124571 w 1605470"/>
              <a:gd name="connsiteY172" fmla="*/ 302178 h 6858000"/>
              <a:gd name="connsiteX173" fmla="*/ 103243 w 1605470"/>
              <a:gd name="connsiteY173" fmla="*/ 211375 h 6858000"/>
              <a:gd name="connsiteX174" fmla="*/ 94571 w 1605470"/>
              <a:gd name="connsiteY174" fmla="*/ 184179 h 6858000"/>
              <a:gd name="connsiteX175" fmla="*/ 13437 w 1605470"/>
              <a:gd name="connsiteY175" fmla="*/ 19287 h 6858000"/>
              <a:gd name="connsiteX176" fmla="*/ 0 w 1605470"/>
              <a:gd name="connsiteY17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64053 w 1605470"/>
              <a:gd name="connsiteY41" fmla="*/ 5539915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21092 w 1605470"/>
              <a:gd name="connsiteY57" fmla="*/ 5108383 h 6858000"/>
              <a:gd name="connsiteX58" fmla="*/ 717045 w 1605470"/>
              <a:gd name="connsiteY58" fmla="*/ 5094705 h 6858000"/>
              <a:gd name="connsiteX59" fmla="*/ 718807 w 1605470"/>
              <a:gd name="connsiteY59" fmla="*/ 5067850 h 6858000"/>
              <a:gd name="connsiteX60" fmla="*/ 721538 w 1605470"/>
              <a:gd name="connsiteY60" fmla="*/ 5060861 h 6858000"/>
              <a:gd name="connsiteX61" fmla="*/ 718242 w 1605470"/>
              <a:gd name="connsiteY61" fmla="*/ 5034192 h 6858000"/>
              <a:gd name="connsiteX62" fmla="*/ 719796 w 1605470"/>
              <a:gd name="connsiteY62" fmla="*/ 4993030 h 6858000"/>
              <a:gd name="connsiteX63" fmla="*/ 726705 w 1605470"/>
              <a:gd name="connsiteY63" fmla="*/ 4946844 h 6858000"/>
              <a:gd name="connsiteX64" fmla="*/ 722561 w 1605470"/>
              <a:gd name="connsiteY64" fmla="*/ 4932692 h 6858000"/>
              <a:gd name="connsiteX65" fmla="*/ 724935 w 1605470"/>
              <a:gd name="connsiteY65" fmla="*/ 4821504 h 6858000"/>
              <a:gd name="connsiteX66" fmla="*/ 732118 w 1605470"/>
              <a:gd name="connsiteY66" fmla="*/ 4801535 h 6858000"/>
              <a:gd name="connsiteX67" fmla="*/ 739787 w 1605470"/>
              <a:gd name="connsiteY67" fmla="*/ 4797794 h 6858000"/>
              <a:gd name="connsiteX68" fmla="*/ 741081 w 1605470"/>
              <a:gd name="connsiteY68" fmla="*/ 4784526 h 6858000"/>
              <a:gd name="connsiteX69" fmla="*/ 742865 w 1605470"/>
              <a:gd name="connsiteY69" fmla="*/ 4781211 h 6858000"/>
              <a:gd name="connsiteX70" fmla="*/ 751652 w 1605470"/>
              <a:gd name="connsiteY70" fmla="*/ 4761984 h 6858000"/>
              <a:gd name="connsiteX71" fmla="*/ 747700 w 1605470"/>
              <a:gd name="connsiteY71" fmla="*/ 4690749 h 6858000"/>
              <a:gd name="connsiteX72" fmla="*/ 743180 w 1605470"/>
              <a:gd name="connsiteY72" fmla="*/ 4613201 h 6858000"/>
              <a:gd name="connsiteX73" fmla="*/ 738263 w 1605470"/>
              <a:gd name="connsiteY73" fmla="*/ 4444346 h 6858000"/>
              <a:gd name="connsiteX74" fmla="*/ 756542 w 1605470"/>
              <a:gd name="connsiteY74" fmla="*/ 4350346 h 6858000"/>
              <a:gd name="connsiteX75" fmla="*/ 715481 w 1605470"/>
              <a:gd name="connsiteY75" fmla="*/ 4214165 h 6858000"/>
              <a:gd name="connsiteX76" fmla="*/ 719554 w 1605470"/>
              <a:gd name="connsiteY76" fmla="*/ 4090296 h 6858000"/>
              <a:gd name="connsiteX77" fmla="*/ 704810 w 1605470"/>
              <a:gd name="connsiteY77" fmla="*/ 4033999 h 6858000"/>
              <a:gd name="connsiteX78" fmla="*/ 705959 w 1605470"/>
              <a:gd name="connsiteY78" fmla="*/ 4031933 h 6858000"/>
              <a:gd name="connsiteX79" fmla="*/ 704535 w 1605470"/>
              <a:gd name="connsiteY79" fmla="*/ 4013953 h 6858000"/>
              <a:gd name="connsiteX80" fmla="*/ 700443 w 1605470"/>
              <a:gd name="connsiteY80" fmla="*/ 4010511 h 6858000"/>
              <a:gd name="connsiteX81" fmla="*/ 698282 w 1605470"/>
              <a:gd name="connsiteY81" fmla="*/ 3998331 h 6858000"/>
              <a:gd name="connsiteX82" fmla="*/ 690830 w 1605470"/>
              <a:gd name="connsiteY82" fmla="*/ 3974753 h 6858000"/>
              <a:gd name="connsiteX83" fmla="*/ 692428 w 1605470"/>
              <a:gd name="connsiteY83" fmla="*/ 3969950 h 6858000"/>
              <a:gd name="connsiteX84" fmla="*/ 685850 w 1605470"/>
              <a:gd name="connsiteY84" fmla="*/ 3933779 h 6858000"/>
              <a:gd name="connsiteX85" fmla="*/ 687181 w 1605470"/>
              <a:gd name="connsiteY85" fmla="*/ 3933093 h 6858000"/>
              <a:gd name="connsiteX86" fmla="*/ 691535 w 1605470"/>
              <a:gd name="connsiteY86" fmla="*/ 3922082 h 6858000"/>
              <a:gd name="connsiteX87" fmla="*/ 696613 w 1605470"/>
              <a:gd name="connsiteY87" fmla="*/ 3901461 h 6858000"/>
              <a:gd name="connsiteX88" fmla="*/ 719207 w 1605470"/>
              <a:gd name="connsiteY88" fmla="*/ 3813873 h 6858000"/>
              <a:gd name="connsiteX89" fmla="*/ 718632 w 1605470"/>
              <a:gd name="connsiteY89" fmla="*/ 3806161 h 6858000"/>
              <a:gd name="connsiteX90" fmla="*/ 718939 w 1605470"/>
              <a:gd name="connsiteY90" fmla="*/ 3805957 h 6858000"/>
              <a:gd name="connsiteX91" fmla="*/ 718966 w 1605470"/>
              <a:gd name="connsiteY91" fmla="*/ 3797724 h 6858000"/>
              <a:gd name="connsiteX92" fmla="*/ 717581 w 1605470"/>
              <a:gd name="connsiteY92" fmla="*/ 3792098 h 6858000"/>
              <a:gd name="connsiteX93" fmla="*/ 716465 w 1605470"/>
              <a:gd name="connsiteY93" fmla="*/ 3777135 h 6858000"/>
              <a:gd name="connsiteX94" fmla="*/ 718198 w 1605470"/>
              <a:gd name="connsiteY94" fmla="*/ 3771656 h 6858000"/>
              <a:gd name="connsiteX95" fmla="*/ 721941 w 1605470"/>
              <a:gd name="connsiteY95" fmla="*/ 3769007 h 6858000"/>
              <a:gd name="connsiteX96" fmla="*/ 721407 w 1605470"/>
              <a:gd name="connsiteY96" fmla="*/ 3767709 h 6858000"/>
              <a:gd name="connsiteX97" fmla="*/ 730103 w 1605470"/>
              <a:gd name="connsiteY97" fmla="*/ 3738082 h 6858000"/>
              <a:gd name="connsiteX98" fmla="*/ 737449 w 1605470"/>
              <a:gd name="connsiteY98" fmla="*/ 3673397 h 6858000"/>
              <a:gd name="connsiteX99" fmla="*/ 736745 w 1605470"/>
              <a:gd name="connsiteY99" fmla="*/ 3637109 h 6858000"/>
              <a:gd name="connsiteX100" fmla="*/ 740188 w 1605470"/>
              <a:gd name="connsiteY100" fmla="*/ 3536883 h 6858000"/>
              <a:gd name="connsiteX101" fmla="*/ 747726 w 1605470"/>
              <a:gd name="connsiteY101" fmla="*/ 3435652 h 6858000"/>
              <a:gd name="connsiteX102" fmla="*/ 774383 w 1605470"/>
              <a:gd name="connsiteY102" fmla="*/ 3381564 h 6858000"/>
              <a:gd name="connsiteX103" fmla="*/ 774870 w 1605470"/>
              <a:gd name="connsiteY103" fmla="*/ 3375761 h 6858000"/>
              <a:gd name="connsiteX104" fmla="*/ 770510 w 1605470"/>
              <a:gd name="connsiteY104" fmla="*/ 3361844 h 6858000"/>
              <a:gd name="connsiteX105" fmla="*/ 767933 w 1605470"/>
              <a:gd name="connsiteY105" fmla="*/ 3356929 h 6858000"/>
              <a:gd name="connsiteX106" fmla="*/ 766158 w 1605470"/>
              <a:gd name="connsiteY106" fmla="*/ 3349058 h 6858000"/>
              <a:gd name="connsiteX107" fmla="*/ 766414 w 1605470"/>
              <a:gd name="connsiteY107" fmla="*/ 3348763 h 6858000"/>
              <a:gd name="connsiteX108" fmla="*/ 764166 w 1605470"/>
              <a:gd name="connsiteY108" fmla="*/ 3341588 h 6858000"/>
              <a:gd name="connsiteX109" fmla="*/ 749397 w 1605470"/>
              <a:gd name="connsiteY109" fmla="*/ 3307769 h 6858000"/>
              <a:gd name="connsiteX110" fmla="*/ 766960 w 1605470"/>
              <a:gd name="connsiteY110" fmla="*/ 3250522 h 6858000"/>
              <a:gd name="connsiteX111" fmla="*/ 767385 w 1605470"/>
              <a:gd name="connsiteY111" fmla="*/ 3229163 h 6858000"/>
              <a:gd name="connsiteX112" fmla="*/ 769208 w 1605470"/>
              <a:gd name="connsiteY112" fmla="*/ 3217217 h 6858000"/>
              <a:gd name="connsiteX113" fmla="*/ 770350 w 1605470"/>
              <a:gd name="connsiteY113" fmla="*/ 3216125 h 6858000"/>
              <a:gd name="connsiteX114" fmla="*/ 756043 w 1605470"/>
              <a:gd name="connsiteY114" fmla="*/ 3183755 h 6858000"/>
              <a:gd name="connsiteX115" fmla="*/ 756544 w 1605470"/>
              <a:gd name="connsiteY115" fmla="*/ 3178642 h 6858000"/>
              <a:gd name="connsiteX116" fmla="*/ 744144 w 1605470"/>
              <a:gd name="connsiteY116" fmla="*/ 3158586 h 6858000"/>
              <a:gd name="connsiteX117" fmla="*/ 739378 w 1605470"/>
              <a:gd name="connsiteY117" fmla="*/ 3147669 h 6858000"/>
              <a:gd name="connsiteX118" fmla="*/ 734648 w 1605470"/>
              <a:gd name="connsiteY118" fmla="*/ 3145733 h 6858000"/>
              <a:gd name="connsiteX119" fmla="*/ 729329 w 1605470"/>
              <a:gd name="connsiteY119" fmla="*/ 3129034 h 6858000"/>
              <a:gd name="connsiteX120" fmla="*/ 729994 w 1605470"/>
              <a:gd name="connsiteY120" fmla="*/ 3126682 h 6858000"/>
              <a:gd name="connsiteX121" fmla="*/ 720862 w 1605470"/>
              <a:gd name="connsiteY121" fmla="*/ 3114519 h 6858000"/>
              <a:gd name="connsiteX122" fmla="*/ 707471 w 1605470"/>
              <a:gd name="connsiteY122" fmla="*/ 3106272 h 6858000"/>
              <a:gd name="connsiteX123" fmla="*/ 680201 w 1605470"/>
              <a:gd name="connsiteY123" fmla="*/ 2958185 h 6858000"/>
              <a:gd name="connsiteX124" fmla="*/ 622815 w 1605470"/>
              <a:gd name="connsiteY124" fmla="*/ 2762989 h 6858000"/>
              <a:gd name="connsiteX125" fmla="*/ 571733 w 1605470"/>
              <a:gd name="connsiteY125" fmla="*/ 2554718 h 6858000"/>
              <a:gd name="connsiteX126" fmla="*/ 551827 w 1605470"/>
              <a:gd name="connsiteY126" fmla="*/ 2485734 h 6858000"/>
              <a:gd name="connsiteX127" fmla="*/ 542550 w 1605470"/>
              <a:gd name="connsiteY127" fmla="*/ 2447068 h 6858000"/>
              <a:gd name="connsiteX128" fmla="*/ 529511 w 1605470"/>
              <a:gd name="connsiteY128" fmla="*/ 2425819 h 6858000"/>
              <a:gd name="connsiteX129" fmla="*/ 528878 w 1605470"/>
              <a:gd name="connsiteY129" fmla="*/ 2408971 h 6858000"/>
              <a:gd name="connsiteX130" fmla="*/ 535510 w 1605470"/>
              <a:gd name="connsiteY130" fmla="*/ 2402874 h 6858000"/>
              <a:gd name="connsiteX131" fmla="*/ 538122 w 1605470"/>
              <a:gd name="connsiteY131" fmla="*/ 2381443 h 6858000"/>
              <a:gd name="connsiteX132" fmla="*/ 514451 w 1605470"/>
              <a:gd name="connsiteY132" fmla="*/ 2261920 h 6858000"/>
              <a:gd name="connsiteX133" fmla="*/ 486968 w 1605470"/>
              <a:gd name="connsiteY133" fmla="*/ 2182937 h 6858000"/>
              <a:gd name="connsiteX134" fmla="*/ 488555 w 1605470"/>
              <a:gd name="connsiteY134" fmla="*/ 2155135 h 6858000"/>
              <a:gd name="connsiteX135" fmla="*/ 486013 w 1605470"/>
              <a:gd name="connsiteY135" fmla="*/ 2118008 h 6858000"/>
              <a:gd name="connsiteX136" fmla="*/ 487006 w 1605470"/>
              <a:gd name="connsiteY136" fmla="*/ 2050531 h 6858000"/>
              <a:gd name="connsiteX137" fmla="*/ 478812 w 1605470"/>
              <a:gd name="connsiteY137" fmla="*/ 1963269 h 6858000"/>
              <a:gd name="connsiteX138" fmla="*/ 442619 w 1605470"/>
              <a:gd name="connsiteY138" fmla="*/ 1910499 h 6858000"/>
              <a:gd name="connsiteX139" fmla="*/ 446785 w 1605470"/>
              <a:gd name="connsiteY139" fmla="*/ 1903212 h 6858000"/>
              <a:gd name="connsiteX140" fmla="*/ 436547 w 1605470"/>
              <a:gd name="connsiteY140" fmla="*/ 1861531 h 6858000"/>
              <a:gd name="connsiteX141" fmla="*/ 390346 w 1605470"/>
              <a:gd name="connsiteY141" fmla="*/ 1732919 h 6858000"/>
              <a:gd name="connsiteX142" fmla="*/ 362657 w 1605470"/>
              <a:gd name="connsiteY142" fmla="*/ 1663540 h 6858000"/>
              <a:gd name="connsiteX143" fmla="*/ 361783 w 1605470"/>
              <a:gd name="connsiteY143" fmla="*/ 1615777 h 6858000"/>
              <a:gd name="connsiteX144" fmla="*/ 342578 w 1605470"/>
              <a:gd name="connsiteY144" fmla="*/ 1563678 h 6858000"/>
              <a:gd name="connsiteX145" fmla="*/ 355658 w 1605470"/>
              <a:gd name="connsiteY145" fmla="*/ 1519474 h 6858000"/>
              <a:gd name="connsiteX146" fmla="*/ 348400 w 1605470"/>
              <a:gd name="connsiteY146" fmla="*/ 1477995 h 6858000"/>
              <a:gd name="connsiteX147" fmla="*/ 334485 w 1605470"/>
              <a:gd name="connsiteY147" fmla="*/ 1373769 h 6858000"/>
              <a:gd name="connsiteX148" fmla="*/ 342792 w 1605470"/>
              <a:gd name="connsiteY148" fmla="*/ 1307086 h 6858000"/>
              <a:gd name="connsiteX149" fmla="*/ 343980 w 1605470"/>
              <a:gd name="connsiteY149" fmla="*/ 1189033 h 6858000"/>
              <a:gd name="connsiteX150" fmla="*/ 348665 w 1605470"/>
              <a:gd name="connsiteY150" fmla="*/ 1168288 h 6858000"/>
              <a:gd name="connsiteX151" fmla="*/ 340947 w 1605470"/>
              <a:gd name="connsiteY151" fmla="*/ 1142577 h 6858000"/>
              <a:gd name="connsiteX152" fmla="*/ 330253 w 1605470"/>
              <a:gd name="connsiteY152" fmla="*/ 1088484 h 6858000"/>
              <a:gd name="connsiteX153" fmla="*/ 318989 w 1605470"/>
              <a:gd name="connsiteY153" fmla="*/ 1016103 h 6858000"/>
              <a:gd name="connsiteX154" fmla="*/ 320445 w 1605470"/>
              <a:gd name="connsiteY154" fmla="*/ 932283 h 6858000"/>
              <a:gd name="connsiteX155" fmla="*/ 322681 w 1605470"/>
              <a:gd name="connsiteY155" fmla="*/ 915925 h 6858000"/>
              <a:gd name="connsiteX156" fmla="*/ 315310 w 1605470"/>
              <a:gd name="connsiteY156" fmla="*/ 896999 h 6858000"/>
              <a:gd name="connsiteX157" fmla="*/ 284718 w 1605470"/>
              <a:gd name="connsiteY157" fmla="*/ 821517 h 6858000"/>
              <a:gd name="connsiteX158" fmla="*/ 263668 w 1605470"/>
              <a:gd name="connsiteY158" fmla="*/ 751353 h 6858000"/>
              <a:gd name="connsiteX159" fmla="*/ 263226 w 1605470"/>
              <a:gd name="connsiteY159" fmla="*/ 721230 h 6858000"/>
              <a:gd name="connsiteX160" fmla="*/ 248897 w 1605470"/>
              <a:gd name="connsiteY160" fmla="*/ 681659 h 6858000"/>
              <a:gd name="connsiteX161" fmla="*/ 234316 w 1605470"/>
              <a:gd name="connsiteY161" fmla="*/ 635218 h 6858000"/>
              <a:gd name="connsiteX162" fmla="*/ 239327 w 1605470"/>
              <a:gd name="connsiteY162" fmla="*/ 613763 h 6858000"/>
              <a:gd name="connsiteX163" fmla="*/ 225269 w 1605470"/>
              <a:gd name="connsiteY163" fmla="*/ 598582 h 6858000"/>
              <a:gd name="connsiteX164" fmla="*/ 224950 w 1605470"/>
              <a:gd name="connsiteY164" fmla="*/ 576846 h 6858000"/>
              <a:gd name="connsiteX165" fmla="*/ 204576 w 1605470"/>
              <a:gd name="connsiteY165" fmla="*/ 530055 h 6858000"/>
              <a:gd name="connsiteX166" fmla="*/ 219064 w 1605470"/>
              <a:gd name="connsiteY166" fmla="*/ 469651 h 6858000"/>
              <a:gd name="connsiteX167" fmla="*/ 195012 w 1605470"/>
              <a:gd name="connsiteY167" fmla="*/ 448559 h 6858000"/>
              <a:gd name="connsiteX168" fmla="*/ 201434 w 1605470"/>
              <a:gd name="connsiteY168" fmla="*/ 441529 h 6858000"/>
              <a:gd name="connsiteX169" fmla="*/ 200655 w 1605470"/>
              <a:gd name="connsiteY169" fmla="*/ 428927 h 6858000"/>
              <a:gd name="connsiteX170" fmla="*/ 190059 w 1605470"/>
              <a:gd name="connsiteY170" fmla="*/ 430161 h 6858000"/>
              <a:gd name="connsiteX171" fmla="*/ 167079 w 1605470"/>
              <a:gd name="connsiteY171" fmla="*/ 367211 h 6858000"/>
              <a:gd name="connsiteX172" fmla="*/ 124571 w 1605470"/>
              <a:gd name="connsiteY172" fmla="*/ 302178 h 6858000"/>
              <a:gd name="connsiteX173" fmla="*/ 103243 w 1605470"/>
              <a:gd name="connsiteY173" fmla="*/ 211375 h 6858000"/>
              <a:gd name="connsiteX174" fmla="*/ 94571 w 1605470"/>
              <a:gd name="connsiteY174" fmla="*/ 184179 h 6858000"/>
              <a:gd name="connsiteX175" fmla="*/ 13437 w 1605470"/>
              <a:gd name="connsiteY175" fmla="*/ 19287 h 6858000"/>
              <a:gd name="connsiteX176" fmla="*/ 0 w 1605470"/>
              <a:gd name="connsiteY17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64053 w 1605470"/>
              <a:gd name="connsiteY41" fmla="*/ 5539915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21092 w 1605470"/>
              <a:gd name="connsiteY57" fmla="*/ 5108383 h 6858000"/>
              <a:gd name="connsiteX58" fmla="*/ 717045 w 1605470"/>
              <a:gd name="connsiteY58" fmla="*/ 5094705 h 6858000"/>
              <a:gd name="connsiteX59" fmla="*/ 718807 w 1605470"/>
              <a:gd name="connsiteY59" fmla="*/ 5067850 h 6858000"/>
              <a:gd name="connsiteX60" fmla="*/ 721538 w 1605470"/>
              <a:gd name="connsiteY60" fmla="*/ 5060861 h 6858000"/>
              <a:gd name="connsiteX61" fmla="*/ 718242 w 1605470"/>
              <a:gd name="connsiteY61" fmla="*/ 5034192 h 6858000"/>
              <a:gd name="connsiteX62" fmla="*/ 719796 w 1605470"/>
              <a:gd name="connsiteY62" fmla="*/ 4993030 h 6858000"/>
              <a:gd name="connsiteX63" fmla="*/ 726705 w 1605470"/>
              <a:gd name="connsiteY63" fmla="*/ 4946844 h 6858000"/>
              <a:gd name="connsiteX64" fmla="*/ 722561 w 1605470"/>
              <a:gd name="connsiteY64" fmla="*/ 4932692 h 6858000"/>
              <a:gd name="connsiteX65" fmla="*/ 724935 w 1605470"/>
              <a:gd name="connsiteY65" fmla="*/ 4821504 h 6858000"/>
              <a:gd name="connsiteX66" fmla="*/ 732118 w 1605470"/>
              <a:gd name="connsiteY66" fmla="*/ 4801535 h 6858000"/>
              <a:gd name="connsiteX67" fmla="*/ 739787 w 1605470"/>
              <a:gd name="connsiteY67" fmla="*/ 4797794 h 6858000"/>
              <a:gd name="connsiteX68" fmla="*/ 741081 w 1605470"/>
              <a:gd name="connsiteY68" fmla="*/ 4784526 h 6858000"/>
              <a:gd name="connsiteX69" fmla="*/ 742865 w 1605470"/>
              <a:gd name="connsiteY69" fmla="*/ 4781211 h 6858000"/>
              <a:gd name="connsiteX70" fmla="*/ 751652 w 1605470"/>
              <a:gd name="connsiteY70" fmla="*/ 4761984 h 6858000"/>
              <a:gd name="connsiteX71" fmla="*/ 747700 w 1605470"/>
              <a:gd name="connsiteY71" fmla="*/ 4690749 h 6858000"/>
              <a:gd name="connsiteX72" fmla="*/ 743180 w 1605470"/>
              <a:gd name="connsiteY72" fmla="*/ 4584173 h 6858000"/>
              <a:gd name="connsiteX73" fmla="*/ 738263 w 1605470"/>
              <a:gd name="connsiteY73" fmla="*/ 4444346 h 6858000"/>
              <a:gd name="connsiteX74" fmla="*/ 756542 w 1605470"/>
              <a:gd name="connsiteY74" fmla="*/ 4350346 h 6858000"/>
              <a:gd name="connsiteX75" fmla="*/ 715481 w 1605470"/>
              <a:gd name="connsiteY75" fmla="*/ 4214165 h 6858000"/>
              <a:gd name="connsiteX76" fmla="*/ 719554 w 1605470"/>
              <a:gd name="connsiteY76" fmla="*/ 4090296 h 6858000"/>
              <a:gd name="connsiteX77" fmla="*/ 704810 w 1605470"/>
              <a:gd name="connsiteY77" fmla="*/ 4033999 h 6858000"/>
              <a:gd name="connsiteX78" fmla="*/ 705959 w 1605470"/>
              <a:gd name="connsiteY78" fmla="*/ 4031933 h 6858000"/>
              <a:gd name="connsiteX79" fmla="*/ 704535 w 1605470"/>
              <a:gd name="connsiteY79" fmla="*/ 4013953 h 6858000"/>
              <a:gd name="connsiteX80" fmla="*/ 700443 w 1605470"/>
              <a:gd name="connsiteY80" fmla="*/ 4010511 h 6858000"/>
              <a:gd name="connsiteX81" fmla="*/ 698282 w 1605470"/>
              <a:gd name="connsiteY81" fmla="*/ 3998331 h 6858000"/>
              <a:gd name="connsiteX82" fmla="*/ 690830 w 1605470"/>
              <a:gd name="connsiteY82" fmla="*/ 3974753 h 6858000"/>
              <a:gd name="connsiteX83" fmla="*/ 692428 w 1605470"/>
              <a:gd name="connsiteY83" fmla="*/ 3969950 h 6858000"/>
              <a:gd name="connsiteX84" fmla="*/ 685850 w 1605470"/>
              <a:gd name="connsiteY84" fmla="*/ 3933779 h 6858000"/>
              <a:gd name="connsiteX85" fmla="*/ 687181 w 1605470"/>
              <a:gd name="connsiteY85" fmla="*/ 3933093 h 6858000"/>
              <a:gd name="connsiteX86" fmla="*/ 691535 w 1605470"/>
              <a:gd name="connsiteY86" fmla="*/ 3922082 h 6858000"/>
              <a:gd name="connsiteX87" fmla="*/ 696613 w 1605470"/>
              <a:gd name="connsiteY87" fmla="*/ 3901461 h 6858000"/>
              <a:gd name="connsiteX88" fmla="*/ 719207 w 1605470"/>
              <a:gd name="connsiteY88" fmla="*/ 3813873 h 6858000"/>
              <a:gd name="connsiteX89" fmla="*/ 718632 w 1605470"/>
              <a:gd name="connsiteY89" fmla="*/ 3806161 h 6858000"/>
              <a:gd name="connsiteX90" fmla="*/ 718939 w 1605470"/>
              <a:gd name="connsiteY90" fmla="*/ 3805957 h 6858000"/>
              <a:gd name="connsiteX91" fmla="*/ 718966 w 1605470"/>
              <a:gd name="connsiteY91" fmla="*/ 3797724 h 6858000"/>
              <a:gd name="connsiteX92" fmla="*/ 717581 w 1605470"/>
              <a:gd name="connsiteY92" fmla="*/ 3792098 h 6858000"/>
              <a:gd name="connsiteX93" fmla="*/ 716465 w 1605470"/>
              <a:gd name="connsiteY93" fmla="*/ 3777135 h 6858000"/>
              <a:gd name="connsiteX94" fmla="*/ 718198 w 1605470"/>
              <a:gd name="connsiteY94" fmla="*/ 3771656 h 6858000"/>
              <a:gd name="connsiteX95" fmla="*/ 721941 w 1605470"/>
              <a:gd name="connsiteY95" fmla="*/ 3769007 h 6858000"/>
              <a:gd name="connsiteX96" fmla="*/ 721407 w 1605470"/>
              <a:gd name="connsiteY96" fmla="*/ 3767709 h 6858000"/>
              <a:gd name="connsiteX97" fmla="*/ 730103 w 1605470"/>
              <a:gd name="connsiteY97" fmla="*/ 3738082 h 6858000"/>
              <a:gd name="connsiteX98" fmla="*/ 737449 w 1605470"/>
              <a:gd name="connsiteY98" fmla="*/ 3673397 h 6858000"/>
              <a:gd name="connsiteX99" fmla="*/ 736745 w 1605470"/>
              <a:gd name="connsiteY99" fmla="*/ 3637109 h 6858000"/>
              <a:gd name="connsiteX100" fmla="*/ 740188 w 1605470"/>
              <a:gd name="connsiteY100" fmla="*/ 3536883 h 6858000"/>
              <a:gd name="connsiteX101" fmla="*/ 747726 w 1605470"/>
              <a:gd name="connsiteY101" fmla="*/ 3435652 h 6858000"/>
              <a:gd name="connsiteX102" fmla="*/ 774383 w 1605470"/>
              <a:gd name="connsiteY102" fmla="*/ 3381564 h 6858000"/>
              <a:gd name="connsiteX103" fmla="*/ 774870 w 1605470"/>
              <a:gd name="connsiteY103" fmla="*/ 3375761 h 6858000"/>
              <a:gd name="connsiteX104" fmla="*/ 770510 w 1605470"/>
              <a:gd name="connsiteY104" fmla="*/ 3361844 h 6858000"/>
              <a:gd name="connsiteX105" fmla="*/ 767933 w 1605470"/>
              <a:gd name="connsiteY105" fmla="*/ 3356929 h 6858000"/>
              <a:gd name="connsiteX106" fmla="*/ 766158 w 1605470"/>
              <a:gd name="connsiteY106" fmla="*/ 3349058 h 6858000"/>
              <a:gd name="connsiteX107" fmla="*/ 766414 w 1605470"/>
              <a:gd name="connsiteY107" fmla="*/ 3348763 h 6858000"/>
              <a:gd name="connsiteX108" fmla="*/ 764166 w 1605470"/>
              <a:gd name="connsiteY108" fmla="*/ 3341588 h 6858000"/>
              <a:gd name="connsiteX109" fmla="*/ 749397 w 1605470"/>
              <a:gd name="connsiteY109" fmla="*/ 3307769 h 6858000"/>
              <a:gd name="connsiteX110" fmla="*/ 766960 w 1605470"/>
              <a:gd name="connsiteY110" fmla="*/ 3250522 h 6858000"/>
              <a:gd name="connsiteX111" fmla="*/ 767385 w 1605470"/>
              <a:gd name="connsiteY111" fmla="*/ 3229163 h 6858000"/>
              <a:gd name="connsiteX112" fmla="*/ 769208 w 1605470"/>
              <a:gd name="connsiteY112" fmla="*/ 3217217 h 6858000"/>
              <a:gd name="connsiteX113" fmla="*/ 770350 w 1605470"/>
              <a:gd name="connsiteY113" fmla="*/ 3216125 h 6858000"/>
              <a:gd name="connsiteX114" fmla="*/ 756043 w 1605470"/>
              <a:gd name="connsiteY114" fmla="*/ 3183755 h 6858000"/>
              <a:gd name="connsiteX115" fmla="*/ 756544 w 1605470"/>
              <a:gd name="connsiteY115" fmla="*/ 3178642 h 6858000"/>
              <a:gd name="connsiteX116" fmla="*/ 744144 w 1605470"/>
              <a:gd name="connsiteY116" fmla="*/ 3158586 h 6858000"/>
              <a:gd name="connsiteX117" fmla="*/ 739378 w 1605470"/>
              <a:gd name="connsiteY117" fmla="*/ 3147669 h 6858000"/>
              <a:gd name="connsiteX118" fmla="*/ 734648 w 1605470"/>
              <a:gd name="connsiteY118" fmla="*/ 3145733 h 6858000"/>
              <a:gd name="connsiteX119" fmla="*/ 729329 w 1605470"/>
              <a:gd name="connsiteY119" fmla="*/ 3129034 h 6858000"/>
              <a:gd name="connsiteX120" fmla="*/ 729994 w 1605470"/>
              <a:gd name="connsiteY120" fmla="*/ 3126682 h 6858000"/>
              <a:gd name="connsiteX121" fmla="*/ 720862 w 1605470"/>
              <a:gd name="connsiteY121" fmla="*/ 3114519 h 6858000"/>
              <a:gd name="connsiteX122" fmla="*/ 707471 w 1605470"/>
              <a:gd name="connsiteY122" fmla="*/ 3106272 h 6858000"/>
              <a:gd name="connsiteX123" fmla="*/ 680201 w 1605470"/>
              <a:gd name="connsiteY123" fmla="*/ 2958185 h 6858000"/>
              <a:gd name="connsiteX124" fmla="*/ 622815 w 1605470"/>
              <a:gd name="connsiteY124" fmla="*/ 2762989 h 6858000"/>
              <a:gd name="connsiteX125" fmla="*/ 571733 w 1605470"/>
              <a:gd name="connsiteY125" fmla="*/ 2554718 h 6858000"/>
              <a:gd name="connsiteX126" fmla="*/ 551827 w 1605470"/>
              <a:gd name="connsiteY126" fmla="*/ 2485734 h 6858000"/>
              <a:gd name="connsiteX127" fmla="*/ 542550 w 1605470"/>
              <a:gd name="connsiteY127" fmla="*/ 2447068 h 6858000"/>
              <a:gd name="connsiteX128" fmla="*/ 529511 w 1605470"/>
              <a:gd name="connsiteY128" fmla="*/ 2425819 h 6858000"/>
              <a:gd name="connsiteX129" fmla="*/ 528878 w 1605470"/>
              <a:gd name="connsiteY129" fmla="*/ 2408971 h 6858000"/>
              <a:gd name="connsiteX130" fmla="*/ 535510 w 1605470"/>
              <a:gd name="connsiteY130" fmla="*/ 2402874 h 6858000"/>
              <a:gd name="connsiteX131" fmla="*/ 538122 w 1605470"/>
              <a:gd name="connsiteY131" fmla="*/ 2381443 h 6858000"/>
              <a:gd name="connsiteX132" fmla="*/ 514451 w 1605470"/>
              <a:gd name="connsiteY132" fmla="*/ 2261920 h 6858000"/>
              <a:gd name="connsiteX133" fmla="*/ 486968 w 1605470"/>
              <a:gd name="connsiteY133" fmla="*/ 2182937 h 6858000"/>
              <a:gd name="connsiteX134" fmla="*/ 488555 w 1605470"/>
              <a:gd name="connsiteY134" fmla="*/ 2155135 h 6858000"/>
              <a:gd name="connsiteX135" fmla="*/ 486013 w 1605470"/>
              <a:gd name="connsiteY135" fmla="*/ 2118008 h 6858000"/>
              <a:gd name="connsiteX136" fmla="*/ 487006 w 1605470"/>
              <a:gd name="connsiteY136" fmla="*/ 2050531 h 6858000"/>
              <a:gd name="connsiteX137" fmla="*/ 478812 w 1605470"/>
              <a:gd name="connsiteY137" fmla="*/ 1963269 h 6858000"/>
              <a:gd name="connsiteX138" fmla="*/ 442619 w 1605470"/>
              <a:gd name="connsiteY138" fmla="*/ 1910499 h 6858000"/>
              <a:gd name="connsiteX139" fmla="*/ 446785 w 1605470"/>
              <a:gd name="connsiteY139" fmla="*/ 1903212 h 6858000"/>
              <a:gd name="connsiteX140" fmla="*/ 436547 w 1605470"/>
              <a:gd name="connsiteY140" fmla="*/ 1861531 h 6858000"/>
              <a:gd name="connsiteX141" fmla="*/ 390346 w 1605470"/>
              <a:gd name="connsiteY141" fmla="*/ 1732919 h 6858000"/>
              <a:gd name="connsiteX142" fmla="*/ 362657 w 1605470"/>
              <a:gd name="connsiteY142" fmla="*/ 1663540 h 6858000"/>
              <a:gd name="connsiteX143" fmla="*/ 361783 w 1605470"/>
              <a:gd name="connsiteY143" fmla="*/ 1615777 h 6858000"/>
              <a:gd name="connsiteX144" fmla="*/ 342578 w 1605470"/>
              <a:gd name="connsiteY144" fmla="*/ 1563678 h 6858000"/>
              <a:gd name="connsiteX145" fmla="*/ 355658 w 1605470"/>
              <a:gd name="connsiteY145" fmla="*/ 1519474 h 6858000"/>
              <a:gd name="connsiteX146" fmla="*/ 348400 w 1605470"/>
              <a:gd name="connsiteY146" fmla="*/ 1477995 h 6858000"/>
              <a:gd name="connsiteX147" fmla="*/ 334485 w 1605470"/>
              <a:gd name="connsiteY147" fmla="*/ 1373769 h 6858000"/>
              <a:gd name="connsiteX148" fmla="*/ 342792 w 1605470"/>
              <a:gd name="connsiteY148" fmla="*/ 1307086 h 6858000"/>
              <a:gd name="connsiteX149" fmla="*/ 343980 w 1605470"/>
              <a:gd name="connsiteY149" fmla="*/ 1189033 h 6858000"/>
              <a:gd name="connsiteX150" fmla="*/ 348665 w 1605470"/>
              <a:gd name="connsiteY150" fmla="*/ 1168288 h 6858000"/>
              <a:gd name="connsiteX151" fmla="*/ 340947 w 1605470"/>
              <a:gd name="connsiteY151" fmla="*/ 1142577 h 6858000"/>
              <a:gd name="connsiteX152" fmla="*/ 330253 w 1605470"/>
              <a:gd name="connsiteY152" fmla="*/ 1088484 h 6858000"/>
              <a:gd name="connsiteX153" fmla="*/ 318989 w 1605470"/>
              <a:gd name="connsiteY153" fmla="*/ 1016103 h 6858000"/>
              <a:gd name="connsiteX154" fmla="*/ 320445 w 1605470"/>
              <a:gd name="connsiteY154" fmla="*/ 932283 h 6858000"/>
              <a:gd name="connsiteX155" fmla="*/ 322681 w 1605470"/>
              <a:gd name="connsiteY155" fmla="*/ 915925 h 6858000"/>
              <a:gd name="connsiteX156" fmla="*/ 315310 w 1605470"/>
              <a:gd name="connsiteY156" fmla="*/ 896999 h 6858000"/>
              <a:gd name="connsiteX157" fmla="*/ 284718 w 1605470"/>
              <a:gd name="connsiteY157" fmla="*/ 821517 h 6858000"/>
              <a:gd name="connsiteX158" fmla="*/ 263668 w 1605470"/>
              <a:gd name="connsiteY158" fmla="*/ 751353 h 6858000"/>
              <a:gd name="connsiteX159" fmla="*/ 263226 w 1605470"/>
              <a:gd name="connsiteY159" fmla="*/ 721230 h 6858000"/>
              <a:gd name="connsiteX160" fmla="*/ 248897 w 1605470"/>
              <a:gd name="connsiteY160" fmla="*/ 681659 h 6858000"/>
              <a:gd name="connsiteX161" fmla="*/ 234316 w 1605470"/>
              <a:gd name="connsiteY161" fmla="*/ 635218 h 6858000"/>
              <a:gd name="connsiteX162" fmla="*/ 239327 w 1605470"/>
              <a:gd name="connsiteY162" fmla="*/ 613763 h 6858000"/>
              <a:gd name="connsiteX163" fmla="*/ 225269 w 1605470"/>
              <a:gd name="connsiteY163" fmla="*/ 598582 h 6858000"/>
              <a:gd name="connsiteX164" fmla="*/ 224950 w 1605470"/>
              <a:gd name="connsiteY164" fmla="*/ 576846 h 6858000"/>
              <a:gd name="connsiteX165" fmla="*/ 204576 w 1605470"/>
              <a:gd name="connsiteY165" fmla="*/ 530055 h 6858000"/>
              <a:gd name="connsiteX166" fmla="*/ 219064 w 1605470"/>
              <a:gd name="connsiteY166" fmla="*/ 469651 h 6858000"/>
              <a:gd name="connsiteX167" fmla="*/ 195012 w 1605470"/>
              <a:gd name="connsiteY167" fmla="*/ 448559 h 6858000"/>
              <a:gd name="connsiteX168" fmla="*/ 201434 w 1605470"/>
              <a:gd name="connsiteY168" fmla="*/ 441529 h 6858000"/>
              <a:gd name="connsiteX169" fmla="*/ 200655 w 1605470"/>
              <a:gd name="connsiteY169" fmla="*/ 428927 h 6858000"/>
              <a:gd name="connsiteX170" fmla="*/ 190059 w 1605470"/>
              <a:gd name="connsiteY170" fmla="*/ 430161 h 6858000"/>
              <a:gd name="connsiteX171" fmla="*/ 167079 w 1605470"/>
              <a:gd name="connsiteY171" fmla="*/ 367211 h 6858000"/>
              <a:gd name="connsiteX172" fmla="*/ 124571 w 1605470"/>
              <a:gd name="connsiteY172" fmla="*/ 302178 h 6858000"/>
              <a:gd name="connsiteX173" fmla="*/ 103243 w 1605470"/>
              <a:gd name="connsiteY173" fmla="*/ 211375 h 6858000"/>
              <a:gd name="connsiteX174" fmla="*/ 94571 w 1605470"/>
              <a:gd name="connsiteY174" fmla="*/ 184179 h 6858000"/>
              <a:gd name="connsiteX175" fmla="*/ 13437 w 1605470"/>
              <a:gd name="connsiteY175" fmla="*/ 19287 h 6858000"/>
              <a:gd name="connsiteX176" fmla="*/ 0 w 1605470"/>
              <a:gd name="connsiteY17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64053 w 1605470"/>
              <a:gd name="connsiteY41" fmla="*/ 5539915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21092 w 1605470"/>
              <a:gd name="connsiteY57" fmla="*/ 5108383 h 6858000"/>
              <a:gd name="connsiteX58" fmla="*/ 717045 w 1605470"/>
              <a:gd name="connsiteY58" fmla="*/ 5094705 h 6858000"/>
              <a:gd name="connsiteX59" fmla="*/ 718807 w 1605470"/>
              <a:gd name="connsiteY59" fmla="*/ 5067850 h 6858000"/>
              <a:gd name="connsiteX60" fmla="*/ 721538 w 1605470"/>
              <a:gd name="connsiteY60" fmla="*/ 5060861 h 6858000"/>
              <a:gd name="connsiteX61" fmla="*/ 718242 w 1605470"/>
              <a:gd name="connsiteY61" fmla="*/ 5034192 h 6858000"/>
              <a:gd name="connsiteX62" fmla="*/ 719796 w 1605470"/>
              <a:gd name="connsiteY62" fmla="*/ 4993030 h 6858000"/>
              <a:gd name="connsiteX63" fmla="*/ 726705 w 1605470"/>
              <a:gd name="connsiteY63" fmla="*/ 4946844 h 6858000"/>
              <a:gd name="connsiteX64" fmla="*/ 722561 w 1605470"/>
              <a:gd name="connsiteY64" fmla="*/ 4932692 h 6858000"/>
              <a:gd name="connsiteX65" fmla="*/ 724935 w 1605470"/>
              <a:gd name="connsiteY65" fmla="*/ 4821504 h 6858000"/>
              <a:gd name="connsiteX66" fmla="*/ 732118 w 1605470"/>
              <a:gd name="connsiteY66" fmla="*/ 4801535 h 6858000"/>
              <a:gd name="connsiteX67" fmla="*/ 739787 w 1605470"/>
              <a:gd name="connsiteY67" fmla="*/ 4797794 h 6858000"/>
              <a:gd name="connsiteX68" fmla="*/ 741081 w 1605470"/>
              <a:gd name="connsiteY68" fmla="*/ 4784526 h 6858000"/>
              <a:gd name="connsiteX69" fmla="*/ 742865 w 1605470"/>
              <a:gd name="connsiteY69" fmla="*/ 4781211 h 6858000"/>
              <a:gd name="connsiteX70" fmla="*/ 751652 w 1605470"/>
              <a:gd name="connsiteY70" fmla="*/ 4761984 h 6858000"/>
              <a:gd name="connsiteX71" fmla="*/ 747700 w 1605470"/>
              <a:gd name="connsiteY71" fmla="*/ 4690749 h 6858000"/>
              <a:gd name="connsiteX72" fmla="*/ 743180 w 1605470"/>
              <a:gd name="connsiteY72" fmla="*/ 4584173 h 6858000"/>
              <a:gd name="connsiteX73" fmla="*/ 738263 w 1605470"/>
              <a:gd name="connsiteY73" fmla="*/ 4444346 h 6858000"/>
              <a:gd name="connsiteX74" fmla="*/ 756542 w 1605470"/>
              <a:gd name="connsiteY74" fmla="*/ 4350346 h 6858000"/>
              <a:gd name="connsiteX75" fmla="*/ 715481 w 1605470"/>
              <a:gd name="connsiteY75" fmla="*/ 4214165 h 6858000"/>
              <a:gd name="connsiteX76" fmla="*/ 719554 w 1605470"/>
              <a:gd name="connsiteY76" fmla="*/ 4090296 h 6858000"/>
              <a:gd name="connsiteX77" fmla="*/ 704810 w 1605470"/>
              <a:gd name="connsiteY77" fmla="*/ 4033999 h 6858000"/>
              <a:gd name="connsiteX78" fmla="*/ 705959 w 1605470"/>
              <a:gd name="connsiteY78" fmla="*/ 4031933 h 6858000"/>
              <a:gd name="connsiteX79" fmla="*/ 704535 w 1605470"/>
              <a:gd name="connsiteY79" fmla="*/ 4013953 h 6858000"/>
              <a:gd name="connsiteX80" fmla="*/ 700443 w 1605470"/>
              <a:gd name="connsiteY80" fmla="*/ 4010511 h 6858000"/>
              <a:gd name="connsiteX81" fmla="*/ 698282 w 1605470"/>
              <a:gd name="connsiteY81" fmla="*/ 3998331 h 6858000"/>
              <a:gd name="connsiteX82" fmla="*/ 690830 w 1605470"/>
              <a:gd name="connsiteY82" fmla="*/ 3974753 h 6858000"/>
              <a:gd name="connsiteX83" fmla="*/ 692428 w 1605470"/>
              <a:gd name="connsiteY83" fmla="*/ 3969950 h 6858000"/>
              <a:gd name="connsiteX84" fmla="*/ 685850 w 1605470"/>
              <a:gd name="connsiteY84" fmla="*/ 3933779 h 6858000"/>
              <a:gd name="connsiteX85" fmla="*/ 687181 w 1605470"/>
              <a:gd name="connsiteY85" fmla="*/ 3933093 h 6858000"/>
              <a:gd name="connsiteX86" fmla="*/ 691535 w 1605470"/>
              <a:gd name="connsiteY86" fmla="*/ 3922082 h 6858000"/>
              <a:gd name="connsiteX87" fmla="*/ 696613 w 1605470"/>
              <a:gd name="connsiteY87" fmla="*/ 3901461 h 6858000"/>
              <a:gd name="connsiteX88" fmla="*/ 719207 w 1605470"/>
              <a:gd name="connsiteY88" fmla="*/ 3813873 h 6858000"/>
              <a:gd name="connsiteX89" fmla="*/ 718632 w 1605470"/>
              <a:gd name="connsiteY89" fmla="*/ 3806161 h 6858000"/>
              <a:gd name="connsiteX90" fmla="*/ 718939 w 1605470"/>
              <a:gd name="connsiteY90" fmla="*/ 3805957 h 6858000"/>
              <a:gd name="connsiteX91" fmla="*/ 718966 w 1605470"/>
              <a:gd name="connsiteY91" fmla="*/ 3797724 h 6858000"/>
              <a:gd name="connsiteX92" fmla="*/ 717581 w 1605470"/>
              <a:gd name="connsiteY92" fmla="*/ 3792098 h 6858000"/>
              <a:gd name="connsiteX93" fmla="*/ 716465 w 1605470"/>
              <a:gd name="connsiteY93" fmla="*/ 3777135 h 6858000"/>
              <a:gd name="connsiteX94" fmla="*/ 718198 w 1605470"/>
              <a:gd name="connsiteY94" fmla="*/ 3771656 h 6858000"/>
              <a:gd name="connsiteX95" fmla="*/ 721941 w 1605470"/>
              <a:gd name="connsiteY95" fmla="*/ 3769007 h 6858000"/>
              <a:gd name="connsiteX96" fmla="*/ 721407 w 1605470"/>
              <a:gd name="connsiteY96" fmla="*/ 3767709 h 6858000"/>
              <a:gd name="connsiteX97" fmla="*/ 730103 w 1605470"/>
              <a:gd name="connsiteY97" fmla="*/ 3738082 h 6858000"/>
              <a:gd name="connsiteX98" fmla="*/ 737449 w 1605470"/>
              <a:gd name="connsiteY98" fmla="*/ 3673397 h 6858000"/>
              <a:gd name="connsiteX99" fmla="*/ 736745 w 1605470"/>
              <a:gd name="connsiteY99" fmla="*/ 3637109 h 6858000"/>
              <a:gd name="connsiteX100" fmla="*/ 740188 w 1605470"/>
              <a:gd name="connsiteY100" fmla="*/ 3536883 h 6858000"/>
              <a:gd name="connsiteX101" fmla="*/ 747726 w 1605470"/>
              <a:gd name="connsiteY101" fmla="*/ 3435652 h 6858000"/>
              <a:gd name="connsiteX102" fmla="*/ 774383 w 1605470"/>
              <a:gd name="connsiteY102" fmla="*/ 3381564 h 6858000"/>
              <a:gd name="connsiteX103" fmla="*/ 774870 w 1605470"/>
              <a:gd name="connsiteY103" fmla="*/ 3375761 h 6858000"/>
              <a:gd name="connsiteX104" fmla="*/ 770510 w 1605470"/>
              <a:gd name="connsiteY104" fmla="*/ 3361844 h 6858000"/>
              <a:gd name="connsiteX105" fmla="*/ 767933 w 1605470"/>
              <a:gd name="connsiteY105" fmla="*/ 3356929 h 6858000"/>
              <a:gd name="connsiteX106" fmla="*/ 766158 w 1605470"/>
              <a:gd name="connsiteY106" fmla="*/ 3349058 h 6858000"/>
              <a:gd name="connsiteX107" fmla="*/ 766414 w 1605470"/>
              <a:gd name="connsiteY107" fmla="*/ 3348763 h 6858000"/>
              <a:gd name="connsiteX108" fmla="*/ 764166 w 1605470"/>
              <a:gd name="connsiteY108" fmla="*/ 3341588 h 6858000"/>
              <a:gd name="connsiteX109" fmla="*/ 749397 w 1605470"/>
              <a:gd name="connsiteY109" fmla="*/ 3307769 h 6858000"/>
              <a:gd name="connsiteX110" fmla="*/ 766960 w 1605470"/>
              <a:gd name="connsiteY110" fmla="*/ 3250522 h 6858000"/>
              <a:gd name="connsiteX111" fmla="*/ 767385 w 1605470"/>
              <a:gd name="connsiteY111" fmla="*/ 3229163 h 6858000"/>
              <a:gd name="connsiteX112" fmla="*/ 769208 w 1605470"/>
              <a:gd name="connsiteY112" fmla="*/ 3217217 h 6858000"/>
              <a:gd name="connsiteX113" fmla="*/ 770350 w 1605470"/>
              <a:gd name="connsiteY113" fmla="*/ 3216125 h 6858000"/>
              <a:gd name="connsiteX114" fmla="*/ 756043 w 1605470"/>
              <a:gd name="connsiteY114" fmla="*/ 3183755 h 6858000"/>
              <a:gd name="connsiteX115" fmla="*/ 756544 w 1605470"/>
              <a:gd name="connsiteY115" fmla="*/ 3178642 h 6858000"/>
              <a:gd name="connsiteX116" fmla="*/ 744144 w 1605470"/>
              <a:gd name="connsiteY116" fmla="*/ 3158586 h 6858000"/>
              <a:gd name="connsiteX117" fmla="*/ 739378 w 1605470"/>
              <a:gd name="connsiteY117" fmla="*/ 3147669 h 6858000"/>
              <a:gd name="connsiteX118" fmla="*/ 734648 w 1605470"/>
              <a:gd name="connsiteY118" fmla="*/ 3145733 h 6858000"/>
              <a:gd name="connsiteX119" fmla="*/ 729329 w 1605470"/>
              <a:gd name="connsiteY119" fmla="*/ 3129034 h 6858000"/>
              <a:gd name="connsiteX120" fmla="*/ 729994 w 1605470"/>
              <a:gd name="connsiteY120" fmla="*/ 3126682 h 6858000"/>
              <a:gd name="connsiteX121" fmla="*/ 720862 w 1605470"/>
              <a:gd name="connsiteY121" fmla="*/ 3114519 h 6858000"/>
              <a:gd name="connsiteX122" fmla="*/ 707471 w 1605470"/>
              <a:gd name="connsiteY122" fmla="*/ 3106272 h 6858000"/>
              <a:gd name="connsiteX123" fmla="*/ 680201 w 1605470"/>
              <a:gd name="connsiteY123" fmla="*/ 2958185 h 6858000"/>
              <a:gd name="connsiteX124" fmla="*/ 622815 w 1605470"/>
              <a:gd name="connsiteY124" fmla="*/ 2762989 h 6858000"/>
              <a:gd name="connsiteX125" fmla="*/ 571733 w 1605470"/>
              <a:gd name="connsiteY125" fmla="*/ 2554718 h 6858000"/>
              <a:gd name="connsiteX126" fmla="*/ 551827 w 1605470"/>
              <a:gd name="connsiteY126" fmla="*/ 2485734 h 6858000"/>
              <a:gd name="connsiteX127" fmla="*/ 542550 w 1605470"/>
              <a:gd name="connsiteY127" fmla="*/ 2447068 h 6858000"/>
              <a:gd name="connsiteX128" fmla="*/ 529511 w 1605470"/>
              <a:gd name="connsiteY128" fmla="*/ 2425819 h 6858000"/>
              <a:gd name="connsiteX129" fmla="*/ 528878 w 1605470"/>
              <a:gd name="connsiteY129" fmla="*/ 2408971 h 6858000"/>
              <a:gd name="connsiteX130" fmla="*/ 535510 w 1605470"/>
              <a:gd name="connsiteY130" fmla="*/ 2402874 h 6858000"/>
              <a:gd name="connsiteX131" fmla="*/ 538122 w 1605470"/>
              <a:gd name="connsiteY131" fmla="*/ 2381443 h 6858000"/>
              <a:gd name="connsiteX132" fmla="*/ 514451 w 1605470"/>
              <a:gd name="connsiteY132" fmla="*/ 2261920 h 6858000"/>
              <a:gd name="connsiteX133" fmla="*/ 486968 w 1605470"/>
              <a:gd name="connsiteY133" fmla="*/ 2182937 h 6858000"/>
              <a:gd name="connsiteX134" fmla="*/ 488555 w 1605470"/>
              <a:gd name="connsiteY134" fmla="*/ 2155135 h 6858000"/>
              <a:gd name="connsiteX135" fmla="*/ 486013 w 1605470"/>
              <a:gd name="connsiteY135" fmla="*/ 2118008 h 6858000"/>
              <a:gd name="connsiteX136" fmla="*/ 487006 w 1605470"/>
              <a:gd name="connsiteY136" fmla="*/ 2050531 h 6858000"/>
              <a:gd name="connsiteX137" fmla="*/ 478812 w 1605470"/>
              <a:gd name="connsiteY137" fmla="*/ 1963269 h 6858000"/>
              <a:gd name="connsiteX138" fmla="*/ 442619 w 1605470"/>
              <a:gd name="connsiteY138" fmla="*/ 1910499 h 6858000"/>
              <a:gd name="connsiteX139" fmla="*/ 446785 w 1605470"/>
              <a:gd name="connsiteY139" fmla="*/ 1903212 h 6858000"/>
              <a:gd name="connsiteX140" fmla="*/ 436547 w 1605470"/>
              <a:gd name="connsiteY140" fmla="*/ 1861531 h 6858000"/>
              <a:gd name="connsiteX141" fmla="*/ 390346 w 1605470"/>
              <a:gd name="connsiteY141" fmla="*/ 1732919 h 6858000"/>
              <a:gd name="connsiteX142" fmla="*/ 362657 w 1605470"/>
              <a:gd name="connsiteY142" fmla="*/ 1663540 h 6858000"/>
              <a:gd name="connsiteX143" fmla="*/ 361783 w 1605470"/>
              <a:gd name="connsiteY143" fmla="*/ 1615777 h 6858000"/>
              <a:gd name="connsiteX144" fmla="*/ 342578 w 1605470"/>
              <a:gd name="connsiteY144" fmla="*/ 1563678 h 6858000"/>
              <a:gd name="connsiteX145" fmla="*/ 355658 w 1605470"/>
              <a:gd name="connsiteY145" fmla="*/ 1519474 h 6858000"/>
              <a:gd name="connsiteX146" fmla="*/ 348400 w 1605470"/>
              <a:gd name="connsiteY146" fmla="*/ 1477995 h 6858000"/>
              <a:gd name="connsiteX147" fmla="*/ 334485 w 1605470"/>
              <a:gd name="connsiteY147" fmla="*/ 1373769 h 6858000"/>
              <a:gd name="connsiteX148" fmla="*/ 342792 w 1605470"/>
              <a:gd name="connsiteY148" fmla="*/ 1307086 h 6858000"/>
              <a:gd name="connsiteX149" fmla="*/ 343980 w 1605470"/>
              <a:gd name="connsiteY149" fmla="*/ 1189033 h 6858000"/>
              <a:gd name="connsiteX150" fmla="*/ 348665 w 1605470"/>
              <a:gd name="connsiteY150" fmla="*/ 1168288 h 6858000"/>
              <a:gd name="connsiteX151" fmla="*/ 340947 w 1605470"/>
              <a:gd name="connsiteY151" fmla="*/ 1142577 h 6858000"/>
              <a:gd name="connsiteX152" fmla="*/ 330253 w 1605470"/>
              <a:gd name="connsiteY152" fmla="*/ 1088484 h 6858000"/>
              <a:gd name="connsiteX153" fmla="*/ 318989 w 1605470"/>
              <a:gd name="connsiteY153" fmla="*/ 1016103 h 6858000"/>
              <a:gd name="connsiteX154" fmla="*/ 320445 w 1605470"/>
              <a:gd name="connsiteY154" fmla="*/ 932283 h 6858000"/>
              <a:gd name="connsiteX155" fmla="*/ 322681 w 1605470"/>
              <a:gd name="connsiteY155" fmla="*/ 915925 h 6858000"/>
              <a:gd name="connsiteX156" fmla="*/ 315310 w 1605470"/>
              <a:gd name="connsiteY156" fmla="*/ 896999 h 6858000"/>
              <a:gd name="connsiteX157" fmla="*/ 284718 w 1605470"/>
              <a:gd name="connsiteY157" fmla="*/ 821517 h 6858000"/>
              <a:gd name="connsiteX158" fmla="*/ 263668 w 1605470"/>
              <a:gd name="connsiteY158" fmla="*/ 751353 h 6858000"/>
              <a:gd name="connsiteX159" fmla="*/ 263226 w 1605470"/>
              <a:gd name="connsiteY159" fmla="*/ 721230 h 6858000"/>
              <a:gd name="connsiteX160" fmla="*/ 248897 w 1605470"/>
              <a:gd name="connsiteY160" fmla="*/ 681659 h 6858000"/>
              <a:gd name="connsiteX161" fmla="*/ 234316 w 1605470"/>
              <a:gd name="connsiteY161" fmla="*/ 635218 h 6858000"/>
              <a:gd name="connsiteX162" fmla="*/ 239327 w 1605470"/>
              <a:gd name="connsiteY162" fmla="*/ 613763 h 6858000"/>
              <a:gd name="connsiteX163" fmla="*/ 225269 w 1605470"/>
              <a:gd name="connsiteY163" fmla="*/ 598582 h 6858000"/>
              <a:gd name="connsiteX164" fmla="*/ 224950 w 1605470"/>
              <a:gd name="connsiteY164" fmla="*/ 576846 h 6858000"/>
              <a:gd name="connsiteX165" fmla="*/ 204576 w 1605470"/>
              <a:gd name="connsiteY165" fmla="*/ 530055 h 6858000"/>
              <a:gd name="connsiteX166" fmla="*/ 219064 w 1605470"/>
              <a:gd name="connsiteY166" fmla="*/ 469651 h 6858000"/>
              <a:gd name="connsiteX167" fmla="*/ 195012 w 1605470"/>
              <a:gd name="connsiteY167" fmla="*/ 448559 h 6858000"/>
              <a:gd name="connsiteX168" fmla="*/ 201434 w 1605470"/>
              <a:gd name="connsiteY168" fmla="*/ 441529 h 6858000"/>
              <a:gd name="connsiteX169" fmla="*/ 200655 w 1605470"/>
              <a:gd name="connsiteY169" fmla="*/ 428927 h 6858000"/>
              <a:gd name="connsiteX170" fmla="*/ 190059 w 1605470"/>
              <a:gd name="connsiteY170" fmla="*/ 430161 h 6858000"/>
              <a:gd name="connsiteX171" fmla="*/ 167079 w 1605470"/>
              <a:gd name="connsiteY171" fmla="*/ 367211 h 6858000"/>
              <a:gd name="connsiteX172" fmla="*/ 124571 w 1605470"/>
              <a:gd name="connsiteY172" fmla="*/ 302178 h 6858000"/>
              <a:gd name="connsiteX173" fmla="*/ 103243 w 1605470"/>
              <a:gd name="connsiteY173" fmla="*/ 211375 h 6858000"/>
              <a:gd name="connsiteX174" fmla="*/ 94571 w 1605470"/>
              <a:gd name="connsiteY174" fmla="*/ 184179 h 6858000"/>
              <a:gd name="connsiteX175" fmla="*/ 13437 w 1605470"/>
              <a:gd name="connsiteY175" fmla="*/ 19287 h 6858000"/>
              <a:gd name="connsiteX176" fmla="*/ 0 w 1605470"/>
              <a:gd name="connsiteY17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64053 w 1605470"/>
              <a:gd name="connsiteY41" fmla="*/ 5539915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21092 w 1605470"/>
              <a:gd name="connsiteY57" fmla="*/ 5108383 h 6858000"/>
              <a:gd name="connsiteX58" fmla="*/ 718807 w 1605470"/>
              <a:gd name="connsiteY58" fmla="*/ 5067850 h 6858000"/>
              <a:gd name="connsiteX59" fmla="*/ 721538 w 1605470"/>
              <a:gd name="connsiteY59" fmla="*/ 5060861 h 6858000"/>
              <a:gd name="connsiteX60" fmla="*/ 718242 w 1605470"/>
              <a:gd name="connsiteY60" fmla="*/ 5034192 h 6858000"/>
              <a:gd name="connsiteX61" fmla="*/ 719796 w 1605470"/>
              <a:gd name="connsiteY61" fmla="*/ 4993030 h 6858000"/>
              <a:gd name="connsiteX62" fmla="*/ 726705 w 1605470"/>
              <a:gd name="connsiteY62" fmla="*/ 4946844 h 6858000"/>
              <a:gd name="connsiteX63" fmla="*/ 722561 w 1605470"/>
              <a:gd name="connsiteY63" fmla="*/ 4932692 h 6858000"/>
              <a:gd name="connsiteX64" fmla="*/ 724935 w 1605470"/>
              <a:gd name="connsiteY64" fmla="*/ 4821504 h 6858000"/>
              <a:gd name="connsiteX65" fmla="*/ 732118 w 1605470"/>
              <a:gd name="connsiteY65" fmla="*/ 4801535 h 6858000"/>
              <a:gd name="connsiteX66" fmla="*/ 739787 w 1605470"/>
              <a:gd name="connsiteY66" fmla="*/ 4797794 h 6858000"/>
              <a:gd name="connsiteX67" fmla="*/ 741081 w 1605470"/>
              <a:gd name="connsiteY67" fmla="*/ 4784526 h 6858000"/>
              <a:gd name="connsiteX68" fmla="*/ 742865 w 1605470"/>
              <a:gd name="connsiteY68" fmla="*/ 4781211 h 6858000"/>
              <a:gd name="connsiteX69" fmla="*/ 751652 w 1605470"/>
              <a:gd name="connsiteY69" fmla="*/ 4761984 h 6858000"/>
              <a:gd name="connsiteX70" fmla="*/ 747700 w 1605470"/>
              <a:gd name="connsiteY70" fmla="*/ 4690749 h 6858000"/>
              <a:gd name="connsiteX71" fmla="*/ 743180 w 1605470"/>
              <a:gd name="connsiteY71" fmla="*/ 4584173 h 6858000"/>
              <a:gd name="connsiteX72" fmla="*/ 738263 w 1605470"/>
              <a:gd name="connsiteY72" fmla="*/ 4444346 h 6858000"/>
              <a:gd name="connsiteX73" fmla="*/ 756542 w 1605470"/>
              <a:gd name="connsiteY73" fmla="*/ 4350346 h 6858000"/>
              <a:gd name="connsiteX74" fmla="*/ 715481 w 1605470"/>
              <a:gd name="connsiteY74" fmla="*/ 4214165 h 6858000"/>
              <a:gd name="connsiteX75" fmla="*/ 719554 w 1605470"/>
              <a:gd name="connsiteY75" fmla="*/ 4090296 h 6858000"/>
              <a:gd name="connsiteX76" fmla="*/ 704810 w 1605470"/>
              <a:gd name="connsiteY76" fmla="*/ 4033999 h 6858000"/>
              <a:gd name="connsiteX77" fmla="*/ 705959 w 1605470"/>
              <a:gd name="connsiteY77" fmla="*/ 4031933 h 6858000"/>
              <a:gd name="connsiteX78" fmla="*/ 704535 w 1605470"/>
              <a:gd name="connsiteY78" fmla="*/ 4013953 h 6858000"/>
              <a:gd name="connsiteX79" fmla="*/ 700443 w 1605470"/>
              <a:gd name="connsiteY79" fmla="*/ 4010511 h 6858000"/>
              <a:gd name="connsiteX80" fmla="*/ 698282 w 1605470"/>
              <a:gd name="connsiteY80" fmla="*/ 3998331 h 6858000"/>
              <a:gd name="connsiteX81" fmla="*/ 690830 w 1605470"/>
              <a:gd name="connsiteY81" fmla="*/ 3974753 h 6858000"/>
              <a:gd name="connsiteX82" fmla="*/ 692428 w 1605470"/>
              <a:gd name="connsiteY82" fmla="*/ 3969950 h 6858000"/>
              <a:gd name="connsiteX83" fmla="*/ 685850 w 1605470"/>
              <a:gd name="connsiteY83" fmla="*/ 3933779 h 6858000"/>
              <a:gd name="connsiteX84" fmla="*/ 687181 w 1605470"/>
              <a:gd name="connsiteY84" fmla="*/ 3933093 h 6858000"/>
              <a:gd name="connsiteX85" fmla="*/ 691535 w 1605470"/>
              <a:gd name="connsiteY85" fmla="*/ 3922082 h 6858000"/>
              <a:gd name="connsiteX86" fmla="*/ 696613 w 1605470"/>
              <a:gd name="connsiteY86" fmla="*/ 3901461 h 6858000"/>
              <a:gd name="connsiteX87" fmla="*/ 719207 w 1605470"/>
              <a:gd name="connsiteY87" fmla="*/ 3813873 h 6858000"/>
              <a:gd name="connsiteX88" fmla="*/ 718632 w 1605470"/>
              <a:gd name="connsiteY88" fmla="*/ 3806161 h 6858000"/>
              <a:gd name="connsiteX89" fmla="*/ 718939 w 1605470"/>
              <a:gd name="connsiteY89" fmla="*/ 3805957 h 6858000"/>
              <a:gd name="connsiteX90" fmla="*/ 718966 w 1605470"/>
              <a:gd name="connsiteY90" fmla="*/ 3797724 h 6858000"/>
              <a:gd name="connsiteX91" fmla="*/ 717581 w 1605470"/>
              <a:gd name="connsiteY91" fmla="*/ 3792098 h 6858000"/>
              <a:gd name="connsiteX92" fmla="*/ 716465 w 1605470"/>
              <a:gd name="connsiteY92" fmla="*/ 3777135 h 6858000"/>
              <a:gd name="connsiteX93" fmla="*/ 718198 w 1605470"/>
              <a:gd name="connsiteY93" fmla="*/ 3771656 h 6858000"/>
              <a:gd name="connsiteX94" fmla="*/ 721941 w 1605470"/>
              <a:gd name="connsiteY94" fmla="*/ 3769007 h 6858000"/>
              <a:gd name="connsiteX95" fmla="*/ 721407 w 1605470"/>
              <a:gd name="connsiteY95" fmla="*/ 3767709 h 6858000"/>
              <a:gd name="connsiteX96" fmla="*/ 730103 w 1605470"/>
              <a:gd name="connsiteY96" fmla="*/ 3738082 h 6858000"/>
              <a:gd name="connsiteX97" fmla="*/ 737449 w 1605470"/>
              <a:gd name="connsiteY97" fmla="*/ 3673397 h 6858000"/>
              <a:gd name="connsiteX98" fmla="*/ 736745 w 1605470"/>
              <a:gd name="connsiteY98" fmla="*/ 3637109 h 6858000"/>
              <a:gd name="connsiteX99" fmla="*/ 740188 w 1605470"/>
              <a:gd name="connsiteY99" fmla="*/ 3536883 h 6858000"/>
              <a:gd name="connsiteX100" fmla="*/ 747726 w 1605470"/>
              <a:gd name="connsiteY100" fmla="*/ 3435652 h 6858000"/>
              <a:gd name="connsiteX101" fmla="*/ 774383 w 1605470"/>
              <a:gd name="connsiteY101" fmla="*/ 3381564 h 6858000"/>
              <a:gd name="connsiteX102" fmla="*/ 774870 w 1605470"/>
              <a:gd name="connsiteY102" fmla="*/ 3375761 h 6858000"/>
              <a:gd name="connsiteX103" fmla="*/ 770510 w 1605470"/>
              <a:gd name="connsiteY103" fmla="*/ 3361844 h 6858000"/>
              <a:gd name="connsiteX104" fmla="*/ 767933 w 1605470"/>
              <a:gd name="connsiteY104" fmla="*/ 3356929 h 6858000"/>
              <a:gd name="connsiteX105" fmla="*/ 766158 w 1605470"/>
              <a:gd name="connsiteY105" fmla="*/ 3349058 h 6858000"/>
              <a:gd name="connsiteX106" fmla="*/ 766414 w 1605470"/>
              <a:gd name="connsiteY106" fmla="*/ 3348763 h 6858000"/>
              <a:gd name="connsiteX107" fmla="*/ 764166 w 1605470"/>
              <a:gd name="connsiteY107" fmla="*/ 3341588 h 6858000"/>
              <a:gd name="connsiteX108" fmla="*/ 749397 w 1605470"/>
              <a:gd name="connsiteY108" fmla="*/ 3307769 h 6858000"/>
              <a:gd name="connsiteX109" fmla="*/ 766960 w 1605470"/>
              <a:gd name="connsiteY109" fmla="*/ 3250522 h 6858000"/>
              <a:gd name="connsiteX110" fmla="*/ 767385 w 1605470"/>
              <a:gd name="connsiteY110" fmla="*/ 3229163 h 6858000"/>
              <a:gd name="connsiteX111" fmla="*/ 769208 w 1605470"/>
              <a:gd name="connsiteY111" fmla="*/ 3217217 h 6858000"/>
              <a:gd name="connsiteX112" fmla="*/ 770350 w 1605470"/>
              <a:gd name="connsiteY112" fmla="*/ 3216125 h 6858000"/>
              <a:gd name="connsiteX113" fmla="*/ 756043 w 1605470"/>
              <a:gd name="connsiteY113" fmla="*/ 3183755 h 6858000"/>
              <a:gd name="connsiteX114" fmla="*/ 756544 w 1605470"/>
              <a:gd name="connsiteY114" fmla="*/ 3178642 h 6858000"/>
              <a:gd name="connsiteX115" fmla="*/ 744144 w 1605470"/>
              <a:gd name="connsiteY115" fmla="*/ 3158586 h 6858000"/>
              <a:gd name="connsiteX116" fmla="*/ 739378 w 1605470"/>
              <a:gd name="connsiteY116" fmla="*/ 3147669 h 6858000"/>
              <a:gd name="connsiteX117" fmla="*/ 734648 w 1605470"/>
              <a:gd name="connsiteY117" fmla="*/ 3145733 h 6858000"/>
              <a:gd name="connsiteX118" fmla="*/ 729329 w 1605470"/>
              <a:gd name="connsiteY118" fmla="*/ 3129034 h 6858000"/>
              <a:gd name="connsiteX119" fmla="*/ 729994 w 1605470"/>
              <a:gd name="connsiteY119" fmla="*/ 3126682 h 6858000"/>
              <a:gd name="connsiteX120" fmla="*/ 720862 w 1605470"/>
              <a:gd name="connsiteY120" fmla="*/ 3114519 h 6858000"/>
              <a:gd name="connsiteX121" fmla="*/ 707471 w 1605470"/>
              <a:gd name="connsiteY121" fmla="*/ 3106272 h 6858000"/>
              <a:gd name="connsiteX122" fmla="*/ 680201 w 1605470"/>
              <a:gd name="connsiteY122" fmla="*/ 2958185 h 6858000"/>
              <a:gd name="connsiteX123" fmla="*/ 622815 w 1605470"/>
              <a:gd name="connsiteY123" fmla="*/ 2762989 h 6858000"/>
              <a:gd name="connsiteX124" fmla="*/ 571733 w 1605470"/>
              <a:gd name="connsiteY124" fmla="*/ 2554718 h 6858000"/>
              <a:gd name="connsiteX125" fmla="*/ 551827 w 1605470"/>
              <a:gd name="connsiteY125" fmla="*/ 2485734 h 6858000"/>
              <a:gd name="connsiteX126" fmla="*/ 542550 w 1605470"/>
              <a:gd name="connsiteY126" fmla="*/ 2447068 h 6858000"/>
              <a:gd name="connsiteX127" fmla="*/ 529511 w 1605470"/>
              <a:gd name="connsiteY127" fmla="*/ 2425819 h 6858000"/>
              <a:gd name="connsiteX128" fmla="*/ 528878 w 1605470"/>
              <a:gd name="connsiteY128" fmla="*/ 2408971 h 6858000"/>
              <a:gd name="connsiteX129" fmla="*/ 535510 w 1605470"/>
              <a:gd name="connsiteY129" fmla="*/ 2402874 h 6858000"/>
              <a:gd name="connsiteX130" fmla="*/ 538122 w 1605470"/>
              <a:gd name="connsiteY130" fmla="*/ 2381443 h 6858000"/>
              <a:gd name="connsiteX131" fmla="*/ 514451 w 1605470"/>
              <a:gd name="connsiteY131" fmla="*/ 2261920 h 6858000"/>
              <a:gd name="connsiteX132" fmla="*/ 486968 w 1605470"/>
              <a:gd name="connsiteY132" fmla="*/ 2182937 h 6858000"/>
              <a:gd name="connsiteX133" fmla="*/ 488555 w 1605470"/>
              <a:gd name="connsiteY133" fmla="*/ 2155135 h 6858000"/>
              <a:gd name="connsiteX134" fmla="*/ 486013 w 1605470"/>
              <a:gd name="connsiteY134" fmla="*/ 2118008 h 6858000"/>
              <a:gd name="connsiteX135" fmla="*/ 487006 w 1605470"/>
              <a:gd name="connsiteY135" fmla="*/ 2050531 h 6858000"/>
              <a:gd name="connsiteX136" fmla="*/ 478812 w 1605470"/>
              <a:gd name="connsiteY136" fmla="*/ 1963269 h 6858000"/>
              <a:gd name="connsiteX137" fmla="*/ 442619 w 1605470"/>
              <a:gd name="connsiteY137" fmla="*/ 1910499 h 6858000"/>
              <a:gd name="connsiteX138" fmla="*/ 446785 w 1605470"/>
              <a:gd name="connsiteY138" fmla="*/ 1903212 h 6858000"/>
              <a:gd name="connsiteX139" fmla="*/ 436547 w 1605470"/>
              <a:gd name="connsiteY139" fmla="*/ 1861531 h 6858000"/>
              <a:gd name="connsiteX140" fmla="*/ 390346 w 1605470"/>
              <a:gd name="connsiteY140" fmla="*/ 1732919 h 6858000"/>
              <a:gd name="connsiteX141" fmla="*/ 362657 w 1605470"/>
              <a:gd name="connsiteY141" fmla="*/ 1663540 h 6858000"/>
              <a:gd name="connsiteX142" fmla="*/ 361783 w 1605470"/>
              <a:gd name="connsiteY142" fmla="*/ 1615777 h 6858000"/>
              <a:gd name="connsiteX143" fmla="*/ 342578 w 1605470"/>
              <a:gd name="connsiteY143" fmla="*/ 1563678 h 6858000"/>
              <a:gd name="connsiteX144" fmla="*/ 355658 w 1605470"/>
              <a:gd name="connsiteY144" fmla="*/ 1519474 h 6858000"/>
              <a:gd name="connsiteX145" fmla="*/ 348400 w 1605470"/>
              <a:gd name="connsiteY145" fmla="*/ 1477995 h 6858000"/>
              <a:gd name="connsiteX146" fmla="*/ 334485 w 1605470"/>
              <a:gd name="connsiteY146" fmla="*/ 1373769 h 6858000"/>
              <a:gd name="connsiteX147" fmla="*/ 342792 w 1605470"/>
              <a:gd name="connsiteY147" fmla="*/ 1307086 h 6858000"/>
              <a:gd name="connsiteX148" fmla="*/ 343980 w 1605470"/>
              <a:gd name="connsiteY148" fmla="*/ 1189033 h 6858000"/>
              <a:gd name="connsiteX149" fmla="*/ 348665 w 1605470"/>
              <a:gd name="connsiteY149" fmla="*/ 1168288 h 6858000"/>
              <a:gd name="connsiteX150" fmla="*/ 340947 w 1605470"/>
              <a:gd name="connsiteY150" fmla="*/ 1142577 h 6858000"/>
              <a:gd name="connsiteX151" fmla="*/ 330253 w 1605470"/>
              <a:gd name="connsiteY151" fmla="*/ 1088484 h 6858000"/>
              <a:gd name="connsiteX152" fmla="*/ 318989 w 1605470"/>
              <a:gd name="connsiteY152" fmla="*/ 1016103 h 6858000"/>
              <a:gd name="connsiteX153" fmla="*/ 320445 w 1605470"/>
              <a:gd name="connsiteY153" fmla="*/ 932283 h 6858000"/>
              <a:gd name="connsiteX154" fmla="*/ 322681 w 1605470"/>
              <a:gd name="connsiteY154" fmla="*/ 915925 h 6858000"/>
              <a:gd name="connsiteX155" fmla="*/ 315310 w 1605470"/>
              <a:gd name="connsiteY155" fmla="*/ 896999 h 6858000"/>
              <a:gd name="connsiteX156" fmla="*/ 284718 w 1605470"/>
              <a:gd name="connsiteY156" fmla="*/ 821517 h 6858000"/>
              <a:gd name="connsiteX157" fmla="*/ 263668 w 1605470"/>
              <a:gd name="connsiteY157" fmla="*/ 751353 h 6858000"/>
              <a:gd name="connsiteX158" fmla="*/ 263226 w 1605470"/>
              <a:gd name="connsiteY158" fmla="*/ 721230 h 6858000"/>
              <a:gd name="connsiteX159" fmla="*/ 248897 w 1605470"/>
              <a:gd name="connsiteY159" fmla="*/ 681659 h 6858000"/>
              <a:gd name="connsiteX160" fmla="*/ 234316 w 1605470"/>
              <a:gd name="connsiteY160" fmla="*/ 635218 h 6858000"/>
              <a:gd name="connsiteX161" fmla="*/ 239327 w 1605470"/>
              <a:gd name="connsiteY161" fmla="*/ 613763 h 6858000"/>
              <a:gd name="connsiteX162" fmla="*/ 225269 w 1605470"/>
              <a:gd name="connsiteY162" fmla="*/ 598582 h 6858000"/>
              <a:gd name="connsiteX163" fmla="*/ 224950 w 1605470"/>
              <a:gd name="connsiteY163" fmla="*/ 576846 h 6858000"/>
              <a:gd name="connsiteX164" fmla="*/ 204576 w 1605470"/>
              <a:gd name="connsiteY164" fmla="*/ 530055 h 6858000"/>
              <a:gd name="connsiteX165" fmla="*/ 219064 w 1605470"/>
              <a:gd name="connsiteY165" fmla="*/ 469651 h 6858000"/>
              <a:gd name="connsiteX166" fmla="*/ 195012 w 1605470"/>
              <a:gd name="connsiteY166" fmla="*/ 448559 h 6858000"/>
              <a:gd name="connsiteX167" fmla="*/ 201434 w 1605470"/>
              <a:gd name="connsiteY167" fmla="*/ 441529 h 6858000"/>
              <a:gd name="connsiteX168" fmla="*/ 200655 w 1605470"/>
              <a:gd name="connsiteY168" fmla="*/ 428927 h 6858000"/>
              <a:gd name="connsiteX169" fmla="*/ 190059 w 1605470"/>
              <a:gd name="connsiteY169" fmla="*/ 430161 h 6858000"/>
              <a:gd name="connsiteX170" fmla="*/ 167079 w 1605470"/>
              <a:gd name="connsiteY170" fmla="*/ 367211 h 6858000"/>
              <a:gd name="connsiteX171" fmla="*/ 124571 w 1605470"/>
              <a:gd name="connsiteY171" fmla="*/ 302178 h 6858000"/>
              <a:gd name="connsiteX172" fmla="*/ 103243 w 1605470"/>
              <a:gd name="connsiteY172" fmla="*/ 211375 h 6858000"/>
              <a:gd name="connsiteX173" fmla="*/ 94571 w 1605470"/>
              <a:gd name="connsiteY173" fmla="*/ 184179 h 6858000"/>
              <a:gd name="connsiteX174" fmla="*/ 13437 w 1605470"/>
              <a:gd name="connsiteY174" fmla="*/ 19287 h 6858000"/>
              <a:gd name="connsiteX175" fmla="*/ 0 w 1605470"/>
              <a:gd name="connsiteY17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64053 w 1605470"/>
              <a:gd name="connsiteY41" fmla="*/ 5539915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18807 w 1605470"/>
              <a:gd name="connsiteY57" fmla="*/ 5067850 h 6858000"/>
              <a:gd name="connsiteX58" fmla="*/ 721538 w 1605470"/>
              <a:gd name="connsiteY58" fmla="*/ 5060861 h 6858000"/>
              <a:gd name="connsiteX59" fmla="*/ 718242 w 1605470"/>
              <a:gd name="connsiteY59" fmla="*/ 5034192 h 6858000"/>
              <a:gd name="connsiteX60" fmla="*/ 719796 w 1605470"/>
              <a:gd name="connsiteY60" fmla="*/ 4993030 h 6858000"/>
              <a:gd name="connsiteX61" fmla="*/ 726705 w 1605470"/>
              <a:gd name="connsiteY61" fmla="*/ 4946844 h 6858000"/>
              <a:gd name="connsiteX62" fmla="*/ 722561 w 1605470"/>
              <a:gd name="connsiteY62" fmla="*/ 4932692 h 6858000"/>
              <a:gd name="connsiteX63" fmla="*/ 724935 w 1605470"/>
              <a:gd name="connsiteY63" fmla="*/ 4821504 h 6858000"/>
              <a:gd name="connsiteX64" fmla="*/ 732118 w 1605470"/>
              <a:gd name="connsiteY64" fmla="*/ 4801535 h 6858000"/>
              <a:gd name="connsiteX65" fmla="*/ 739787 w 1605470"/>
              <a:gd name="connsiteY65" fmla="*/ 4797794 h 6858000"/>
              <a:gd name="connsiteX66" fmla="*/ 741081 w 1605470"/>
              <a:gd name="connsiteY66" fmla="*/ 4784526 h 6858000"/>
              <a:gd name="connsiteX67" fmla="*/ 742865 w 1605470"/>
              <a:gd name="connsiteY67" fmla="*/ 4781211 h 6858000"/>
              <a:gd name="connsiteX68" fmla="*/ 751652 w 1605470"/>
              <a:gd name="connsiteY68" fmla="*/ 4761984 h 6858000"/>
              <a:gd name="connsiteX69" fmla="*/ 747700 w 1605470"/>
              <a:gd name="connsiteY69" fmla="*/ 4690749 h 6858000"/>
              <a:gd name="connsiteX70" fmla="*/ 743180 w 1605470"/>
              <a:gd name="connsiteY70" fmla="*/ 4584173 h 6858000"/>
              <a:gd name="connsiteX71" fmla="*/ 738263 w 1605470"/>
              <a:gd name="connsiteY71" fmla="*/ 4444346 h 6858000"/>
              <a:gd name="connsiteX72" fmla="*/ 756542 w 1605470"/>
              <a:gd name="connsiteY72" fmla="*/ 4350346 h 6858000"/>
              <a:gd name="connsiteX73" fmla="*/ 715481 w 1605470"/>
              <a:gd name="connsiteY73" fmla="*/ 4214165 h 6858000"/>
              <a:gd name="connsiteX74" fmla="*/ 719554 w 1605470"/>
              <a:gd name="connsiteY74" fmla="*/ 4090296 h 6858000"/>
              <a:gd name="connsiteX75" fmla="*/ 704810 w 1605470"/>
              <a:gd name="connsiteY75" fmla="*/ 4033999 h 6858000"/>
              <a:gd name="connsiteX76" fmla="*/ 705959 w 1605470"/>
              <a:gd name="connsiteY76" fmla="*/ 4031933 h 6858000"/>
              <a:gd name="connsiteX77" fmla="*/ 704535 w 1605470"/>
              <a:gd name="connsiteY77" fmla="*/ 4013953 h 6858000"/>
              <a:gd name="connsiteX78" fmla="*/ 700443 w 1605470"/>
              <a:gd name="connsiteY78" fmla="*/ 4010511 h 6858000"/>
              <a:gd name="connsiteX79" fmla="*/ 698282 w 1605470"/>
              <a:gd name="connsiteY79" fmla="*/ 3998331 h 6858000"/>
              <a:gd name="connsiteX80" fmla="*/ 690830 w 1605470"/>
              <a:gd name="connsiteY80" fmla="*/ 3974753 h 6858000"/>
              <a:gd name="connsiteX81" fmla="*/ 692428 w 1605470"/>
              <a:gd name="connsiteY81" fmla="*/ 3969950 h 6858000"/>
              <a:gd name="connsiteX82" fmla="*/ 685850 w 1605470"/>
              <a:gd name="connsiteY82" fmla="*/ 3933779 h 6858000"/>
              <a:gd name="connsiteX83" fmla="*/ 687181 w 1605470"/>
              <a:gd name="connsiteY83" fmla="*/ 3933093 h 6858000"/>
              <a:gd name="connsiteX84" fmla="*/ 691535 w 1605470"/>
              <a:gd name="connsiteY84" fmla="*/ 3922082 h 6858000"/>
              <a:gd name="connsiteX85" fmla="*/ 696613 w 1605470"/>
              <a:gd name="connsiteY85" fmla="*/ 3901461 h 6858000"/>
              <a:gd name="connsiteX86" fmla="*/ 719207 w 1605470"/>
              <a:gd name="connsiteY86" fmla="*/ 3813873 h 6858000"/>
              <a:gd name="connsiteX87" fmla="*/ 718632 w 1605470"/>
              <a:gd name="connsiteY87" fmla="*/ 3806161 h 6858000"/>
              <a:gd name="connsiteX88" fmla="*/ 718939 w 1605470"/>
              <a:gd name="connsiteY88" fmla="*/ 3805957 h 6858000"/>
              <a:gd name="connsiteX89" fmla="*/ 718966 w 1605470"/>
              <a:gd name="connsiteY89" fmla="*/ 3797724 h 6858000"/>
              <a:gd name="connsiteX90" fmla="*/ 717581 w 1605470"/>
              <a:gd name="connsiteY90" fmla="*/ 3792098 h 6858000"/>
              <a:gd name="connsiteX91" fmla="*/ 716465 w 1605470"/>
              <a:gd name="connsiteY91" fmla="*/ 3777135 h 6858000"/>
              <a:gd name="connsiteX92" fmla="*/ 718198 w 1605470"/>
              <a:gd name="connsiteY92" fmla="*/ 3771656 h 6858000"/>
              <a:gd name="connsiteX93" fmla="*/ 721941 w 1605470"/>
              <a:gd name="connsiteY93" fmla="*/ 3769007 h 6858000"/>
              <a:gd name="connsiteX94" fmla="*/ 721407 w 1605470"/>
              <a:gd name="connsiteY94" fmla="*/ 3767709 h 6858000"/>
              <a:gd name="connsiteX95" fmla="*/ 730103 w 1605470"/>
              <a:gd name="connsiteY95" fmla="*/ 3738082 h 6858000"/>
              <a:gd name="connsiteX96" fmla="*/ 737449 w 1605470"/>
              <a:gd name="connsiteY96" fmla="*/ 3673397 h 6858000"/>
              <a:gd name="connsiteX97" fmla="*/ 736745 w 1605470"/>
              <a:gd name="connsiteY97" fmla="*/ 3637109 h 6858000"/>
              <a:gd name="connsiteX98" fmla="*/ 740188 w 1605470"/>
              <a:gd name="connsiteY98" fmla="*/ 3536883 h 6858000"/>
              <a:gd name="connsiteX99" fmla="*/ 747726 w 1605470"/>
              <a:gd name="connsiteY99" fmla="*/ 3435652 h 6858000"/>
              <a:gd name="connsiteX100" fmla="*/ 774383 w 1605470"/>
              <a:gd name="connsiteY100" fmla="*/ 3381564 h 6858000"/>
              <a:gd name="connsiteX101" fmla="*/ 774870 w 1605470"/>
              <a:gd name="connsiteY101" fmla="*/ 3375761 h 6858000"/>
              <a:gd name="connsiteX102" fmla="*/ 770510 w 1605470"/>
              <a:gd name="connsiteY102" fmla="*/ 3361844 h 6858000"/>
              <a:gd name="connsiteX103" fmla="*/ 767933 w 1605470"/>
              <a:gd name="connsiteY103" fmla="*/ 3356929 h 6858000"/>
              <a:gd name="connsiteX104" fmla="*/ 766158 w 1605470"/>
              <a:gd name="connsiteY104" fmla="*/ 3349058 h 6858000"/>
              <a:gd name="connsiteX105" fmla="*/ 766414 w 1605470"/>
              <a:gd name="connsiteY105" fmla="*/ 3348763 h 6858000"/>
              <a:gd name="connsiteX106" fmla="*/ 764166 w 1605470"/>
              <a:gd name="connsiteY106" fmla="*/ 3341588 h 6858000"/>
              <a:gd name="connsiteX107" fmla="*/ 749397 w 1605470"/>
              <a:gd name="connsiteY107" fmla="*/ 3307769 h 6858000"/>
              <a:gd name="connsiteX108" fmla="*/ 766960 w 1605470"/>
              <a:gd name="connsiteY108" fmla="*/ 3250522 h 6858000"/>
              <a:gd name="connsiteX109" fmla="*/ 767385 w 1605470"/>
              <a:gd name="connsiteY109" fmla="*/ 3229163 h 6858000"/>
              <a:gd name="connsiteX110" fmla="*/ 769208 w 1605470"/>
              <a:gd name="connsiteY110" fmla="*/ 3217217 h 6858000"/>
              <a:gd name="connsiteX111" fmla="*/ 770350 w 1605470"/>
              <a:gd name="connsiteY111" fmla="*/ 3216125 h 6858000"/>
              <a:gd name="connsiteX112" fmla="*/ 756043 w 1605470"/>
              <a:gd name="connsiteY112" fmla="*/ 3183755 h 6858000"/>
              <a:gd name="connsiteX113" fmla="*/ 756544 w 1605470"/>
              <a:gd name="connsiteY113" fmla="*/ 3178642 h 6858000"/>
              <a:gd name="connsiteX114" fmla="*/ 744144 w 1605470"/>
              <a:gd name="connsiteY114" fmla="*/ 3158586 h 6858000"/>
              <a:gd name="connsiteX115" fmla="*/ 739378 w 1605470"/>
              <a:gd name="connsiteY115" fmla="*/ 3147669 h 6858000"/>
              <a:gd name="connsiteX116" fmla="*/ 734648 w 1605470"/>
              <a:gd name="connsiteY116" fmla="*/ 3145733 h 6858000"/>
              <a:gd name="connsiteX117" fmla="*/ 729329 w 1605470"/>
              <a:gd name="connsiteY117" fmla="*/ 3129034 h 6858000"/>
              <a:gd name="connsiteX118" fmla="*/ 729994 w 1605470"/>
              <a:gd name="connsiteY118" fmla="*/ 3126682 h 6858000"/>
              <a:gd name="connsiteX119" fmla="*/ 720862 w 1605470"/>
              <a:gd name="connsiteY119" fmla="*/ 3114519 h 6858000"/>
              <a:gd name="connsiteX120" fmla="*/ 707471 w 1605470"/>
              <a:gd name="connsiteY120" fmla="*/ 3106272 h 6858000"/>
              <a:gd name="connsiteX121" fmla="*/ 680201 w 1605470"/>
              <a:gd name="connsiteY121" fmla="*/ 2958185 h 6858000"/>
              <a:gd name="connsiteX122" fmla="*/ 622815 w 1605470"/>
              <a:gd name="connsiteY122" fmla="*/ 2762989 h 6858000"/>
              <a:gd name="connsiteX123" fmla="*/ 571733 w 1605470"/>
              <a:gd name="connsiteY123" fmla="*/ 2554718 h 6858000"/>
              <a:gd name="connsiteX124" fmla="*/ 551827 w 1605470"/>
              <a:gd name="connsiteY124" fmla="*/ 2485734 h 6858000"/>
              <a:gd name="connsiteX125" fmla="*/ 542550 w 1605470"/>
              <a:gd name="connsiteY125" fmla="*/ 2447068 h 6858000"/>
              <a:gd name="connsiteX126" fmla="*/ 529511 w 1605470"/>
              <a:gd name="connsiteY126" fmla="*/ 2425819 h 6858000"/>
              <a:gd name="connsiteX127" fmla="*/ 528878 w 1605470"/>
              <a:gd name="connsiteY127" fmla="*/ 2408971 h 6858000"/>
              <a:gd name="connsiteX128" fmla="*/ 535510 w 1605470"/>
              <a:gd name="connsiteY128" fmla="*/ 2402874 h 6858000"/>
              <a:gd name="connsiteX129" fmla="*/ 538122 w 1605470"/>
              <a:gd name="connsiteY129" fmla="*/ 2381443 h 6858000"/>
              <a:gd name="connsiteX130" fmla="*/ 514451 w 1605470"/>
              <a:gd name="connsiteY130" fmla="*/ 2261920 h 6858000"/>
              <a:gd name="connsiteX131" fmla="*/ 486968 w 1605470"/>
              <a:gd name="connsiteY131" fmla="*/ 2182937 h 6858000"/>
              <a:gd name="connsiteX132" fmla="*/ 488555 w 1605470"/>
              <a:gd name="connsiteY132" fmla="*/ 2155135 h 6858000"/>
              <a:gd name="connsiteX133" fmla="*/ 486013 w 1605470"/>
              <a:gd name="connsiteY133" fmla="*/ 2118008 h 6858000"/>
              <a:gd name="connsiteX134" fmla="*/ 487006 w 1605470"/>
              <a:gd name="connsiteY134" fmla="*/ 2050531 h 6858000"/>
              <a:gd name="connsiteX135" fmla="*/ 478812 w 1605470"/>
              <a:gd name="connsiteY135" fmla="*/ 1963269 h 6858000"/>
              <a:gd name="connsiteX136" fmla="*/ 442619 w 1605470"/>
              <a:gd name="connsiteY136" fmla="*/ 1910499 h 6858000"/>
              <a:gd name="connsiteX137" fmla="*/ 446785 w 1605470"/>
              <a:gd name="connsiteY137" fmla="*/ 1903212 h 6858000"/>
              <a:gd name="connsiteX138" fmla="*/ 436547 w 1605470"/>
              <a:gd name="connsiteY138" fmla="*/ 1861531 h 6858000"/>
              <a:gd name="connsiteX139" fmla="*/ 390346 w 1605470"/>
              <a:gd name="connsiteY139" fmla="*/ 1732919 h 6858000"/>
              <a:gd name="connsiteX140" fmla="*/ 362657 w 1605470"/>
              <a:gd name="connsiteY140" fmla="*/ 1663540 h 6858000"/>
              <a:gd name="connsiteX141" fmla="*/ 361783 w 1605470"/>
              <a:gd name="connsiteY141" fmla="*/ 1615777 h 6858000"/>
              <a:gd name="connsiteX142" fmla="*/ 342578 w 1605470"/>
              <a:gd name="connsiteY142" fmla="*/ 1563678 h 6858000"/>
              <a:gd name="connsiteX143" fmla="*/ 355658 w 1605470"/>
              <a:gd name="connsiteY143" fmla="*/ 1519474 h 6858000"/>
              <a:gd name="connsiteX144" fmla="*/ 348400 w 1605470"/>
              <a:gd name="connsiteY144" fmla="*/ 1477995 h 6858000"/>
              <a:gd name="connsiteX145" fmla="*/ 334485 w 1605470"/>
              <a:gd name="connsiteY145" fmla="*/ 1373769 h 6858000"/>
              <a:gd name="connsiteX146" fmla="*/ 342792 w 1605470"/>
              <a:gd name="connsiteY146" fmla="*/ 1307086 h 6858000"/>
              <a:gd name="connsiteX147" fmla="*/ 343980 w 1605470"/>
              <a:gd name="connsiteY147" fmla="*/ 1189033 h 6858000"/>
              <a:gd name="connsiteX148" fmla="*/ 348665 w 1605470"/>
              <a:gd name="connsiteY148" fmla="*/ 1168288 h 6858000"/>
              <a:gd name="connsiteX149" fmla="*/ 340947 w 1605470"/>
              <a:gd name="connsiteY149" fmla="*/ 1142577 h 6858000"/>
              <a:gd name="connsiteX150" fmla="*/ 330253 w 1605470"/>
              <a:gd name="connsiteY150" fmla="*/ 1088484 h 6858000"/>
              <a:gd name="connsiteX151" fmla="*/ 318989 w 1605470"/>
              <a:gd name="connsiteY151" fmla="*/ 1016103 h 6858000"/>
              <a:gd name="connsiteX152" fmla="*/ 320445 w 1605470"/>
              <a:gd name="connsiteY152" fmla="*/ 932283 h 6858000"/>
              <a:gd name="connsiteX153" fmla="*/ 322681 w 1605470"/>
              <a:gd name="connsiteY153" fmla="*/ 915925 h 6858000"/>
              <a:gd name="connsiteX154" fmla="*/ 315310 w 1605470"/>
              <a:gd name="connsiteY154" fmla="*/ 896999 h 6858000"/>
              <a:gd name="connsiteX155" fmla="*/ 284718 w 1605470"/>
              <a:gd name="connsiteY155" fmla="*/ 821517 h 6858000"/>
              <a:gd name="connsiteX156" fmla="*/ 263668 w 1605470"/>
              <a:gd name="connsiteY156" fmla="*/ 751353 h 6858000"/>
              <a:gd name="connsiteX157" fmla="*/ 263226 w 1605470"/>
              <a:gd name="connsiteY157" fmla="*/ 721230 h 6858000"/>
              <a:gd name="connsiteX158" fmla="*/ 248897 w 1605470"/>
              <a:gd name="connsiteY158" fmla="*/ 681659 h 6858000"/>
              <a:gd name="connsiteX159" fmla="*/ 234316 w 1605470"/>
              <a:gd name="connsiteY159" fmla="*/ 635218 h 6858000"/>
              <a:gd name="connsiteX160" fmla="*/ 239327 w 1605470"/>
              <a:gd name="connsiteY160" fmla="*/ 613763 h 6858000"/>
              <a:gd name="connsiteX161" fmla="*/ 225269 w 1605470"/>
              <a:gd name="connsiteY161" fmla="*/ 598582 h 6858000"/>
              <a:gd name="connsiteX162" fmla="*/ 224950 w 1605470"/>
              <a:gd name="connsiteY162" fmla="*/ 576846 h 6858000"/>
              <a:gd name="connsiteX163" fmla="*/ 204576 w 1605470"/>
              <a:gd name="connsiteY163" fmla="*/ 530055 h 6858000"/>
              <a:gd name="connsiteX164" fmla="*/ 219064 w 1605470"/>
              <a:gd name="connsiteY164" fmla="*/ 469651 h 6858000"/>
              <a:gd name="connsiteX165" fmla="*/ 195012 w 1605470"/>
              <a:gd name="connsiteY165" fmla="*/ 448559 h 6858000"/>
              <a:gd name="connsiteX166" fmla="*/ 201434 w 1605470"/>
              <a:gd name="connsiteY166" fmla="*/ 441529 h 6858000"/>
              <a:gd name="connsiteX167" fmla="*/ 200655 w 1605470"/>
              <a:gd name="connsiteY167" fmla="*/ 428927 h 6858000"/>
              <a:gd name="connsiteX168" fmla="*/ 190059 w 1605470"/>
              <a:gd name="connsiteY168" fmla="*/ 430161 h 6858000"/>
              <a:gd name="connsiteX169" fmla="*/ 167079 w 1605470"/>
              <a:gd name="connsiteY169" fmla="*/ 367211 h 6858000"/>
              <a:gd name="connsiteX170" fmla="*/ 124571 w 1605470"/>
              <a:gd name="connsiteY170" fmla="*/ 302178 h 6858000"/>
              <a:gd name="connsiteX171" fmla="*/ 103243 w 1605470"/>
              <a:gd name="connsiteY171" fmla="*/ 211375 h 6858000"/>
              <a:gd name="connsiteX172" fmla="*/ 94571 w 1605470"/>
              <a:gd name="connsiteY172" fmla="*/ 184179 h 6858000"/>
              <a:gd name="connsiteX173" fmla="*/ 13437 w 1605470"/>
              <a:gd name="connsiteY173" fmla="*/ 19287 h 6858000"/>
              <a:gd name="connsiteX174" fmla="*/ 0 w 1605470"/>
              <a:gd name="connsiteY17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87214 w 1605470"/>
              <a:gd name="connsiteY41" fmla="*/ 5451511 h 6858000"/>
              <a:gd name="connsiteX42" fmla="*/ 608019 w 1605470"/>
              <a:gd name="connsiteY42" fmla="*/ 5385461 h 6858000"/>
              <a:gd name="connsiteX43" fmla="*/ 622750 w 1605470"/>
              <a:gd name="connsiteY43" fmla="*/ 5363084 h 6858000"/>
              <a:gd name="connsiteX44" fmla="*/ 638731 w 1605470"/>
              <a:gd name="connsiteY44" fmla="*/ 5330009 h 6858000"/>
              <a:gd name="connsiteX45" fmla="*/ 672224 w 1605470"/>
              <a:gd name="connsiteY45" fmla="*/ 5273739 h 6858000"/>
              <a:gd name="connsiteX46" fmla="*/ 681823 w 1605470"/>
              <a:gd name="connsiteY46" fmla="*/ 5241779 h 6858000"/>
              <a:gd name="connsiteX47" fmla="*/ 693049 w 1605470"/>
              <a:gd name="connsiteY47" fmla="*/ 5225268 h 6858000"/>
              <a:gd name="connsiteX48" fmla="*/ 694069 w 1605470"/>
              <a:gd name="connsiteY48" fmla="*/ 5217684 h 6858000"/>
              <a:gd name="connsiteX49" fmla="*/ 701410 w 1605470"/>
              <a:gd name="connsiteY49" fmla="*/ 5193377 h 6858000"/>
              <a:gd name="connsiteX50" fmla="*/ 704713 w 1605470"/>
              <a:gd name="connsiteY50" fmla="*/ 5179288 h 6858000"/>
              <a:gd name="connsiteX51" fmla="*/ 705697 w 1605470"/>
              <a:gd name="connsiteY51" fmla="*/ 5173621 h 6858000"/>
              <a:gd name="connsiteX52" fmla="*/ 701331 w 1605470"/>
              <a:gd name="connsiteY52" fmla="*/ 5159961 h 6858000"/>
              <a:gd name="connsiteX53" fmla="*/ 708008 w 1605470"/>
              <a:gd name="connsiteY53" fmla="*/ 5144295 h 6858000"/>
              <a:gd name="connsiteX54" fmla="*/ 704941 w 1605470"/>
              <a:gd name="connsiteY54" fmla="*/ 5125185 h 6858000"/>
              <a:gd name="connsiteX55" fmla="*/ 711771 w 1605470"/>
              <a:gd name="connsiteY55" fmla="*/ 5121884 h 6858000"/>
              <a:gd name="connsiteX56" fmla="*/ 718807 w 1605470"/>
              <a:gd name="connsiteY56" fmla="*/ 5067850 h 6858000"/>
              <a:gd name="connsiteX57" fmla="*/ 721538 w 1605470"/>
              <a:gd name="connsiteY57" fmla="*/ 5060861 h 6858000"/>
              <a:gd name="connsiteX58" fmla="*/ 718242 w 1605470"/>
              <a:gd name="connsiteY58" fmla="*/ 5034192 h 6858000"/>
              <a:gd name="connsiteX59" fmla="*/ 719796 w 1605470"/>
              <a:gd name="connsiteY59" fmla="*/ 4993030 h 6858000"/>
              <a:gd name="connsiteX60" fmla="*/ 726705 w 1605470"/>
              <a:gd name="connsiteY60" fmla="*/ 4946844 h 6858000"/>
              <a:gd name="connsiteX61" fmla="*/ 722561 w 1605470"/>
              <a:gd name="connsiteY61" fmla="*/ 4932692 h 6858000"/>
              <a:gd name="connsiteX62" fmla="*/ 724935 w 1605470"/>
              <a:gd name="connsiteY62" fmla="*/ 4821504 h 6858000"/>
              <a:gd name="connsiteX63" fmla="*/ 732118 w 1605470"/>
              <a:gd name="connsiteY63" fmla="*/ 4801535 h 6858000"/>
              <a:gd name="connsiteX64" fmla="*/ 739787 w 1605470"/>
              <a:gd name="connsiteY64" fmla="*/ 4797794 h 6858000"/>
              <a:gd name="connsiteX65" fmla="*/ 741081 w 1605470"/>
              <a:gd name="connsiteY65" fmla="*/ 4784526 h 6858000"/>
              <a:gd name="connsiteX66" fmla="*/ 742865 w 1605470"/>
              <a:gd name="connsiteY66" fmla="*/ 4781211 h 6858000"/>
              <a:gd name="connsiteX67" fmla="*/ 751652 w 1605470"/>
              <a:gd name="connsiteY67" fmla="*/ 4761984 h 6858000"/>
              <a:gd name="connsiteX68" fmla="*/ 747700 w 1605470"/>
              <a:gd name="connsiteY68" fmla="*/ 4690749 h 6858000"/>
              <a:gd name="connsiteX69" fmla="*/ 743180 w 1605470"/>
              <a:gd name="connsiteY69" fmla="*/ 4584173 h 6858000"/>
              <a:gd name="connsiteX70" fmla="*/ 738263 w 1605470"/>
              <a:gd name="connsiteY70" fmla="*/ 4444346 h 6858000"/>
              <a:gd name="connsiteX71" fmla="*/ 756542 w 1605470"/>
              <a:gd name="connsiteY71" fmla="*/ 4350346 h 6858000"/>
              <a:gd name="connsiteX72" fmla="*/ 715481 w 1605470"/>
              <a:gd name="connsiteY72" fmla="*/ 4214165 h 6858000"/>
              <a:gd name="connsiteX73" fmla="*/ 719554 w 1605470"/>
              <a:gd name="connsiteY73" fmla="*/ 4090296 h 6858000"/>
              <a:gd name="connsiteX74" fmla="*/ 704810 w 1605470"/>
              <a:gd name="connsiteY74" fmla="*/ 4033999 h 6858000"/>
              <a:gd name="connsiteX75" fmla="*/ 705959 w 1605470"/>
              <a:gd name="connsiteY75" fmla="*/ 4031933 h 6858000"/>
              <a:gd name="connsiteX76" fmla="*/ 704535 w 1605470"/>
              <a:gd name="connsiteY76" fmla="*/ 4013953 h 6858000"/>
              <a:gd name="connsiteX77" fmla="*/ 700443 w 1605470"/>
              <a:gd name="connsiteY77" fmla="*/ 4010511 h 6858000"/>
              <a:gd name="connsiteX78" fmla="*/ 698282 w 1605470"/>
              <a:gd name="connsiteY78" fmla="*/ 3998331 h 6858000"/>
              <a:gd name="connsiteX79" fmla="*/ 690830 w 1605470"/>
              <a:gd name="connsiteY79" fmla="*/ 3974753 h 6858000"/>
              <a:gd name="connsiteX80" fmla="*/ 692428 w 1605470"/>
              <a:gd name="connsiteY80" fmla="*/ 3969950 h 6858000"/>
              <a:gd name="connsiteX81" fmla="*/ 685850 w 1605470"/>
              <a:gd name="connsiteY81" fmla="*/ 3933779 h 6858000"/>
              <a:gd name="connsiteX82" fmla="*/ 687181 w 1605470"/>
              <a:gd name="connsiteY82" fmla="*/ 3933093 h 6858000"/>
              <a:gd name="connsiteX83" fmla="*/ 691535 w 1605470"/>
              <a:gd name="connsiteY83" fmla="*/ 3922082 h 6858000"/>
              <a:gd name="connsiteX84" fmla="*/ 696613 w 1605470"/>
              <a:gd name="connsiteY84" fmla="*/ 3901461 h 6858000"/>
              <a:gd name="connsiteX85" fmla="*/ 719207 w 1605470"/>
              <a:gd name="connsiteY85" fmla="*/ 3813873 h 6858000"/>
              <a:gd name="connsiteX86" fmla="*/ 718632 w 1605470"/>
              <a:gd name="connsiteY86" fmla="*/ 3806161 h 6858000"/>
              <a:gd name="connsiteX87" fmla="*/ 718939 w 1605470"/>
              <a:gd name="connsiteY87" fmla="*/ 3805957 h 6858000"/>
              <a:gd name="connsiteX88" fmla="*/ 718966 w 1605470"/>
              <a:gd name="connsiteY88" fmla="*/ 3797724 h 6858000"/>
              <a:gd name="connsiteX89" fmla="*/ 717581 w 1605470"/>
              <a:gd name="connsiteY89" fmla="*/ 3792098 h 6858000"/>
              <a:gd name="connsiteX90" fmla="*/ 716465 w 1605470"/>
              <a:gd name="connsiteY90" fmla="*/ 3777135 h 6858000"/>
              <a:gd name="connsiteX91" fmla="*/ 718198 w 1605470"/>
              <a:gd name="connsiteY91" fmla="*/ 3771656 h 6858000"/>
              <a:gd name="connsiteX92" fmla="*/ 721941 w 1605470"/>
              <a:gd name="connsiteY92" fmla="*/ 3769007 h 6858000"/>
              <a:gd name="connsiteX93" fmla="*/ 721407 w 1605470"/>
              <a:gd name="connsiteY93" fmla="*/ 3767709 h 6858000"/>
              <a:gd name="connsiteX94" fmla="*/ 730103 w 1605470"/>
              <a:gd name="connsiteY94" fmla="*/ 3738082 h 6858000"/>
              <a:gd name="connsiteX95" fmla="*/ 737449 w 1605470"/>
              <a:gd name="connsiteY95" fmla="*/ 3673397 h 6858000"/>
              <a:gd name="connsiteX96" fmla="*/ 736745 w 1605470"/>
              <a:gd name="connsiteY96" fmla="*/ 3637109 h 6858000"/>
              <a:gd name="connsiteX97" fmla="*/ 740188 w 1605470"/>
              <a:gd name="connsiteY97" fmla="*/ 3536883 h 6858000"/>
              <a:gd name="connsiteX98" fmla="*/ 747726 w 1605470"/>
              <a:gd name="connsiteY98" fmla="*/ 3435652 h 6858000"/>
              <a:gd name="connsiteX99" fmla="*/ 774383 w 1605470"/>
              <a:gd name="connsiteY99" fmla="*/ 3381564 h 6858000"/>
              <a:gd name="connsiteX100" fmla="*/ 774870 w 1605470"/>
              <a:gd name="connsiteY100" fmla="*/ 3375761 h 6858000"/>
              <a:gd name="connsiteX101" fmla="*/ 770510 w 1605470"/>
              <a:gd name="connsiteY101" fmla="*/ 3361844 h 6858000"/>
              <a:gd name="connsiteX102" fmla="*/ 767933 w 1605470"/>
              <a:gd name="connsiteY102" fmla="*/ 3356929 h 6858000"/>
              <a:gd name="connsiteX103" fmla="*/ 766158 w 1605470"/>
              <a:gd name="connsiteY103" fmla="*/ 3349058 h 6858000"/>
              <a:gd name="connsiteX104" fmla="*/ 766414 w 1605470"/>
              <a:gd name="connsiteY104" fmla="*/ 3348763 h 6858000"/>
              <a:gd name="connsiteX105" fmla="*/ 764166 w 1605470"/>
              <a:gd name="connsiteY105" fmla="*/ 3341588 h 6858000"/>
              <a:gd name="connsiteX106" fmla="*/ 749397 w 1605470"/>
              <a:gd name="connsiteY106" fmla="*/ 3307769 h 6858000"/>
              <a:gd name="connsiteX107" fmla="*/ 766960 w 1605470"/>
              <a:gd name="connsiteY107" fmla="*/ 3250522 h 6858000"/>
              <a:gd name="connsiteX108" fmla="*/ 767385 w 1605470"/>
              <a:gd name="connsiteY108" fmla="*/ 3229163 h 6858000"/>
              <a:gd name="connsiteX109" fmla="*/ 769208 w 1605470"/>
              <a:gd name="connsiteY109" fmla="*/ 3217217 h 6858000"/>
              <a:gd name="connsiteX110" fmla="*/ 770350 w 1605470"/>
              <a:gd name="connsiteY110" fmla="*/ 3216125 h 6858000"/>
              <a:gd name="connsiteX111" fmla="*/ 756043 w 1605470"/>
              <a:gd name="connsiteY111" fmla="*/ 3183755 h 6858000"/>
              <a:gd name="connsiteX112" fmla="*/ 756544 w 1605470"/>
              <a:gd name="connsiteY112" fmla="*/ 3178642 h 6858000"/>
              <a:gd name="connsiteX113" fmla="*/ 744144 w 1605470"/>
              <a:gd name="connsiteY113" fmla="*/ 3158586 h 6858000"/>
              <a:gd name="connsiteX114" fmla="*/ 739378 w 1605470"/>
              <a:gd name="connsiteY114" fmla="*/ 3147669 h 6858000"/>
              <a:gd name="connsiteX115" fmla="*/ 734648 w 1605470"/>
              <a:gd name="connsiteY115" fmla="*/ 3145733 h 6858000"/>
              <a:gd name="connsiteX116" fmla="*/ 729329 w 1605470"/>
              <a:gd name="connsiteY116" fmla="*/ 3129034 h 6858000"/>
              <a:gd name="connsiteX117" fmla="*/ 729994 w 1605470"/>
              <a:gd name="connsiteY117" fmla="*/ 3126682 h 6858000"/>
              <a:gd name="connsiteX118" fmla="*/ 720862 w 1605470"/>
              <a:gd name="connsiteY118" fmla="*/ 3114519 h 6858000"/>
              <a:gd name="connsiteX119" fmla="*/ 707471 w 1605470"/>
              <a:gd name="connsiteY119" fmla="*/ 3106272 h 6858000"/>
              <a:gd name="connsiteX120" fmla="*/ 680201 w 1605470"/>
              <a:gd name="connsiteY120" fmla="*/ 2958185 h 6858000"/>
              <a:gd name="connsiteX121" fmla="*/ 622815 w 1605470"/>
              <a:gd name="connsiteY121" fmla="*/ 2762989 h 6858000"/>
              <a:gd name="connsiteX122" fmla="*/ 571733 w 1605470"/>
              <a:gd name="connsiteY122" fmla="*/ 2554718 h 6858000"/>
              <a:gd name="connsiteX123" fmla="*/ 551827 w 1605470"/>
              <a:gd name="connsiteY123" fmla="*/ 2485734 h 6858000"/>
              <a:gd name="connsiteX124" fmla="*/ 542550 w 1605470"/>
              <a:gd name="connsiteY124" fmla="*/ 2447068 h 6858000"/>
              <a:gd name="connsiteX125" fmla="*/ 529511 w 1605470"/>
              <a:gd name="connsiteY125" fmla="*/ 2425819 h 6858000"/>
              <a:gd name="connsiteX126" fmla="*/ 528878 w 1605470"/>
              <a:gd name="connsiteY126" fmla="*/ 2408971 h 6858000"/>
              <a:gd name="connsiteX127" fmla="*/ 535510 w 1605470"/>
              <a:gd name="connsiteY127" fmla="*/ 2402874 h 6858000"/>
              <a:gd name="connsiteX128" fmla="*/ 538122 w 1605470"/>
              <a:gd name="connsiteY128" fmla="*/ 2381443 h 6858000"/>
              <a:gd name="connsiteX129" fmla="*/ 514451 w 1605470"/>
              <a:gd name="connsiteY129" fmla="*/ 2261920 h 6858000"/>
              <a:gd name="connsiteX130" fmla="*/ 486968 w 1605470"/>
              <a:gd name="connsiteY130" fmla="*/ 2182937 h 6858000"/>
              <a:gd name="connsiteX131" fmla="*/ 488555 w 1605470"/>
              <a:gd name="connsiteY131" fmla="*/ 2155135 h 6858000"/>
              <a:gd name="connsiteX132" fmla="*/ 486013 w 1605470"/>
              <a:gd name="connsiteY132" fmla="*/ 2118008 h 6858000"/>
              <a:gd name="connsiteX133" fmla="*/ 487006 w 1605470"/>
              <a:gd name="connsiteY133" fmla="*/ 2050531 h 6858000"/>
              <a:gd name="connsiteX134" fmla="*/ 478812 w 1605470"/>
              <a:gd name="connsiteY134" fmla="*/ 1963269 h 6858000"/>
              <a:gd name="connsiteX135" fmla="*/ 442619 w 1605470"/>
              <a:gd name="connsiteY135" fmla="*/ 1910499 h 6858000"/>
              <a:gd name="connsiteX136" fmla="*/ 446785 w 1605470"/>
              <a:gd name="connsiteY136" fmla="*/ 1903212 h 6858000"/>
              <a:gd name="connsiteX137" fmla="*/ 436547 w 1605470"/>
              <a:gd name="connsiteY137" fmla="*/ 1861531 h 6858000"/>
              <a:gd name="connsiteX138" fmla="*/ 390346 w 1605470"/>
              <a:gd name="connsiteY138" fmla="*/ 1732919 h 6858000"/>
              <a:gd name="connsiteX139" fmla="*/ 362657 w 1605470"/>
              <a:gd name="connsiteY139" fmla="*/ 1663540 h 6858000"/>
              <a:gd name="connsiteX140" fmla="*/ 361783 w 1605470"/>
              <a:gd name="connsiteY140" fmla="*/ 1615777 h 6858000"/>
              <a:gd name="connsiteX141" fmla="*/ 342578 w 1605470"/>
              <a:gd name="connsiteY141" fmla="*/ 1563678 h 6858000"/>
              <a:gd name="connsiteX142" fmla="*/ 355658 w 1605470"/>
              <a:gd name="connsiteY142" fmla="*/ 1519474 h 6858000"/>
              <a:gd name="connsiteX143" fmla="*/ 348400 w 1605470"/>
              <a:gd name="connsiteY143" fmla="*/ 1477995 h 6858000"/>
              <a:gd name="connsiteX144" fmla="*/ 334485 w 1605470"/>
              <a:gd name="connsiteY144" fmla="*/ 1373769 h 6858000"/>
              <a:gd name="connsiteX145" fmla="*/ 342792 w 1605470"/>
              <a:gd name="connsiteY145" fmla="*/ 1307086 h 6858000"/>
              <a:gd name="connsiteX146" fmla="*/ 343980 w 1605470"/>
              <a:gd name="connsiteY146" fmla="*/ 1189033 h 6858000"/>
              <a:gd name="connsiteX147" fmla="*/ 348665 w 1605470"/>
              <a:gd name="connsiteY147" fmla="*/ 1168288 h 6858000"/>
              <a:gd name="connsiteX148" fmla="*/ 340947 w 1605470"/>
              <a:gd name="connsiteY148" fmla="*/ 1142577 h 6858000"/>
              <a:gd name="connsiteX149" fmla="*/ 330253 w 1605470"/>
              <a:gd name="connsiteY149" fmla="*/ 1088484 h 6858000"/>
              <a:gd name="connsiteX150" fmla="*/ 318989 w 1605470"/>
              <a:gd name="connsiteY150" fmla="*/ 1016103 h 6858000"/>
              <a:gd name="connsiteX151" fmla="*/ 320445 w 1605470"/>
              <a:gd name="connsiteY151" fmla="*/ 932283 h 6858000"/>
              <a:gd name="connsiteX152" fmla="*/ 322681 w 1605470"/>
              <a:gd name="connsiteY152" fmla="*/ 915925 h 6858000"/>
              <a:gd name="connsiteX153" fmla="*/ 315310 w 1605470"/>
              <a:gd name="connsiteY153" fmla="*/ 896999 h 6858000"/>
              <a:gd name="connsiteX154" fmla="*/ 284718 w 1605470"/>
              <a:gd name="connsiteY154" fmla="*/ 821517 h 6858000"/>
              <a:gd name="connsiteX155" fmla="*/ 263668 w 1605470"/>
              <a:gd name="connsiteY155" fmla="*/ 751353 h 6858000"/>
              <a:gd name="connsiteX156" fmla="*/ 263226 w 1605470"/>
              <a:gd name="connsiteY156" fmla="*/ 721230 h 6858000"/>
              <a:gd name="connsiteX157" fmla="*/ 248897 w 1605470"/>
              <a:gd name="connsiteY157" fmla="*/ 681659 h 6858000"/>
              <a:gd name="connsiteX158" fmla="*/ 234316 w 1605470"/>
              <a:gd name="connsiteY158" fmla="*/ 635218 h 6858000"/>
              <a:gd name="connsiteX159" fmla="*/ 239327 w 1605470"/>
              <a:gd name="connsiteY159" fmla="*/ 613763 h 6858000"/>
              <a:gd name="connsiteX160" fmla="*/ 225269 w 1605470"/>
              <a:gd name="connsiteY160" fmla="*/ 598582 h 6858000"/>
              <a:gd name="connsiteX161" fmla="*/ 224950 w 1605470"/>
              <a:gd name="connsiteY161" fmla="*/ 576846 h 6858000"/>
              <a:gd name="connsiteX162" fmla="*/ 204576 w 1605470"/>
              <a:gd name="connsiteY162" fmla="*/ 530055 h 6858000"/>
              <a:gd name="connsiteX163" fmla="*/ 219064 w 1605470"/>
              <a:gd name="connsiteY163" fmla="*/ 469651 h 6858000"/>
              <a:gd name="connsiteX164" fmla="*/ 195012 w 1605470"/>
              <a:gd name="connsiteY164" fmla="*/ 448559 h 6858000"/>
              <a:gd name="connsiteX165" fmla="*/ 201434 w 1605470"/>
              <a:gd name="connsiteY165" fmla="*/ 441529 h 6858000"/>
              <a:gd name="connsiteX166" fmla="*/ 200655 w 1605470"/>
              <a:gd name="connsiteY166" fmla="*/ 428927 h 6858000"/>
              <a:gd name="connsiteX167" fmla="*/ 190059 w 1605470"/>
              <a:gd name="connsiteY167" fmla="*/ 430161 h 6858000"/>
              <a:gd name="connsiteX168" fmla="*/ 167079 w 1605470"/>
              <a:gd name="connsiteY168" fmla="*/ 367211 h 6858000"/>
              <a:gd name="connsiteX169" fmla="*/ 124571 w 1605470"/>
              <a:gd name="connsiteY169" fmla="*/ 302178 h 6858000"/>
              <a:gd name="connsiteX170" fmla="*/ 103243 w 1605470"/>
              <a:gd name="connsiteY170" fmla="*/ 211375 h 6858000"/>
              <a:gd name="connsiteX171" fmla="*/ 94571 w 1605470"/>
              <a:gd name="connsiteY171" fmla="*/ 184179 h 6858000"/>
              <a:gd name="connsiteX172" fmla="*/ 13437 w 1605470"/>
              <a:gd name="connsiteY172" fmla="*/ 19287 h 6858000"/>
              <a:gd name="connsiteX173" fmla="*/ 0 w 1605470"/>
              <a:gd name="connsiteY17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08019 w 1605470"/>
              <a:gd name="connsiteY42" fmla="*/ 5385461 h 6858000"/>
              <a:gd name="connsiteX43" fmla="*/ 622750 w 1605470"/>
              <a:gd name="connsiteY43" fmla="*/ 5363084 h 6858000"/>
              <a:gd name="connsiteX44" fmla="*/ 638731 w 1605470"/>
              <a:gd name="connsiteY44" fmla="*/ 5330009 h 6858000"/>
              <a:gd name="connsiteX45" fmla="*/ 672224 w 1605470"/>
              <a:gd name="connsiteY45" fmla="*/ 5273739 h 6858000"/>
              <a:gd name="connsiteX46" fmla="*/ 681823 w 1605470"/>
              <a:gd name="connsiteY46" fmla="*/ 5241779 h 6858000"/>
              <a:gd name="connsiteX47" fmla="*/ 693049 w 1605470"/>
              <a:gd name="connsiteY47" fmla="*/ 5225268 h 6858000"/>
              <a:gd name="connsiteX48" fmla="*/ 694069 w 1605470"/>
              <a:gd name="connsiteY48" fmla="*/ 5217684 h 6858000"/>
              <a:gd name="connsiteX49" fmla="*/ 701410 w 1605470"/>
              <a:gd name="connsiteY49" fmla="*/ 5193377 h 6858000"/>
              <a:gd name="connsiteX50" fmla="*/ 704713 w 1605470"/>
              <a:gd name="connsiteY50" fmla="*/ 5179288 h 6858000"/>
              <a:gd name="connsiteX51" fmla="*/ 705697 w 1605470"/>
              <a:gd name="connsiteY51" fmla="*/ 5173621 h 6858000"/>
              <a:gd name="connsiteX52" fmla="*/ 701331 w 1605470"/>
              <a:gd name="connsiteY52" fmla="*/ 5159961 h 6858000"/>
              <a:gd name="connsiteX53" fmla="*/ 708008 w 1605470"/>
              <a:gd name="connsiteY53" fmla="*/ 5144295 h 6858000"/>
              <a:gd name="connsiteX54" fmla="*/ 704941 w 1605470"/>
              <a:gd name="connsiteY54" fmla="*/ 5125185 h 6858000"/>
              <a:gd name="connsiteX55" fmla="*/ 711771 w 1605470"/>
              <a:gd name="connsiteY55" fmla="*/ 5121884 h 6858000"/>
              <a:gd name="connsiteX56" fmla="*/ 718807 w 1605470"/>
              <a:gd name="connsiteY56" fmla="*/ 5067850 h 6858000"/>
              <a:gd name="connsiteX57" fmla="*/ 721538 w 1605470"/>
              <a:gd name="connsiteY57" fmla="*/ 5060861 h 6858000"/>
              <a:gd name="connsiteX58" fmla="*/ 718242 w 1605470"/>
              <a:gd name="connsiteY58" fmla="*/ 5034192 h 6858000"/>
              <a:gd name="connsiteX59" fmla="*/ 719796 w 1605470"/>
              <a:gd name="connsiteY59" fmla="*/ 4993030 h 6858000"/>
              <a:gd name="connsiteX60" fmla="*/ 726705 w 1605470"/>
              <a:gd name="connsiteY60" fmla="*/ 4946844 h 6858000"/>
              <a:gd name="connsiteX61" fmla="*/ 722561 w 1605470"/>
              <a:gd name="connsiteY61" fmla="*/ 4932692 h 6858000"/>
              <a:gd name="connsiteX62" fmla="*/ 724935 w 1605470"/>
              <a:gd name="connsiteY62" fmla="*/ 4821504 h 6858000"/>
              <a:gd name="connsiteX63" fmla="*/ 732118 w 1605470"/>
              <a:gd name="connsiteY63" fmla="*/ 4801535 h 6858000"/>
              <a:gd name="connsiteX64" fmla="*/ 739787 w 1605470"/>
              <a:gd name="connsiteY64" fmla="*/ 4797794 h 6858000"/>
              <a:gd name="connsiteX65" fmla="*/ 741081 w 1605470"/>
              <a:gd name="connsiteY65" fmla="*/ 4784526 h 6858000"/>
              <a:gd name="connsiteX66" fmla="*/ 742865 w 1605470"/>
              <a:gd name="connsiteY66" fmla="*/ 4781211 h 6858000"/>
              <a:gd name="connsiteX67" fmla="*/ 751652 w 1605470"/>
              <a:gd name="connsiteY67" fmla="*/ 4761984 h 6858000"/>
              <a:gd name="connsiteX68" fmla="*/ 747700 w 1605470"/>
              <a:gd name="connsiteY68" fmla="*/ 4690749 h 6858000"/>
              <a:gd name="connsiteX69" fmla="*/ 743180 w 1605470"/>
              <a:gd name="connsiteY69" fmla="*/ 4584173 h 6858000"/>
              <a:gd name="connsiteX70" fmla="*/ 738263 w 1605470"/>
              <a:gd name="connsiteY70" fmla="*/ 4444346 h 6858000"/>
              <a:gd name="connsiteX71" fmla="*/ 756542 w 1605470"/>
              <a:gd name="connsiteY71" fmla="*/ 4350346 h 6858000"/>
              <a:gd name="connsiteX72" fmla="*/ 715481 w 1605470"/>
              <a:gd name="connsiteY72" fmla="*/ 4214165 h 6858000"/>
              <a:gd name="connsiteX73" fmla="*/ 719554 w 1605470"/>
              <a:gd name="connsiteY73" fmla="*/ 4090296 h 6858000"/>
              <a:gd name="connsiteX74" fmla="*/ 704810 w 1605470"/>
              <a:gd name="connsiteY74" fmla="*/ 4033999 h 6858000"/>
              <a:gd name="connsiteX75" fmla="*/ 705959 w 1605470"/>
              <a:gd name="connsiteY75" fmla="*/ 4031933 h 6858000"/>
              <a:gd name="connsiteX76" fmla="*/ 704535 w 1605470"/>
              <a:gd name="connsiteY76" fmla="*/ 4013953 h 6858000"/>
              <a:gd name="connsiteX77" fmla="*/ 700443 w 1605470"/>
              <a:gd name="connsiteY77" fmla="*/ 4010511 h 6858000"/>
              <a:gd name="connsiteX78" fmla="*/ 698282 w 1605470"/>
              <a:gd name="connsiteY78" fmla="*/ 3998331 h 6858000"/>
              <a:gd name="connsiteX79" fmla="*/ 690830 w 1605470"/>
              <a:gd name="connsiteY79" fmla="*/ 3974753 h 6858000"/>
              <a:gd name="connsiteX80" fmla="*/ 692428 w 1605470"/>
              <a:gd name="connsiteY80" fmla="*/ 3969950 h 6858000"/>
              <a:gd name="connsiteX81" fmla="*/ 685850 w 1605470"/>
              <a:gd name="connsiteY81" fmla="*/ 3933779 h 6858000"/>
              <a:gd name="connsiteX82" fmla="*/ 687181 w 1605470"/>
              <a:gd name="connsiteY82" fmla="*/ 3933093 h 6858000"/>
              <a:gd name="connsiteX83" fmla="*/ 691535 w 1605470"/>
              <a:gd name="connsiteY83" fmla="*/ 3922082 h 6858000"/>
              <a:gd name="connsiteX84" fmla="*/ 696613 w 1605470"/>
              <a:gd name="connsiteY84" fmla="*/ 3901461 h 6858000"/>
              <a:gd name="connsiteX85" fmla="*/ 719207 w 1605470"/>
              <a:gd name="connsiteY85" fmla="*/ 3813873 h 6858000"/>
              <a:gd name="connsiteX86" fmla="*/ 718632 w 1605470"/>
              <a:gd name="connsiteY86" fmla="*/ 3806161 h 6858000"/>
              <a:gd name="connsiteX87" fmla="*/ 718939 w 1605470"/>
              <a:gd name="connsiteY87" fmla="*/ 3805957 h 6858000"/>
              <a:gd name="connsiteX88" fmla="*/ 718966 w 1605470"/>
              <a:gd name="connsiteY88" fmla="*/ 3797724 h 6858000"/>
              <a:gd name="connsiteX89" fmla="*/ 717581 w 1605470"/>
              <a:gd name="connsiteY89" fmla="*/ 3792098 h 6858000"/>
              <a:gd name="connsiteX90" fmla="*/ 716465 w 1605470"/>
              <a:gd name="connsiteY90" fmla="*/ 3777135 h 6858000"/>
              <a:gd name="connsiteX91" fmla="*/ 718198 w 1605470"/>
              <a:gd name="connsiteY91" fmla="*/ 3771656 h 6858000"/>
              <a:gd name="connsiteX92" fmla="*/ 721941 w 1605470"/>
              <a:gd name="connsiteY92" fmla="*/ 3769007 h 6858000"/>
              <a:gd name="connsiteX93" fmla="*/ 721407 w 1605470"/>
              <a:gd name="connsiteY93" fmla="*/ 3767709 h 6858000"/>
              <a:gd name="connsiteX94" fmla="*/ 730103 w 1605470"/>
              <a:gd name="connsiteY94" fmla="*/ 3738082 h 6858000"/>
              <a:gd name="connsiteX95" fmla="*/ 737449 w 1605470"/>
              <a:gd name="connsiteY95" fmla="*/ 3673397 h 6858000"/>
              <a:gd name="connsiteX96" fmla="*/ 736745 w 1605470"/>
              <a:gd name="connsiteY96" fmla="*/ 3637109 h 6858000"/>
              <a:gd name="connsiteX97" fmla="*/ 740188 w 1605470"/>
              <a:gd name="connsiteY97" fmla="*/ 3536883 h 6858000"/>
              <a:gd name="connsiteX98" fmla="*/ 747726 w 1605470"/>
              <a:gd name="connsiteY98" fmla="*/ 3435652 h 6858000"/>
              <a:gd name="connsiteX99" fmla="*/ 774383 w 1605470"/>
              <a:gd name="connsiteY99" fmla="*/ 3381564 h 6858000"/>
              <a:gd name="connsiteX100" fmla="*/ 774870 w 1605470"/>
              <a:gd name="connsiteY100" fmla="*/ 3375761 h 6858000"/>
              <a:gd name="connsiteX101" fmla="*/ 770510 w 1605470"/>
              <a:gd name="connsiteY101" fmla="*/ 3361844 h 6858000"/>
              <a:gd name="connsiteX102" fmla="*/ 767933 w 1605470"/>
              <a:gd name="connsiteY102" fmla="*/ 3356929 h 6858000"/>
              <a:gd name="connsiteX103" fmla="*/ 766158 w 1605470"/>
              <a:gd name="connsiteY103" fmla="*/ 3349058 h 6858000"/>
              <a:gd name="connsiteX104" fmla="*/ 766414 w 1605470"/>
              <a:gd name="connsiteY104" fmla="*/ 3348763 h 6858000"/>
              <a:gd name="connsiteX105" fmla="*/ 764166 w 1605470"/>
              <a:gd name="connsiteY105" fmla="*/ 3341588 h 6858000"/>
              <a:gd name="connsiteX106" fmla="*/ 749397 w 1605470"/>
              <a:gd name="connsiteY106" fmla="*/ 3307769 h 6858000"/>
              <a:gd name="connsiteX107" fmla="*/ 766960 w 1605470"/>
              <a:gd name="connsiteY107" fmla="*/ 3250522 h 6858000"/>
              <a:gd name="connsiteX108" fmla="*/ 767385 w 1605470"/>
              <a:gd name="connsiteY108" fmla="*/ 3229163 h 6858000"/>
              <a:gd name="connsiteX109" fmla="*/ 769208 w 1605470"/>
              <a:gd name="connsiteY109" fmla="*/ 3217217 h 6858000"/>
              <a:gd name="connsiteX110" fmla="*/ 770350 w 1605470"/>
              <a:gd name="connsiteY110" fmla="*/ 3216125 h 6858000"/>
              <a:gd name="connsiteX111" fmla="*/ 756043 w 1605470"/>
              <a:gd name="connsiteY111" fmla="*/ 3183755 h 6858000"/>
              <a:gd name="connsiteX112" fmla="*/ 756544 w 1605470"/>
              <a:gd name="connsiteY112" fmla="*/ 3178642 h 6858000"/>
              <a:gd name="connsiteX113" fmla="*/ 744144 w 1605470"/>
              <a:gd name="connsiteY113" fmla="*/ 3158586 h 6858000"/>
              <a:gd name="connsiteX114" fmla="*/ 739378 w 1605470"/>
              <a:gd name="connsiteY114" fmla="*/ 3147669 h 6858000"/>
              <a:gd name="connsiteX115" fmla="*/ 734648 w 1605470"/>
              <a:gd name="connsiteY115" fmla="*/ 3145733 h 6858000"/>
              <a:gd name="connsiteX116" fmla="*/ 729329 w 1605470"/>
              <a:gd name="connsiteY116" fmla="*/ 3129034 h 6858000"/>
              <a:gd name="connsiteX117" fmla="*/ 729994 w 1605470"/>
              <a:gd name="connsiteY117" fmla="*/ 3126682 h 6858000"/>
              <a:gd name="connsiteX118" fmla="*/ 720862 w 1605470"/>
              <a:gd name="connsiteY118" fmla="*/ 3114519 h 6858000"/>
              <a:gd name="connsiteX119" fmla="*/ 707471 w 1605470"/>
              <a:gd name="connsiteY119" fmla="*/ 3106272 h 6858000"/>
              <a:gd name="connsiteX120" fmla="*/ 680201 w 1605470"/>
              <a:gd name="connsiteY120" fmla="*/ 2958185 h 6858000"/>
              <a:gd name="connsiteX121" fmla="*/ 622815 w 1605470"/>
              <a:gd name="connsiteY121" fmla="*/ 2762989 h 6858000"/>
              <a:gd name="connsiteX122" fmla="*/ 571733 w 1605470"/>
              <a:gd name="connsiteY122" fmla="*/ 2554718 h 6858000"/>
              <a:gd name="connsiteX123" fmla="*/ 551827 w 1605470"/>
              <a:gd name="connsiteY123" fmla="*/ 2485734 h 6858000"/>
              <a:gd name="connsiteX124" fmla="*/ 542550 w 1605470"/>
              <a:gd name="connsiteY124" fmla="*/ 2447068 h 6858000"/>
              <a:gd name="connsiteX125" fmla="*/ 529511 w 1605470"/>
              <a:gd name="connsiteY125" fmla="*/ 2425819 h 6858000"/>
              <a:gd name="connsiteX126" fmla="*/ 528878 w 1605470"/>
              <a:gd name="connsiteY126" fmla="*/ 2408971 h 6858000"/>
              <a:gd name="connsiteX127" fmla="*/ 535510 w 1605470"/>
              <a:gd name="connsiteY127" fmla="*/ 2402874 h 6858000"/>
              <a:gd name="connsiteX128" fmla="*/ 538122 w 1605470"/>
              <a:gd name="connsiteY128" fmla="*/ 2381443 h 6858000"/>
              <a:gd name="connsiteX129" fmla="*/ 514451 w 1605470"/>
              <a:gd name="connsiteY129" fmla="*/ 2261920 h 6858000"/>
              <a:gd name="connsiteX130" fmla="*/ 486968 w 1605470"/>
              <a:gd name="connsiteY130" fmla="*/ 2182937 h 6858000"/>
              <a:gd name="connsiteX131" fmla="*/ 488555 w 1605470"/>
              <a:gd name="connsiteY131" fmla="*/ 2155135 h 6858000"/>
              <a:gd name="connsiteX132" fmla="*/ 486013 w 1605470"/>
              <a:gd name="connsiteY132" fmla="*/ 2118008 h 6858000"/>
              <a:gd name="connsiteX133" fmla="*/ 487006 w 1605470"/>
              <a:gd name="connsiteY133" fmla="*/ 2050531 h 6858000"/>
              <a:gd name="connsiteX134" fmla="*/ 478812 w 1605470"/>
              <a:gd name="connsiteY134" fmla="*/ 1963269 h 6858000"/>
              <a:gd name="connsiteX135" fmla="*/ 442619 w 1605470"/>
              <a:gd name="connsiteY135" fmla="*/ 1910499 h 6858000"/>
              <a:gd name="connsiteX136" fmla="*/ 446785 w 1605470"/>
              <a:gd name="connsiteY136" fmla="*/ 1903212 h 6858000"/>
              <a:gd name="connsiteX137" fmla="*/ 436547 w 1605470"/>
              <a:gd name="connsiteY137" fmla="*/ 1861531 h 6858000"/>
              <a:gd name="connsiteX138" fmla="*/ 390346 w 1605470"/>
              <a:gd name="connsiteY138" fmla="*/ 1732919 h 6858000"/>
              <a:gd name="connsiteX139" fmla="*/ 362657 w 1605470"/>
              <a:gd name="connsiteY139" fmla="*/ 1663540 h 6858000"/>
              <a:gd name="connsiteX140" fmla="*/ 361783 w 1605470"/>
              <a:gd name="connsiteY140" fmla="*/ 1615777 h 6858000"/>
              <a:gd name="connsiteX141" fmla="*/ 342578 w 1605470"/>
              <a:gd name="connsiteY141" fmla="*/ 1563678 h 6858000"/>
              <a:gd name="connsiteX142" fmla="*/ 355658 w 1605470"/>
              <a:gd name="connsiteY142" fmla="*/ 1519474 h 6858000"/>
              <a:gd name="connsiteX143" fmla="*/ 348400 w 1605470"/>
              <a:gd name="connsiteY143" fmla="*/ 1477995 h 6858000"/>
              <a:gd name="connsiteX144" fmla="*/ 334485 w 1605470"/>
              <a:gd name="connsiteY144" fmla="*/ 1373769 h 6858000"/>
              <a:gd name="connsiteX145" fmla="*/ 342792 w 1605470"/>
              <a:gd name="connsiteY145" fmla="*/ 1307086 h 6858000"/>
              <a:gd name="connsiteX146" fmla="*/ 343980 w 1605470"/>
              <a:gd name="connsiteY146" fmla="*/ 1189033 h 6858000"/>
              <a:gd name="connsiteX147" fmla="*/ 348665 w 1605470"/>
              <a:gd name="connsiteY147" fmla="*/ 1168288 h 6858000"/>
              <a:gd name="connsiteX148" fmla="*/ 340947 w 1605470"/>
              <a:gd name="connsiteY148" fmla="*/ 1142577 h 6858000"/>
              <a:gd name="connsiteX149" fmla="*/ 330253 w 1605470"/>
              <a:gd name="connsiteY149" fmla="*/ 1088484 h 6858000"/>
              <a:gd name="connsiteX150" fmla="*/ 318989 w 1605470"/>
              <a:gd name="connsiteY150" fmla="*/ 1016103 h 6858000"/>
              <a:gd name="connsiteX151" fmla="*/ 320445 w 1605470"/>
              <a:gd name="connsiteY151" fmla="*/ 932283 h 6858000"/>
              <a:gd name="connsiteX152" fmla="*/ 322681 w 1605470"/>
              <a:gd name="connsiteY152" fmla="*/ 915925 h 6858000"/>
              <a:gd name="connsiteX153" fmla="*/ 315310 w 1605470"/>
              <a:gd name="connsiteY153" fmla="*/ 896999 h 6858000"/>
              <a:gd name="connsiteX154" fmla="*/ 284718 w 1605470"/>
              <a:gd name="connsiteY154" fmla="*/ 821517 h 6858000"/>
              <a:gd name="connsiteX155" fmla="*/ 263668 w 1605470"/>
              <a:gd name="connsiteY155" fmla="*/ 751353 h 6858000"/>
              <a:gd name="connsiteX156" fmla="*/ 263226 w 1605470"/>
              <a:gd name="connsiteY156" fmla="*/ 721230 h 6858000"/>
              <a:gd name="connsiteX157" fmla="*/ 248897 w 1605470"/>
              <a:gd name="connsiteY157" fmla="*/ 681659 h 6858000"/>
              <a:gd name="connsiteX158" fmla="*/ 234316 w 1605470"/>
              <a:gd name="connsiteY158" fmla="*/ 635218 h 6858000"/>
              <a:gd name="connsiteX159" fmla="*/ 239327 w 1605470"/>
              <a:gd name="connsiteY159" fmla="*/ 613763 h 6858000"/>
              <a:gd name="connsiteX160" fmla="*/ 225269 w 1605470"/>
              <a:gd name="connsiteY160" fmla="*/ 598582 h 6858000"/>
              <a:gd name="connsiteX161" fmla="*/ 224950 w 1605470"/>
              <a:gd name="connsiteY161" fmla="*/ 576846 h 6858000"/>
              <a:gd name="connsiteX162" fmla="*/ 204576 w 1605470"/>
              <a:gd name="connsiteY162" fmla="*/ 530055 h 6858000"/>
              <a:gd name="connsiteX163" fmla="*/ 219064 w 1605470"/>
              <a:gd name="connsiteY163" fmla="*/ 469651 h 6858000"/>
              <a:gd name="connsiteX164" fmla="*/ 195012 w 1605470"/>
              <a:gd name="connsiteY164" fmla="*/ 448559 h 6858000"/>
              <a:gd name="connsiteX165" fmla="*/ 201434 w 1605470"/>
              <a:gd name="connsiteY165" fmla="*/ 441529 h 6858000"/>
              <a:gd name="connsiteX166" fmla="*/ 200655 w 1605470"/>
              <a:gd name="connsiteY166" fmla="*/ 428927 h 6858000"/>
              <a:gd name="connsiteX167" fmla="*/ 190059 w 1605470"/>
              <a:gd name="connsiteY167" fmla="*/ 430161 h 6858000"/>
              <a:gd name="connsiteX168" fmla="*/ 167079 w 1605470"/>
              <a:gd name="connsiteY168" fmla="*/ 367211 h 6858000"/>
              <a:gd name="connsiteX169" fmla="*/ 124571 w 1605470"/>
              <a:gd name="connsiteY169" fmla="*/ 302178 h 6858000"/>
              <a:gd name="connsiteX170" fmla="*/ 103243 w 1605470"/>
              <a:gd name="connsiteY170" fmla="*/ 211375 h 6858000"/>
              <a:gd name="connsiteX171" fmla="*/ 94571 w 1605470"/>
              <a:gd name="connsiteY171" fmla="*/ 184179 h 6858000"/>
              <a:gd name="connsiteX172" fmla="*/ 13437 w 1605470"/>
              <a:gd name="connsiteY172" fmla="*/ 19287 h 6858000"/>
              <a:gd name="connsiteX173" fmla="*/ 0 w 1605470"/>
              <a:gd name="connsiteY17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63084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56542 w 1605470"/>
              <a:gd name="connsiteY70" fmla="*/ 4350346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486968 w 1605470"/>
              <a:gd name="connsiteY129" fmla="*/ 2182937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42619 w 1605470"/>
              <a:gd name="connsiteY134" fmla="*/ 1910499 h 6858000"/>
              <a:gd name="connsiteX135" fmla="*/ 446785 w 1605470"/>
              <a:gd name="connsiteY135" fmla="*/ 1903212 h 6858000"/>
              <a:gd name="connsiteX136" fmla="*/ 436547 w 1605470"/>
              <a:gd name="connsiteY136" fmla="*/ 1861531 h 6858000"/>
              <a:gd name="connsiteX137" fmla="*/ 390346 w 1605470"/>
              <a:gd name="connsiteY137" fmla="*/ 1732919 h 6858000"/>
              <a:gd name="connsiteX138" fmla="*/ 362657 w 1605470"/>
              <a:gd name="connsiteY138" fmla="*/ 1663540 h 6858000"/>
              <a:gd name="connsiteX139" fmla="*/ 361783 w 1605470"/>
              <a:gd name="connsiteY139" fmla="*/ 1615777 h 6858000"/>
              <a:gd name="connsiteX140" fmla="*/ 342578 w 1605470"/>
              <a:gd name="connsiteY140" fmla="*/ 1563678 h 6858000"/>
              <a:gd name="connsiteX141" fmla="*/ 355658 w 1605470"/>
              <a:gd name="connsiteY141" fmla="*/ 1519474 h 6858000"/>
              <a:gd name="connsiteX142" fmla="*/ 348400 w 1605470"/>
              <a:gd name="connsiteY142" fmla="*/ 1477995 h 6858000"/>
              <a:gd name="connsiteX143" fmla="*/ 334485 w 1605470"/>
              <a:gd name="connsiteY143" fmla="*/ 1373769 h 6858000"/>
              <a:gd name="connsiteX144" fmla="*/ 342792 w 1605470"/>
              <a:gd name="connsiteY144" fmla="*/ 1307086 h 6858000"/>
              <a:gd name="connsiteX145" fmla="*/ 343980 w 1605470"/>
              <a:gd name="connsiteY145" fmla="*/ 1189033 h 6858000"/>
              <a:gd name="connsiteX146" fmla="*/ 348665 w 1605470"/>
              <a:gd name="connsiteY146" fmla="*/ 1168288 h 6858000"/>
              <a:gd name="connsiteX147" fmla="*/ 340947 w 1605470"/>
              <a:gd name="connsiteY147" fmla="*/ 1142577 h 6858000"/>
              <a:gd name="connsiteX148" fmla="*/ 330253 w 1605470"/>
              <a:gd name="connsiteY148" fmla="*/ 1088484 h 6858000"/>
              <a:gd name="connsiteX149" fmla="*/ 318989 w 1605470"/>
              <a:gd name="connsiteY149" fmla="*/ 1016103 h 6858000"/>
              <a:gd name="connsiteX150" fmla="*/ 320445 w 1605470"/>
              <a:gd name="connsiteY150" fmla="*/ 932283 h 6858000"/>
              <a:gd name="connsiteX151" fmla="*/ 322681 w 1605470"/>
              <a:gd name="connsiteY151" fmla="*/ 915925 h 6858000"/>
              <a:gd name="connsiteX152" fmla="*/ 315310 w 1605470"/>
              <a:gd name="connsiteY152" fmla="*/ 896999 h 6858000"/>
              <a:gd name="connsiteX153" fmla="*/ 284718 w 1605470"/>
              <a:gd name="connsiteY153" fmla="*/ 821517 h 6858000"/>
              <a:gd name="connsiteX154" fmla="*/ 263668 w 1605470"/>
              <a:gd name="connsiteY154" fmla="*/ 751353 h 6858000"/>
              <a:gd name="connsiteX155" fmla="*/ 263226 w 1605470"/>
              <a:gd name="connsiteY155" fmla="*/ 721230 h 6858000"/>
              <a:gd name="connsiteX156" fmla="*/ 248897 w 1605470"/>
              <a:gd name="connsiteY156" fmla="*/ 681659 h 6858000"/>
              <a:gd name="connsiteX157" fmla="*/ 234316 w 1605470"/>
              <a:gd name="connsiteY157" fmla="*/ 635218 h 6858000"/>
              <a:gd name="connsiteX158" fmla="*/ 239327 w 1605470"/>
              <a:gd name="connsiteY158" fmla="*/ 613763 h 6858000"/>
              <a:gd name="connsiteX159" fmla="*/ 225269 w 1605470"/>
              <a:gd name="connsiteY159" fmla="*/ 598582 h 6858000"/>
              <a:gd name="connsiteX160" fmla="*/ 224950 w 1605470"/>
              <a:gd name="connsiteY160" fmla="*/ 576846 h 6858000"/>
              <a:gd name="connsiteX161" fmla="*/ 204576 w 1605470"/>
              <a:gd name="connsiteY161" fmla="*/ 530055 h 6858000"/>
              <a:gd name="connsiteX162" fmla="*/ 219064 w 1605470"/>
              <a:gd name="connsiteY162" fmla="*/ 469651 h 6858000"/>
              <a:gd name="connsiteX163" fmla="*/ 195012 w 1605470"/>
              <a:gd name="connsiteY163" fmla="*/ 448559 h 6858000"/>
              <a:gd name="connsiteX164" fmla="*/ 201434 w 1605470"/>
              <a:gd name="connsiteY164" fmla="*/ 441529 h 6858000"/>
              <a:gd name="connsiteX165" fmla="*/ 200655 w 1605470"/>
              <a:gd name="connsiteY165" fmla="*/ 428927 h 6858000"/>
              <a:gd name="connsiteX166" fmla="*/ 190059 w 1605470"/>
              <a:gd name="connsiteY166" fmla="*/ 430161 h 6858000"/>
              <a:gd name="connsiteX167" fmla="*/ 167079 w 1605470"/>
              <a:gd name="connsiteY167" fmla="*/ 367211 h 6858000"/>
              <a:gd name="connsiteX168" fmla="*/ 124571 w 1605470"/>
              <a:gd name="connsiteY168" fmla="*/ 302178 h 6858000"/>
              <a:gd name="connsiteX169" fmla="*/ 103243 w 1605470"/>
              <a:gd name="connsiteY169" fmla="*/ 211375 h 6858000"/>
              <a:gd name="connsiteX170" fmla="*/ 94571 w 1605470"/>
              <a:gd name="connsiteY170" fmla="*/ 184179 h 6858000"/>
              <a:gd name="connsiteX171" fmla="*/ 13437 w 1605470"/>
              <a:gd name="connsiteY171" fmla="*/ 19287 h 6858000"/>
              <a:gd name="connsiteX172" fmla="*/ 0 w 1605470"/>
              <a:gd name="connsiteY17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56542 w 1605470"/>
              <a:gd name="connsiteY70" fmla="*/ 4350346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486968 w 1605470"/>
              <a:gd name="connsiteY129" fmla="*/ 2182937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42619 w 1605470"/>
              <a:gd name="connsiteY134" fmla="*/ 1910499 h 6858000"/>
              <a:gd name="connsiteX135" fmla="*/ 446785 w 1605470"/>
              <a:gd name="connsiteY135" fmla="*/ 1903212 h 6858000"/>
              <a:gd name="connsiteX136" fmla="*/ 436547 w 1605470"/>
              <a:gd name="connsiteY136" fmla="*/ 1861531 h 6858000"/>
              <a:gd name="connsiteX137" fmla="*/ 390346 w 1605470"/>
              <a:gd name="connsiteY137" fmla="*/ 1732919 h 6858000"/>
              <a:gd name="connsiteX138" fmla="*/ 362657 w 1605470"/>
              <a:gd name="connsiteY138" fmla="*/ 1663540 h 6858000"/>
              <a:gd name="connsiteX139" fmla="*/ 361783 w 1605470"/>
              <a:gd name="connsiteY139" fmla="*/ 1615777 h 6858000"/>
              <a:gd name="connsiteX140" fmla="*/ 342578 w 1605470"/>
              <a:gd name="connsiteY140" fmla="*/ 1563678 h 6858000"/>
              <a:gd name="connsiteX141" fmla="*/ 355658 w 1605470"/>
              <a:gd name="connsiteY141" fmla="*/ 1519474 h 6858000"/>
              <a:gd name="connsiteX142" fmla="*/ 348400 w 1605470"/>
              <a:gd name="connsiteY142" fmla="*/ 1477995 h 6858000"/>
              <a:gd name="connsiteX143" fmla="*/ 334485 w 1605470"/>
              <a:gd name="connsiteY143" fmla="*/ 1373769 h 6858000"/>
              <a:gd name="connsiteX144" fmla="*/ 342792 w 1605470"/>
              <a:gd name="connsiteY144" fmla="*/ 1307086 h 6858000"/>
              <a:gd name="connsiteX145" fmla="*/ 343980 w 1605470"/>
              <a:gd name="connsiteY145" fmla="*/ 1189033 h 6858000"/>
              <a:gd name="connsiteX146" fmla="*/ 348665 w 1605470"/>
              <a:gd name="connsiteY146" fmla="*/ 1168288 h 6858000"/>
              <a:gd name="connsiteX147" fmla="*/ 340947 w 1605470"/>
              <a:gd name="connsiteY147" fmla="*/ 1142577 h 6858000"/>
              <a:gd name="connsiteX148" fmla="*/ 330253 w 1605470"/>
              <a:gd name="connsiteY148" fmla="*/ 1088484 h 6858000"/>
              <a:gd name="connsiteX149" fmla="*/ 318989 w 1605470"/>
              <a:gd name="connsiteY149" fmla="*/ 1016103 h 6858000"/>
              <a:gd name="connsiteX150" fmla="*/ 320445 w 1605470"/>
              <a:gd name="connsiteY150" fmla="*/ 932283 h 6858000"/>
              <a:gd name="connsiteX151" fmla="*/ 322681 w 1605470"/>
              <a:gd name="connsiteY151" fmla="*/ 915925 h 6858000"/>
              <a:gd name="connsiteX152" fmla="*/ 315310 w 1605470"/>
              <a:gd name="connsiteY152" fmla="*/ 896999 h 6858000"/>
              <a:gd name="connsiteX153" fmla="*/ 284718 w 1605470"/>
              <a:gd name="connsiteY153" fmla="*/ 821517 h 6858000"/>
              <a:gd name="connsiteX154" fmla="*/ 263668 w 1605470"/>
              <a:gd name="connsiteY154" fmla="*/ 751353 h 6858000"/>
              <a:gd name="connsiteX155" fmla="*/ 263226 w 1605470"/>
              <a:gd name="connsiteY155" fmla="*/ 721230 h 6858000"/>
              <a:gd name="connsiteX156" fmla="*/ 248897 w 1605470"/>
              <a:gd name="connsiteY156" fmla="*/ 681659 h 6858000"/>
              <a:gd name="connsiteX157" fmla="*/ 234316 w 1605470"/>
              <a:gd name="connsiteY157" fmla="*/ 635218 h 6858000"/>
              <a:gd name="connsiteX158" fmla="*/ 239327 w 1605470"/>
              <a:gd name="connsiteY158" fmla="*/ 613763 h 6858000"/>
              <a:gd name="connsiteX159" fmla="*/ 225269 w 1605470"/>
              <a:gd name="connsiteY159" fmla="*/ 598582 h 6858000"/>
              <a:gd name="connsiteX160" fmla="*/ 224950 w 1605470"/>
              <a:gd name="connsiteY160" fmla="*/ 576846 h 6858000"/>
              <a:gd name="connsiteX161" fmla="*/ 204576 w 1605470"/>
              <a:gd name="connsiteY161" fmla="*/ 530055 h 6858000"/>
              <a:gd name="connsiteX162" fmla="*/ 219064 w 1605470"/>
              <a:gd name="connsiteY162" fmla="*/ 469651 h 6858000"/>
              <a:gd name="connsiteX163" fmla="*/ 195012 w 1605470"/>
              <a:gd name="connsiteY163" fmla="*/ 448559 h 6858000"/>
              <a:gd name="connsiteX164" fmla="*/ 201434 w 1605470"/>
              <a:gd name="connsiteY164" fmla="*/ 441529 h 6858000"/>
              <a:gd name="connsiteX165" fmla="*/ 200655 w 1605470"/>
              <a:gd name="connsiteY165" fmla="*/ 428927 h 6858000"/>
              <a:gd name="connsiteX166" fmla="*/ 190059 w 1605470"/>
              <a:gd name="connsiteY166" fmla="*/ 430161 h 6858000"/>
              <a:gd name="connsiteX167" fmla="*/ 167079 w 1605470"/>
              <a:gd name="connsiteY167" fmla="*/ 367211 h 6858000"/>
              <a:gd name="connsiteX168" fmla="*/ 124571 w 1605470"/>
              <a:gd name="connsiteY168" fmla="*/ 302178 h 6858000"/>
              <a:gd name="connsiteX169" fmla="*/ 103243 w 1605470"/>
              <a:gd name="connsiteY169" fmla="*/ 211375 h 6858000"/>
              <a:gd name="connsiteX170" fmla="*/ 94571 w 1605470"/>
              <a:gd name="connsiteY170" fmla="*/ 184179 h 6858000"/>
              <a:gd name="connsiteX171" fmla="*/ 13437 w 1605470"/>
              <a:gd name="connsiteY171" fmla="*/ 19287 h 6858000"/>
              <a:gd name="connsiteX172" fmla="*/ 0 w 1605470"/>
              <a:gd name="connsiteY17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486968 w 1605470"/>
              <a:gd name="connsiteY129" fmla="*/ 2182937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42619 w 1605470"/>
              <a:gd name="connsiteY134" fmla="*/ 1910499 h 6858000"/>
              <a:gd name="connsiteX135" fmla="*/ 446785 w 1605470"/>
              <a:gd name="connsiteY135" fmla="*/ 1903212 h 6858000"/>
              <a:gd name="connsiteX136" fmla="*/ 436547 w 1605470"/>
              <a:gd name="connsiteY136" fmla="*/ 1861531 h 6858000"/>
              <a:gd name="connsiteX137" fmla="*/ 390346 w 1605470"/>
              <a:gd name="connsiteY137" fmla="*/ 1732919 h 6858000"/>
              <a:gd name="connsiteX138" fmla="*/ 362657 w 1605470"/>
              <a:gd name="connsiteY138" fmla="*/ 1663540 h 6858000"/>
              <a:gd name="connsiteX139" fmla="*/ 361783 w 1605470"/>
              <a:gd name="connsiteY139" fmla="*/ 1615777 h 6858000"/>
              <a:gd name="connsiteX140" fmla="*/ 342578 w 1605470"/>
              <a:gd name="connsiteY140" fmla="*/ 1563678 h 6858000"/>
              <a:gd name="connsiteX141" fmla="*/ 355658 w 1605470"/>
              <a:gd name="connsiteY141" fmla="*/ 1519474 h 6858000"/>
              <a:gd name="connsiteX142" fmla="*/ 348400 w 1605470"/>
              <a:gd name="connsiteY142" fmla="*/ 1477995 h 6858000"/>
              <a:gd name="connsiteX143" fmla="*/ 334485 w 1605470"/>
              <a:gd name="connsiteY143" fmla="*/ 1373769 h 6858000"/>
              <a:gd name="connsiteX144" fmla="*/ 342792 w 1605470"/>
              <a:gd name="connsiteY144" fmla="*/ 1307086 h 6858000"/>
              <a:gd name="connsiteX145" fmla="*/ 343980 w 1605470"/>
              <a:gd name="connsiteY145" fmla="*/ 1189033 h 6858000"/>
              <a:gd name="connsiteX146" fmla="*/ 348665 w 1605470"/>
              <a:gd name="connsiteY146" fmla="*/ 1168288 h 6858000"/>
              <a:gd name="connsiteX147" fmla="*/ 340947 w 1605470"/>
              <a:gd name="connsiteY147" fmla="*/ 1142577 h 6858000"/>
              <a:gd name="connsiteX148" fmla="*/ 330253 w 1605470"/>
              <a:gd name="connsiteY148" fmla="*/ 1088484 h 6858000"/>
              <a:gd name="connsiteX149" fmla="*/ 318989 w 1605470"/>
              <a:gd name="connsiteY149" fmla="*/ 1016103 h 6858000"/>
              <a:gd name="connsiteX150" fmla="*/ 320445 w 1605470"/>
              <a:gd name="connsiteY150" fmla="*/ 932283 h 6858000"/>
              <a:gd name="connsiteX151" fmla="*/ 322681 w 1605470"/>
              <a:gd name="connsiteY151" fmla="*/ 915925 h 6858000"/>
              <a:gd name="connsiteX152" fmla="*/ 315310 w 1605470"/>
              <a:gd name="connsiteY152" fmla="*/ 896999 h 6858000"/>
              <a:gd name="connsiteX153" fmla="*/ 284718 w 1605470"/>
              <a:gd name="connsiteY153" fmla="*/ 821517 h 6858000"/>
              <a:gd name="connsiteX154" fmla="*/ 263668 w 1605470"/>
              <a:gd name="connsiteY154" fmla="*/ 751353 h 6858000"/>
              <a:gd name="connsiteX155" fmla="*/ 263226 w 1605470"/>
              <a:gd name="connsiteY155" fmla="*/ 721230 h 6858000"/>
              <a:gd name="connsiteX156" fmla="*/ 248897 w 1605470"/>
              <a:gd name="connsiteY156" fmla="*/ 681659 h 6858000"/>
              <a:gd name="connsiteX157" fmla="*/ 234316 w 1605470"/>
              <a:gd name="connsiteY157" fmla="*/ 635218 h 6858000"/>
              <a:gd name="connsiteX158" fmla="*/ 239327 w 1605470"/>
              <a:gd name="connsiteY158" fmla="*/ 613763 h 6858000"/>
              <a:gd name="connsiteX159" fmla="*/ 225269 w 1605470"/>
              <a:gd name="connsiteY159" fmla="*/ 598582 h 6858000"/>
              <a:gd name="connsiteX160" fmla="*/ 224950 w 1605470"/>
              <a:gd name="connsiteY160" fmla="*/ 576846 h 6858000"/>
              <a:gd name="connsiteX161" fmla="*/ 204576 w 1605470"/>
              <a:gd name="connsiteY161" fmla="*/ 530055 h 6858000"/>
              <a:gd name="connsiteX162" fmla="*/ 219064 w 1605470"/>
              <a:gd name="connsiteY162" fmla="*/ 469651 h 6858000"/>
              <a:gd name="connsiteX163" fmla="*/ 195012 w 1605470"/>
              <a:gd name="connsiteY163" fmla="*/ 448559 h 6858000"/>
              <a:gd name="connsiteX164" fmla="*/ 201434 w 1605470"/>
              <a:gd name="connsiteY164" fmla="*/ 441529 h 6858000"/>
              <a:gd name="connsiteX165" fmla="*/ 200655 w 1605470"/>
              <a:gd name="connsiteY165" fmla="*/ 428927 h 6858000"/>
              <a:gd name="connsiteX166" fmla="*/ 190059 w 1605470"/>
              <a:gd name="connsiteY166" fmla="*/ 430161 h 6858000"/>
              <a:gd name="connsiteX167" fmla="*/ 167079 w 1605470"/>
              <a:gd name="connsiteY167" fmla="*/ 367211 h 6858000"/>
              <a:gd name="connsiteX168" fmla="*/ 124571 w 1605470"/>
              <a:gd name="connsiteY168" fmla="*/ 302178 h 6858000"/>
              <a:gd name="connsiteX169" fmla="*/ 103243 w 1605470"/>
              <a:gd name="connsiteY169" fmla="*/ 211375 h 6858000"/>
              <a:gd name="connsiteX170" fmla="*/ 94571 w 1605470"/>
              <a:gd name="connsiteY170" fmla="*/ 184179 h 6858000"/>
              <a:gd name="connsiteX171" fmla="*/ 13437 w 1605470"/>
              <a:gd name="connsiteY171" fmla="*/ 19287 h 6858000"/>
              <a:gd name="connsiteX172" fmla="*/ 0 w 1605470"/>
              <a:gd name="connsiteY17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486968 w 1605470"/>
              <a:gd name="connsiteY129" fmla="*/ 2182937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42619 w 1605470"/>
              <a:gd name="connsiteY134" fmla="*/ 1910499 h 6858000"/>
              <a:gd name="connsiteX135" fmla="*/ 436547 w 1605470"/>
              <a:gd name="connsiteY135" fmla="*/ 1861531 h 6858000"/>
              <a:gd name="connsiteX136" fmla="*/ 390346 w 1605470"/>
              <a:gd name="connsiteY136" fmla="*/ 1732919 h 6858000"/>
              <a:gd name="connsiteX137" fmla="*/ 362657 w 1605470"/>
              <a:gd name="connsiteY137" fmla="*/ 1663540 h 6858000"/>
              <a:gd name="connsiteX138" fmla="*/ 361783 w 1605470"/>
              <a:gd name="connsiteY138" fmla="*/ 1615777 h 6858000"/>
              <a:gd name="connsiteX139" fmla="*/ 342578 w 1605470"/>
              <a:gd name="connsiteY139" fmla="*/ 1563678 h 6858000"/>
              <a:gd name="connsiteX140" fmla="*/ 355658 w 1605470"/>
              <a:gd name="connsiteY140" fmla="*/ 1519474 h 6858000"/>
              <a:gd name="connsiteX141" fmla="*/ 348400 w 1605470"/>
              <a:gd name="connsiteY141" fmla="*/ 1477995 h 6858000"/>
              <a:gd name="connsiteX142" fmla="*/ 334485 w 1605470"/>
              <a:gd name="connsiteY142" fmla="*/ 1373769 h 6858000"/>
              <a:gd name="connsiteX143" fmla="*/ 342792 w 1605470"/>
              <a:gd name="connsiteY143" fmla="*/ 1307086 h 6858000"/>
              <a:gd name="connsiteX144" fmla="*/ 343980 w 1605470"/>
              <a:gd name="connsiteY144" fmla="*/ 1189033 h 6858000"/>
              <a:gd name="connsiteX145" fmla="*/ 348665 w 1605470"/>
              <a:gd name="connsiteY145" fmla="*/ 1168288 h 6858000"/>
              <a:gd name="connsiteX146" fmla="*/ 340947 w 1605470"/>
              <a:gd name="connsiteY146" fmla="*/ 1142577 h 6858000"/>
              <a:gd name="connsiteX147" fmla="*/ 330253 w 1605470"/>
              <a:gd name="connsiteY147" fmla="*/ 1088484 h 6858000"/>
              <a:gd name="connsiteX148" fmla="*/ 318989 w 1605470"/>
              <a:gd name="connsiteY148" fmla="*/ 1016103 h 6858000"/>
              <a:gd name="connsiteX149" fmla="*/ 320445 w 1605470"/>
              <a:gd name="connsiteY149" fmla="*/ 932283 h 6858000"/>
              <a:gd name="connsiteX150" fmla="*/ 322681 w 1605470"/>
              <a:gd name="connsiteY150" fmla="*/ 915925 h 6858000"/>
              <a:gd name="connsiteX151" fmla="*/ 315310 w 1605470"/>
              <a:gd name="connsiteY151" fmla="*/ 896999 h 6858000"/>
              <a:gd name="connsiteX152" fmla="*/ 284718 w 1605470"/>
              <a:gd name="connsiteY152" fmla="*/ 821517 h 6858000"/>
              <a:gd name="connsiteX153" fmla="*/ 263668 w 1605470"/>
              <a:gd name="connsiteY153" fmla="*/ 751353 h 6858000"/>
              <a:gd name="connsiteX154" fmla="*/ 263226 w 1605470"/>
              <a:gd name="connsiteY154" fmla="*/ 721230 h 6858000"/>
              <a:gd name="connsiteX155" fmla="*/ 248897 w 1605470"/>
              <a:gd name="connsiteY155" fmla="*/ 681659 h 6858000"/>
              <a:gd name="connsiteX156" fmla="*/ 234316 w 1605470"/>
              <a:gd name="connsiteY156" fmla="*/ 635218 h 6858000"/>
              <a:gd name="connsiteX157" fmla="*/ 239327 w 1605470"/>
              <a:gd name="connsiteY157" fmla="*/ 613763 h 6858000"/>
              <a:gd name="connsiteX158" fmla="*/ 225269 w 1605470"/>
              <a:gd name="connsiteY158" fmla="*/ 598582 h 6858000"/>
              <a:gd name="connsiteX159" fmla="*/ 224950 w 1605470"/>
              <a:gd name="connsiteY159" fmla="*/ 576846 h 6858000"/>
              <a:gd name="connsiteX160" fmla="*/ 204576 w 1605470"/>
              <a:gd name="connsiteY160" fmla="*/ 530055 h 6858000"/>
              <a:gd name="connsiteX161" fmla="*/ 219064 w 1605470"/>
              <a:gd name="connsiteY161" fmla="*/ 469651 h 6858000"/>
              <a:gd name="connsiteX162" fmla="*/ 195012 w 1605470"/>
              <a:gd name="connsiteY162" fmla="*/ 448559 h 6858000"/>
              <a:gd name="connsiteX163" fmla="*/ 201434 w 1605470"/>
              <a:gd name="connsiteY163" fmla="*/ 441529 h 6858000"/>
              <a:gd name="connsiteX164" fmla="*/ 200655 w 1605470"/>
              <a:gd name="connsiteY164" fmla="*/ 428927 h 6858000"/>
              <a:gd name="connsiteX165" fmla="*/ 190059 w 1605470"/>
              <a:gd name="connsiteY165" fmla="*/ 430161 h 6858000"/>
              <a:gd name="connsiteX166" fmla="*/ 167079 w 1605470"/>
              <a:gd name="connsiteY166" fmla="*/ 367211 h 6858000"/>
              <a:gd name="connsiteX167" fmla="*/ 124571 w 1605470"/>
              <a:gd name="connsiteY167" fmla="*/ 302178 h 6858000"/>
              <a:gd name="connsiteX168" fmla="*/ 103243 w 1605470"/>
              <a:gd name="connsiteY168" fmla="*/ 211375 h 6858000"/>
              <a:gd name="connsiteX169" fmla="*/ 94571 w 1605470"/>
              <a:gd name="connsiteY169" fmla="*/ 184179 h 6858000"/>
              <a:gd name="connsiteX170" fmla="*/ 13437 w 1605470"/>
              <a:gd name="connsiteY170" fmla="*/ 19287 h 6858000"/>
              <a:gd name="connsiteX171" fmla="*/ 0 w 1605470"/>
              <a:gd name="connsiteY17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486968 w 1605470"/>
              <a:gd name="connsiteY129" fmla="*/ 2182937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59990 w 1605470"/>
              <a:gd name="connsiteY134" fmla="*/ 1906352 h 6858000"/>
              <a:gd name="connsiteX135" fmla="*/ 436547 w 1605470"/>
              <a:gd name="connsiteY135" fmla="*/ 1861531 h 6858000"/>
              <a:gd name="connsiteX136" fmla="*/ 390346 w 1605470"/>
              <a:gd name="connsiteY136" fmla="*/ 1732919 h 6858000"/>
              <a:gd name="connsiteX137" fmla="*/ 362657 w 1605470"/>
              <a:gd name="connsiteY137" fmla="*/ 1663540 h 6858000"/>
              <a:gd name="connsiteX138" fmla="*/ 361783 w 1605470"/>
              <a:gd name="connsiteY138" fmla="*/ 1615777 h 6858000"/>
              <a:gd name="connsiteX139" fmla="*/ 342578 w 1605470"/>
              <a:gd name="connsiteY139" fmla="*/ 1563678 h 6858000"/>
              <a:gd name="connsiteX140" fmla="*/ 355658 w 1605470"/>
              <a:gd name="connsiteY140" fmla="*/ 1519474 h 6858000"/>
              <a:gd name="connsiteX141" fmla="*/ 348400 w 1605470"/>
              <a:gd name="connsiteY141" fmla="*/ 1477995 h 6858000"/>
              <a:gd name="connsiteX142" fmla="*/ 334485 w 1605470"/>
              <a:gd name="connsiteY142" fmla="*/ 1373769 h 6858000"/>
              <a:gd name="connsiteX143" fmla="*/ 342792 w 1605470"/>
              <a:gd name="connsiteY143" fmla="*/ 1307086 h 6858000"/>
              <a:gd name="connsiteX144" fmla="*/ 343980 w 1605470"/>
              <a:gd name="connsiteY144" fmla="*/ 1189033 h 6858000"/>
              <a:gd name="connsiteX145" fmla="*/ 348665 w 1605470"/>
              <a:gd name="connsiteY145" fmla="*/ 1168288 h 6858000"/>
              <a:gd name="connsiteX146" fmla="*/ 340947 w 1605470"/>
              <a:gd name="connsiteY146" fmla="*/ 1142577 h 6858000"/>
              <a:gd name="connsiteX147" fmla="*/ 330253 w 1605470"/>
              <a:gd name="connsiteY147" fmla="*/ 1088484 h 6858000"/>
              <a:gd name="connsiteX148" fmla="*/ 318989 w 1605470"/>
              <a:gd name="connsiteY148" fmla="*/ 1016103 h 6858000"/>
              <a:gd name="connsiteX149" fmla="*/ 320445 w 1605470"/>
              <a:gd name="connsiteY149" fmla="*/ 932283 h 6858000"/>
              <a:gd name="connsiteX150" fmla="*/ 322681 w 1605470"/>
              <a:gd name="connsiteY150" fmla="*/ 915925 h 6858000"/>
              <a:gd name="connsiteX151" fmla="*/ 315310 w 1605470"/>
              <a:gd name="connsiteY151" fmla="*/ 896999 h 6858000"/>
              <a:gd name="connsiteX152" fmla="*/ 284718 w 1605470"/>
              <a:gd name="connsiteY152" fmla="*/ 821517 h 6858000"/>
              <a:gd name="connsiteX153" fmla="*/ 263668 w 1605470"/>
              <a:gd name="connsiteY153" fmla="*/ 751353 h 6858000"/>
              <a:gd name="connsiteX154" fmla="*/ 263226 w 1605470"/>
              <a:gd name="connsiteY154" fmla="*/ 721230 h 6858000"/>
              <a:gd name="connsiteX155" fmla="*/ 248897 w 1605470"/>
              <a:gd name="connsiteY155" fmla="*/ 681659 h 6858000"/>
              <a:gd name="connsiteX156" fmla="*/ 234316 w 1605470"/>
              <a:gd name="connsiteY156" fmla="*/ 635218 h 6858000"/>
              <a:gd name="connsiteX157" fmla="*/ 239327 w 1605470"/>
              <a:gd name="connsiteY157" fmla="*/ 613763 h 6858000"/>
              <a:gd name="connsiteX158" fmla="*/ 225269 w 1605470"/>
              <a:gd name="connsiteY158" fmla="*/ 598582 h 6858000"/>
              <a:gd name="connsiteX159" fmla="*/ 224950 w 1605470"/>
              <a:gd name="connsiteY159" fmla="*/ 576846 h 6858000"/>
              <a:gd name="connsiteX160" fmla="*/ 204576 w 1605470"/>
              <a:gd name="connsiteY160" fmla="*/ 530055 h 6858000"/>
              <a:gd name="connsiteX161" fmla="*/ 219064 w 1605470"/>
              <a:gd name="connsiteY161" fmla="*/ 469651 h 6858000"/>
              <a:gd name="connsiteX162" fmla="*/ 195012 w 1605470"/>
              <a:gd name="connsiteY162" fmla="*/ 448559 h 6858000"/>
              <a:gd name="connsiteX163" fmla="*/ 201434 w 1605470"/>
              <a:gd name="connsiteY163" fmla="*/ 441529 h 6858000"/>
              <a:gd name="connsiteX164" fmla="*/ 200655 w 1605470"/>
              <a:gd name="connsiteY164" fmla="*/ 428927 h 6858000"/>
              <a:gd name="connsiteX165" fmla="*/ 190059 w 1605470"/>
              <a:gd name="connsiteY165" fmla="*/ 430161 h 6858000"/>
              <a:gd name="connsiteX166" fmla="*/ 167079 w 1605470"/>
              <a:gd name="connsiteY166" fmla="*/ 367211 h 6858000"/>
              <a:gd name="connsiteX167" fmla="*/ 124571 w 1605470"/>
              <a:gd name="connsiteY167" fmla="*/ 302178 h 6858000"/>
              <a:gd name="connsiteX168" fmla="*/ 103243 w 1605470"/>
              <a:gd name="connsiteY168" fmla="*/ 211375 h 6858000"/>
              <a:gd name="connsiteX169" fmla="*/ 94571 w 1605470"/>
              <a:gd name="connsiteY169" fmla="*/ 184179 h 6858000"/>
              <a:gd name="connsiteX170" fmla="*/ 13437 w 1605470"/>
              <a:gd name="connsiteY170" fmla="*/ 19287 h 6858000"/>
              <a:gd name="connsiteX171" fmla="*/ 0 w 1605470"/>
              <a:gd name="connsiteY17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504338 w 1605470"/>
              <a:gd name="connsiteY129" fmla="*/ 2195378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59990 w 1605470"/>
              <a:gd name="connsiteY134" fmla="*/ 1906352 h 6858000"/>
              <a:gd name="connsiteX135" fmla="*/ 436547 w 1605470"/>
              <a:gd name="connsiteY135" fmla="*/ 1861531 h 6858000"/>
              <a:gd name="connsiteX136" fmla="*/ 390346 w 1605470"/>
              <a:gd name="connsiteY136" fmla="*/ 1732919 h 6858000"/>
              <a:gd name="connsiteX137" fmla="*/ 362657 w 1605470"/>
              <a:gd name="connsiteY137" fmla="*/ 1663540 h 6858000"/>
              <a:gd name="connsiteX138" fmla="*/ 361783 w 1605470"/>
              <a:gd name="connsiteY138" fmla="*/ 1615777 h 6858000"/>
              <a:gd name="connsiteX139" fmla="*/ 342578 w 1605470"/>
              <a:gd name="connsiteY139" fmla="*/ 1563678 h 6858000"/>
              <a:gd name="connsiteX140" fmla="*/ 355658 w 1605470"/>
              <a:gd name="connsiteY140" fmla="*/ 1519474 h 6858000"/>
              <a:gd name="connsiteX141" fmla="*/ 348400 w 1605470"/>
              <a:gd name="connsiteY141" fmla="*/ 1477995 h 6858000"/>
              <a:gd name="connsiteX142" fmla="*/ 334485 w 1605470"/>
              <a:gd name="connsiteY142" fmla="*/ 1373769 h 6858000"/>
              <a:gd name="connsiteX143" fmla="*/ 342792 w 1605470"/>
              <a:gd name="connsiteY143" fmla="*/ 1307086 h 6858000"/>
              <a:gd name="connsiteX144" fmla="*/ 343980 w 1605470"/>
              <a:gd name="connsiteY144" fmla="*/ 1189033 h 6858000"/>
              <a:gd name="connsiteX145" fmla="*/ 348665 w 1605470"/>
              <a:gd name="connsiteY145" fmla="*/ 1168288 h 6858000"/>
              <a:gd name="connsiteX146" fmla="*/ 340947 w 1605470"/>
              <a:gd name="connsiteY146" fmla="*/ 1142577 h 6858000"/>
              <a:gd name="connsiteX147" fmla="*/ 330253 w 1605470"/>
              <a:gd name="connsiteY147" fmla="*/ 1088484 h 6858000"/>
              <a:gd name="connsiteX148" fmla="*/ 318989 w 1605470"/>
              <a:gd name="connsiteY148" fmla="*/ 1016103 h 6858000"/>
              <a:gd name="connsiteX149" fmla="*/ 320445 w 1605470"/>
              <a:gd name="connsiteY149" fmla="*/ 932283 h 6858000"/>
              <a:gd name="connsiteX150" fmla="*/ 322681 w 1605470"/>
              <a:gd name="connsiteY150" fmla="*/ 915925 h 6858000"/>
              <a:gd name="connsiteX151" fmla="*/ 315310 w 1605470"/>
              <a:gd name="connsiteY151" fmla="*/ 896999 h 6858000"/>
              <a:gd name="connsiteX152" fmla="*/ 284718 w 1605470"/>
              <a:gd name="connsiteY152" fmla="*/ 821517 h 6858000"/>
              <a:gd name="connsiteX153" fmla="*/ 263668 w 1605470"/>
              <a:gd name="connsiteY153" fmla="*/ 751353 h 6858000"/>
              <a:gd name="connsiteX154" fmla="*/ 263226 w 1605470"/>
              <a:gd name="connsiteY154" fmla="*/ 721230 h 6858000"/>
              <a:gd name="connsiteX155" fmla="*/ 248897 w 1605470"/>
              <a:gd name="connsiteY155" fmla="*/ 681659 h 6858000"/>
              <a:gd name="connsiteX156" fmla="*/ 234316 w 1605470"/>
              <a:gd name="connsiteY156" fmla="*/ 635218 h 6858000"/>
              <a:gd name="connsiteX157" fmla="*/ 239327 w 1605470"/>
              <a:gd name="connsiteY157" fmla="*/ 613763 h 6858000"/>
              <a:gd name="connsiteX158" fmla="*/ 225269 w 1605470"/>
              <a:gd name="connsiteY158" fmla="*/ 598582 h 6858000"/>
              <a:gd name="connsiteX159" fmla="*/ 224950 w 1605470"/>
              <a:gd name="connsiteY159" fmla="*/ 576846 h 6858000"/>
              <a:gd name="connsiteX160" fmla="*/ 204576 w 1605470"/>
              <a:gd name="connsiteY160" fmla="*/ 530055 h 6858000"/>
              <a:gd name="connsiteX161" fmla="*/ 219064 w 1605470"/>
              <a:gd name="connsiteY161" fmla="*/ 469651 h 6858000"/>
              <a:gd name="connsiteX162" fmla="*/ 195012 w 1605470"/>
              <a:gd name="connsiteY162" fmla="*/ 448559 h 6858000"/>
              <a:gd name="connsiteX163" fmla="*/ 201434 w 1605470"/>
              <a:gd name="connsiteY163" fmla="*/ 441529 h 6858000"/>
              <a:gd name="connsiteX164" fmla="*/ 200655 w 1605470"/>
              <a:gd name="connsiteY164" fmla="*/ 428927 h 6858000"/>
              <a:gd name="connsiteX165" fmla="*/ 190059 w 1605470"/>
              <a:gd name="connsiteY165" fmla="*/ 430161 h 6858000"/>
              <a:gd name="connsiteX166" fmla="*/ 167079 w 1605470"/>
              <a:gd name="connsiteY166" fmla="*/ 367211 h 6858000"/>
              <a:gd name="connsiteX167" fmla="*/ 124571 w 1605470"/>
              <a:gd name="connsiteY167" fmla="*/ 302178 h 6858000"/>
              <a:gd name="connsiteX168" fmla="*/ 103243 w 1605470"/>
              <a:gd name="connsiteY168" fmla="*/ 211375 h 6858000"/>
              <a:gd name="connsiteX169" fmla="*/ 94571 w 1605470"/>
              <a:gd name="connsiteY169" fmla="*/ 184179 h 6858000"/>
              <a:gd name="connsiteX170" fmla="*/ 13437 w 1605470"/>
              <a:gd name="connsiteY170" fmla="*/ 19287 h 6858000"/>
              <a:gd name="connsiteX171" fmla="*/ 0 w 1605470"/>
              <a:gd name="connsiteY17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37964 w 1605470"/>
              <a:gd name="connsiteY61" fmla="*/ 4858827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504338 w 1605470"/>
              <a:gd name="connsiteY129" fmla="*/ 2195378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59990 w 1605470"/>
              <a:gd name="connsiteY134" fmla="*/ 1906352 h 6858000"/>
              <a:gd name="connsiteX135" fmla="*/ 436547 w 1605470"/>
              <a:gd name="connsiteY135" fmla="*/ 1861531 h 6858000"/>
              <a:gd name="connsiteX136" fmla="*/ 390346 w 1605470"/>
              <a:gd name="connsiteY136" fmla="*/ 1732919 h 6858000"/>
              <a:gd name="connsiteX137" fmla="*/ 362657 w 1605470"/>
              <a:gd name="connsiteY137" fmla="*/ 1663540 h 6858000"/>
              <a:gd name="connsiteX138" fmla="*/ 361783 w 1605470"/>
              <a:gd name="connsiteY138" fmla="*/ 1615777 h 6858000"/>
              <a:gd name="connsiteX139" fmla="*/ 342578 w 1605470"/>
              <a:gd name="connsiteY139" fmla="*/ 1563678 h 6858000"/>
              <a:gd name="connsiteX140" fmla="*/ 355658 w 1605470"/>
              <a:gd name="connsiteY140" fmla="*/ 1519474 h 6858000"/>
              <a:gd name="connsiteX141" fmla="*/ 348400 w 1605470"/>
              <a:gd name="connsiteY141" fmla="*/ 1477995 h 6858000"/>
              <a:gd name="connsiteX142" fmla="*/ 334485 w 1605470"/>
              <a:gd name="connsiteY142" fmla="*/ 1373769 h 6858000"/>
              <a:gd name="connsiteX143" fmla="*/ 342792 w 1605470"/>
              <a:gd name="connsiteY143" fmla="*/ 1307086 h 6858000"/>
              <a:gd name="connsiteX144" fmla="*/ 343980 w 1605470"/>
              <a:gd name="connsiteY144" fmla="*/ 1189033 h 6858000"/>
              <a:gd name="connsiteX145" fmla="*/ 348665 w 1605470"/>
              <a:gd name="connsiteY145" fmla="*/ 1168288 h 6858000"/>
              <a:gd name="connsiteX146" fmla="*/ 340947 w 1605470"/>
              <a:gd name="connsiteY146" fmla="*/ 1142577 h 6858000"/>
              <a:gd name="connsiteX147" fmla="*/ 330253 w 1605470"/>
              <a:gd name="connsiteY147" fmla="*/ 1088484 h 6858000"/>
              <a:gd name="connsiteX148" fmla="*/ 318989 w 1605470"/>
              <a:gd name="connsiteY148" fmla="*/ 1016103 h 6858000"/>
              <a:gd name="connsiteX149" fmla="*/ 320445 w 1605470"/>
              <a:gd name="connsiteY149" fmla="*/ 932283 h 6858000"/>
              <a:gd name="connsiteX150" fmla="*/ 322681 w 1605470"/>
              <a:gd name="connsiteY150" fmla="*/ 915925 h 6858000"/>
              <a:gd name="connsiteX151" fmla="*/ 315310 w 1605470"/>
              <a:gd name="connsiteY151" fmla="*/ 896999 h 6858000"/>
              <a:gd name="connsiteX152" fmla="*/ 284718 w 1605470"/>
              <a:gd name="connsiteY152" fmla="*/ 821517 h 6858000"/>
              <a:gd name="connsiteX153" fmla="*/ 263668 w 1605470"/>
              <a:gd name="connsiteY153" fmla="*/ 751353 h 6858000"/>
              <a:gd name="connsiteX154" fmla="*/ 263226 w 1605470"/>
              <a:gd name="connsiteY154" fmla="*/ 721230 h 6858000"/>
              <a:gd name="connsiteX155" fmla="*/ 248897 w 1605470"/>
              <a:gd name="connsiteY155" fmla="*/ 681659 h 6858000"/>
              <a:gd name="connsiteX156" fmla="*/ 234316 w 1605470"/>
              <a:gd name="connsiteY156" fmla="*/ 635218 h 6858000"/>
              <a:gd name="connsiteX157" fmla="*/ 239327 w 1605470"/>
              <a:gd name="connsiteY157" fmla="*/ 613763 h 6858000"/>
              <a:gd name="connsiteX158" fmla="*/ 225269 w 1605470"/>
              <a:gd name="connsiteY158" fmla="*/ 598582 h 6858000"/>
              <a:gd name="connsiteX159" fmla="*/ 224950 w 1605470"/>
              <a:gd name="connsiteY159" fmla="*/ 576846 h 6858000"/>
              <a:gd name="connsiteX160" fmla="*/ 204576 w 1605470"/>
              <a:gd name="connsiteY160" fmla="*/ 530055 h 6858000"/>
              <a:gd name="connsiteX161" fmla="*/ 219064 w 1605470"/>
              <a:gd name="connsiteY161" fmla="*/ 469651 h 6858000"/>
              <a:gd name="connsiteX162" fmla="*/ 195012 w 1605470"/>
              <a:gd name="connsiteY162" fmla="*/ 448559 h 6858000"/>
              <a:gd name="connsiteX163" fmla="*/ 201434 w 1605470"/>
              <a:gd name="connsiteY163" fmla="*/ 441529 h 6858000"/>
              <a:gd name="connsiteX164" fmla="*/ 200655 w 1605470"/>
              <a:gd name="connsiteY164" fmla="*/ 428927 h 6858000"/>
              <a:gd name="connsiteX165" fmla="*/ 190059 w 1605470"/>
              <a:gd name="connsiteY165" fmla="*/ 430161 h 6858000"/>
              <a:gd name="connsiteX166" fmla="*/ 167079 w 1605470"/>
              <a:gd name="connsiteY166" fmla="*/ 367211 h 6858000"/>
              <a:gd name="connsiteX167" fmla="*/ 124571 w 1605470"/>
              <a:gd name="connsiteY167" fmla="*/ 302178 h 6858000"/>
              <a:gd name="connsiteX168" fmla="*/ 103243 w 1605470"/>
              <a:gd name="connsiteY168" fmla="*/ 211375 h 6858000"/>
              <a:gd name="connsiteX169" fmla="*/ 94571 w 1605470"/>
              <a:gd name="connsiteY169" fmla="*/ 184179 h 6858000"/>
              <a:gd name="connsiteX170" fmla="*/ 13437 w 1605470"/>
              <a:gd name="connsiteY170" fmla="*/ 19287 h 6858000"/>
              <a:gd name="connsiteX171" fmla="*/ 0 w 1605470"/>
              <a:gd name="connsiteY17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44206 w 1605470"/>
              <a:gd name="connsiteY39" fmla="*/ 5641620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37964 w 1605470"/>
              <a:gd name="connsiteY61" fmla="*/ 4858827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504338 w 1605470"/>
              <a:gd name="connsiteY129" fmla="*/ 2195378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59990 w 1605470"/>
              <a:gd name="connsiteY134" fmla="*/ 1906352 h 6858000"/>
              <a:gd name="connsiteX135" fmla="*/ 436547 w 1605470"/>
              <a:gd name="connsiteY135" fmla="*/ 1861531 h 6858000"/>
              <a:gd name="connsiteX136" fmla="*/ 390346 w 1605470"/>
              <a:gd name="connsiteY136" fmla="*/ 1732919 h 6858000"/>
              <a:gd name="connsiteX137" fmla="*/ 362657 w 1605470"/>
              <a:gd name="connsiteY137" fmla="*/ 1663540 h 6858000"/>
              <a:gd name="connsiteX138" fmla="*/ 361783 w 1605470"/>
              <a:gd name="connsiteY138" fmla="*/ 1615777 h 6858000"/>
              <a:gd name="connsiteX139" fmla="*/ 342578 w 1605470"/>
              <a:gd name="connsiteY139" fmla="*/ 1563678 h 6858000"/>
              <a:gd name="connsiteX140" fmla="*/ 355658 w 1605470"/>
              <a:gd name="connsiteY140" fmla="*/ 1519474 h 6858000"/>
              <a:gd name="connsiteX141" fmla="*/ 348400 w 1605470"/>
              <a:gd name="connsiteY141" fmla="*/ 1477995 h 6858000"/>
              <a:gd name="connsiteX142" fmla="*/ 334485 w 1605470"/>
              <a:gd name="connsiteY142" fmla="*/ 1373769 h 6858000"/>
              <a:gd name="connsiteX143" fmla="*/ 342792 w 1605470"/>
              <a:gd name="connsiteY143" fmla="*/ 1307086 h 6858000"/>
              <a:gd name="connsiteX144" fmla="*/ 343980 w 1605470"/>
              <a:gd name="connsiteY144" fmla="*/ 1189033 h 6858000"/>
              <a:gd name="connsiteX145" fmla="*/ 348665 w 1605470"/>
              <a:gd name="connsiteY145" fmla="*/ 1168288 h 6858000"/>
              <a:gd name="connsiteX146" fmla="*/ 340947 w 1605470"/>
              <a:gd name="connsiteY146" fmla="*/ 1142577 h 6858000"/>
              <a:gd name="connsiteX147" fmla="*/ 330253 w 1605470"/>
              <a:gd name="connsiteY147" fmla="*/ 1088484 h 6858000"/>
              <a:gd name="connsiteX148" fmla="*/ 318989 w 1605470"/>
              <a:gd name="connsiteY148" fmla="*/ 1016103 h 6858000"/>
              <a:gd name="connsiteX149" fmla="*/ 320445 w 1605470"/>
              <a:gd name="connsiteY149" fmla="*/ 932283 h 6858000"/>
              <a:gd name="connsiteX150" fmla="*/ 322681 w 1605470"/>
              <a:gd name="connsiteY150" fmla="*/ 915925 h 6858000"/>
              <a:gd name="connsiteX151" fmla="*/ 315310 w 1605470"/>
              <a:gd name="connsiteY151" fmla="*/ 896999 h 6858000"/>
              <a:gd name="connsiteX152" fmla="*/ 284718 w 1605470"/>
              <a:gd name="connsiteY152" fmla="*/ 821517 h 6858000"/>
              <a:gd name="connsiteX153" fmla="*/ 263668 w 1605470"/>
              <a:gd name="connsiteY153" fmla="*/ 751353 h 6858000"/>
              <a:gd name="connsiteX154" fmla="*/ 263226 w 1605470"/>
              <a:gd name="connsiteY154" fmla="*/ 721230 h 6858000"/>
              <a:gd name="connsiteX155" fmla="*/ 248897 w 1605470"/>
              <a:gd name="connsiteY155" fmla="*/ 681659 h 6858000"/>
              <a:gd name="connsiteX156" fmla="*/ 234316 w 1605470"/>
              <a:gd name="connsiteY156" fmla="*/ 635218 h 6858000"/>
              <a:gd name="connsiteX157" fmla="*/ 239327 w 1605470"/>
              <a:gd name="connsiteY157" fmla="*/ 613763 h 6858000"/>
              <a:gd name="connsiteX158" fmla="*/ 225269 w 1605470"/>
              <a:gd name="connsiteY158" fmla="*/ 598582 h 6858000"/>
              <a:gd name="connsiteX159" fmla="*/ 224950 w 1605470"/>
              <a:gd name="connsiteY159" fmla="*/ 576846 h 6858000"/>
              <a:gd name="connsiteX160" fmla="*/ 204576 w 1605470"/>
              <a:gd name="connsiteY160" fmla="*/ 530055 h 6858000"/>
              <a:gd name="connsiteX161" fmla="*/ 219064 w 1605470"/>
              <a:gd name="connsiteY161" fmla="*/ 469651 h 6858000"/>
              <a:gd name="connsiteX162" fmla="*/ 195012 w 1605470"/>
              <a:gd name="connsiteY162" fmla="*/ 448559 h 6858000"/>
              <a:gd name="connsiteX163" fmla="*/ 201434 w 1605470"/>
              <a:gd name="connsiteY163" fmla="*/ 441529 h 6858000"/>
              <a:gd name="connsiteX164" fmla="*/ 200655 w 1605470"/>
              <a:gd name="connsiteY164" fmla="*/ 428927 h 6858000"/>
              <a:gd name="connsiteX165" fmla="*/ 190059 w 1605470"/>
              <a:gd name="connsiteY165" fmla="*/ 430161 h 6858000"/>
              <a:gd name="connsiteX166" fmla="*/ 167079 w 1605470"/>
              <a:gd name="connsiteY166" fmla="*/ 367211 h 6858000"/>
              <a:gd name="connsiteX167" fmla="*/ 124571 w 1605470"/>
              <a:gd name="connsiteY167" fmla="*/ 302178 h 6858000"/>
              <a:gd name="connsiteX168" fmla="*/ 103243 w 1605470"/>
              <a:gd name="connsiteY168" fmla="*/ 211375 h 6858000"/>
              <a:gd name="connsiteX169" fmla="*/ 94571 w 1605470"/>
              <a:gd name="connsiteY169" fmla="*/ 184179 h 6858000"/>
              <a:gd name="connsiteX170" fmla="*/ 13437 w 1605470"/>
              <a:gd name="connsiteY170" fmla="*/ 19287 h 6858000"/>
              <a:gd name="connsiteX171" fmla="*/ 0 w 1605470"/>
              <a:gd name="connsiteY17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44206 w 1605470"/>
              <a:gd name="connsiteY39" fmla="*/ 5641620 h 6858000"/>
              <a:gd name="connsiteX40" fmla="*/ 591557 w 1605470"/>
              <a:gd name="connsiteY40" fmla="*/ 5476393 h 6858000"/>
              <a:gd name="connsiteX41" fmla="*/ 622750 w 1605470"/>
              <a:gd name="connsiteY41" fmla="*/ 5396260 h 6858000"/>
              <a:gd name="connsiteX42" fmla="*/ 638731 w 1605470"/>
              <a:gd name="connsiteY42" fmla="*/ 5330009 h 6858000"/>
              <a:gd name="connsiteX43" fmla="*/ 672224 w 1605470"/>
              <a:gd name="connsiteY43" fmla="*/ 5273739 h 6858000"/>
              <a:gd name="connsiteX44" fmla="*/ 681823 w 1605470"/>
              <a:gd name="connsiteY44" fmla="*/ 5241779 h 6858000"/>
              <a:gd name="connsiteX45" fmla="*/ 693049 w 1605470"/>
              <a:gd name="connsiteY45" fmla="*/ 5225268 h 6858000"/>
              <a:gd name="connsiteX46" fmla="*/ 694069 w 1605470"/>
              <a:gd name="connsiteY46" fmla="*/ 5217684 h 6858000"/>
              <a:gd name="connsiteX47" fmla="*/ 701410 w 1605470"/>
              <a:gd name="connsiteY47" fmla="*/ 5193377 h 6858000"/>
              <a:gd name="connsiteX48" fmla="*/ 704713 w 1605470"/>
              <a:gd name="connsiteY48" fmla="*/ 5179288 h 6858000"/>
              <a:gd name="connsiteX49" fmla="*/ 705697 w 1605470"/>
              <a:gd name="connsiteY49" fmla="*/ 5173621 h 6858000"/>
              <a:gd name="connsiteX50" fmla="*/ 701331 w 1605470"/>
              <a:gd name="connsiteY50" fmla="*/ 5159961 h 6858000"/>
              <a:gd name="connsiteX51" fmla="*/ 708008 w 1605470"/>
              <a:gd name="connsiteY51" fmla="*/ 5144295 h 6858000"/>
              <a:gd name="connsiteX52" fmla="*/ 704941 w 1605470"/>
              <a:gd name="connsiteY52" fmla="*/ 5125185 h 6858000"/>
              <a:gd name="connsiteX53" fmla="*/ 711771 w 1605470"/>
              <a:gd name="connsiteY53" fmla="*/ 5121884 h 6858000"/>
              <a:gd name="connsiteX54" fmla="*/ 718807 w 1605470"/>
              <a:gd name="connsiteY54" fmla="*/ 5067850 h 6858000"/>
              <a:gd name="connsiteX55" fmla="*/ 721538 w 1605470"/>
              <a:gd name="connsiteY55" fmla="*/ 5060861 h 6858000"/>
              <a:gd name="connsiteX56" fmla="*/ 718242 w 1605470"/>
              <a:gd name="connsiteY56" fmla="*/ 5034192 h 6858000"/>
              <a:gd name="connsiteX57" fmla="*/ 719796 w 1605470"/>
              <a:gd name="connsiteY57" fmla="*/ 4993030 h 6858000"/>
              <a:gd name="connsiteX58" fmla="*/ 726705 w 1605470"/>
              <a:gd name="connsiteY58" fmla="*/ 4946844 h 6858000"/>
              <a:gd name="connsiteX59" fmla="*/ 722561 w 1605470"/>
              <a:gd name="connsiteY59" fmla="*/ 4932692 h 6858000"/>
              <a:gd name="connsiteX60" fmla="*/ 737964 w 1605470"/>
              <a:gd name="connsiteY60" fmla="*/ 4858827 h 6858000"/>
              <a:gd name="connsiteX61" fmla="*/ 732118 w 1605470"/>
              <a:gd name="connsiteY61" fmla="*/ 4801535 h 6858000"/>
              <a:gd name="connsiteX62" fmla="*/ 739787 w 1605470"/>
              <a:gd name="connsiteY62" fmla="*/ 4797794 h 6858000"/>
              <a:gd name="connsiteX63" fmla="*/ 741081 w 1605470"/>
              <a:gd name="connsiteY63" fmla="*/ 4784526 h 6858000"/>
              <a:gd name="connsiteX64" fmla="*/ 742865 w 1605470"/>
              <a:gd name="connsiteY64" fmla="*/ 4781211 h 6858000"/>
              <a:gd name="connsiteX65" fmla="*/ 751652 w 1605470"/>
              <a:gd name="connsiteY65" fmla="*/ 4761984 h 6858000"/>
              <a:gd name="connsiteX66" fmla="*/ 747700 w 1605470"/>
              <a:gd name="connsiteY66" fmla="*/ 4690749 h 6858000"/>
              <a:gd name="connsiteX67" fmla="*/ 743180 w 1605470"/>
              <a:gd name="connsiteY67" fmla="*/ 4584173 h 6858000"/>
              <a:gd name="connsiteX68" fmla="*/ 738263 w 1605470"/>
              <a:gd name="connsiteY68" fmla="*/ 4444346 h 6858000"/>
              <a:gd name="connsiteX69" fmla="*/ 734828 w 1605470"/>
              <a:gd name="connsiteY69" fmla="*/ 4375228 h 6858000"/>
              <a:gd name="connsiteX70" fmla="*/ 715481 w 1605470"/>
              <a:gd name="connsiteY70" fmla="*/ 4214165 h 6858000"/>
              <a:gd name="connsiteX71" fmla="*/ 719554 w 1605470"/>
              <a:gd name="connsiteY71" fmla="*/ 4090296 h 6858000"/>
              <a:gd name="connsiteX72" fmla="*/ 704810 w 1605470"/>
              <a:gd name="connsiteY72" fmla="*/ 4033999 h 6858000"/>
              <a:gd name="connsiteX73" fmla="*/ 705959 w 1605470"/>
              <a:gd name="connsiteY73" fmla="*/ 4031933 h 6858000"/>
              <a:gd name="connsiteX74" fmla="*/ 704535 w 1605470"/>
              <a:gd name="connsiteY74" fmla="*/ 4013953 h 6858000"/>
              <a:gd name="connsiteX75" fmla="*/ 700443 w 1605470"/>
              <a:gd name="connsiteY75" fmla="*/ 4010511 h 6858000"/>
              <a:gd name="connsiteX76" fmla="*/ 698282 w 1605470"/>
              <a:gd name="connsiteY76" fmla="*/ 3998331 h 6858000"/>
              <a:gd name="connsiteX77" fmla="*/ 690830 w 1605470"/>
              <a:gd name="connsiteY77" fmla="*/ 3974753 h 6858000"/>
              <a:gd name="connsiteX78" fmla="*/ 692428 w 1605470"/>
              <a:gd name="connsiteY78" fmla="*/ 3969950 h 6858000"/>
              <a:gd name="connsiteX79" fmla="*/ 685850 w 1605470"/>
              <a:gd name="connsiteY79" fmla="*/ 3933779 h 6858000"/>
              <a:gd name="connsiteX80" fmla="*/ 687181 w 1605470"/>
              <a:gd name="connsiteY80" fmla="*/ 3933093 h 6858000"/>
              <a:gd name="connsiteX81" fmla="*/ 691535 w 1605470"/>
              <a:gd name="connsiteY81" fmla="*/ 3922082 h 6858000"/>
              <a:gd name="connsiteX82" fmla="*/ 696613 w 1605470"/>
              <a:gd name="connsiteY82" fmla="*/ 3901461 h 6858000"/>
              <a:gd name="connsiteX83" fmla="*/ 719207 w 1605470"/>
              <a:gd name="connsiteY83" fmla="*/ 3813873 h 6858000"/>
              <a:gd name="connsiteX84" fmla="*/ 718632 w 1605470"/>
              <a:gd name="connsiteY84" fmla="*/ 3806161 h 6858000"/>
              <a:gd name="connsiteX85" fmla="*/ 718939 w 1605470"/>
              <a:gd name="connsiteY85" fmla="*/ 3805957 h 6858000"/>
              <a:gd name="connsiteX86" fmla="*/ 718966 w 1605470"/>
              <a:gd name="connsiteY86" fmla="*/ 3797724 h 6858000"/>
              <a:gd name="connsiteX87" fmla="*/ 717581 w 1605470"/>
              <a:gd name="connsiteY87" fmla="*/ 3792098 h 6858000"/>
              <a:gd name="connsiteX88" fmla="*/ 716465 w 1605470"/>
              <a:gd name="connsiteY88" fmla="*/ 3777135 h 6858000"/>
              <a:gd name="connsiteX89" fmla="*/ 718198 w 1605470"/>
              <a:gd name="connsiteY89" fmla="*/ 3771656 h 6858000"/>
              <a:gd name="connsiteX90" fmla="*/ 721941 w 1605470"/>
              <a:gd name="connsiteY90" fmla="*/ 3769007 h 6858000"/>
              <a:gd name="connsiteX91" fmla="*/ 721407 w 1605470"/>
              <a:gd name="connsiteY91" fmla="*/ 3767709 h 6858000"/>
              <a:gd name="connsiteX92" fmla="*/ 730103 w 1605470"/>
              <a:gd name="connsiteY92" fmla="*/ 3738082 h 6858000"/>
              <a:gd name="connsiteX93" fmla="*/ 737449 w 1605470"/>
              <a:gd name="connsiteY93" fmla="*/ 3673397 h 6858000"/>
              <a:gd name="connsiteX94" fmla="*/ 736745 w 1605470"/>
              <a:gd name="connsiteY94" fmla="*/ 3637109 h 6858000"/>
              <a:gd name="connsiteX95" fmla="*/ 740188 w 1605470"/>
              <a:gd name="connsiteY95" fmla="*/ 3536883 h 6858000"/>
              <a:gd name="connsiteX96" fmla="*/ 747726 w 1605470"/>
              <a:gd name="connsiteY96" fmla="*/ 3435652 h 6858000"/>
              <a:gd name="connsiteX97" fmla="*/ 774383 w 1605470"/>
              <a:gd name="connsiteY97" fmla="*/ 3381564 h 6858000"/>
              <a:gd name="connsiteX98" fmla="*/ 774870 w 1605470"/>
              <a:gd name="connsiteY98" fmla="*/ 3375761 h 6858000"/>
              <a:gd name="connsiteX99" fmla="*/ 770510 w 1605470"/>
              <a:gd name="connsiteY99" fmla="*/ 3361844 h 6858000"/>
              <a:gd name="connsiteX100" fmla="*/ 767933 w 1605470"/>
              <a:gd name="connsiteY100" fmla="*/ 3356929 h 6858000"/>
              <a:gd name="connsiteX101" fmla="*/ 766158 w 1605470"/>
              <a:gd name="connsiteY101" fmla="*/ 3349058 h 6858000"/>
              <a:gd name="connsiteX102" fmla="*/ 766414 w 1605470"/>
              <a:gd name="connsiteY102" fmla="*/ 3348763 h 6858000"/>
              <a:gd name="connsiteX103" fmla="*/ 764166 w 1605470"/>
              <a:gd name="connsiteY103" fmla="*/ 3341588 h 6858000"/>
              <a:gd name="connsiteX104" fmla="*/ 749397 w 1605470"/>
              <a:gd name="connsiteY104" fmla="*/ 3307769 h 6858000"/>
              <a:gd name="connsiteX105" fmla="*/ 766960 w 1605470"/>
              <a:gd name="connsiteY105" fmla="*/ 3250522 h 6858000"/>
              <a:gd name="connsiteX106" fmla="*/ 767385 w 1605470"/>
              <a:gd name="connsiteY106" fmla="*/ 3229163 h 6858000"/>
              <a:gd name="connsiteX107" fmla="*/ 769208 w 1605470"/>
              <a:gd name="connsiteY107" fmla="*/ 3217217 h 6858000"/>
              <a:gd name="connsiteX108" fmla="*/ 770350 w 1605470"/>
              <a:gd name="connsiteY108" fmla="*/ 3216125 h 6858000"/>
              <a:gd name="connsiteX109" fmla="*/ 756043 w 1605470"/>
              <a:gd name="connsiteY109" fmla="*/ 3183755 h 6858000"/>
              <a:gd name="connsiteX110" fmla="*/ 756544 w 1605470"/>
              <a:gd name="connsiteY110" fmla="*/ 3178642 h 6858000"/>
              <a:gd name="connsiteX111" fmla="*/ 744144 w 1605470"/>
              <a:gd name="connsiteY111" fmla="*/ 3158586 h 6858000"/>
              <a:gd name="connsiteX112" fmla="*/ 739378 w 1605470"/>
              <a:gd name="connsiteY112" fmla="*/ 3147669 h 6858000"/>
              <a:gd name="connsiteX113" fmla="*/ 734648 w 1605470"/>
              <a:gd name="connsiteY113" fmla="*/ 3145733 h 6858000"/>
              <a:gd name="connsiteX114" fmla="*/ 729329 w 1605470"/>
              <a:gd name="connsiteY114" fmla="*/ 3129034 h 6858000"/>
              <a:gd name="connsiteX115" fmla="*/ 729994 w 1605470"/>
              <a:gd name="connsiteY115" fmla="*/ 3126682 h 6858000"/>
              <a:gd name="connsiteX116" fmla="*/ 720862 w 1605470"/>
              <a:gd name="connsiteY116" fmla="*/ 3114519 h 6858000"/>
              <a:gd name="connsiteX117" fmla="*/ 707471 w 1605470"/>
              <a:gd name="connsiteY117" fmla="*/ 3106272 h 6858000"/>
              <a:gd name="connsiteX118" fmla="*/ 680201 w 1605470"/>
              <a:gd name="connsiteY118" fmla="*/ 2958185 h 6858000"/>
              <a:gd name="connsiteX119" fmla="*/ 622815 w 1605470"/>
              <a:gd name="connsiteY119" fmla="*/ 2762989 h 6858000"/>
              <a:gd name="connsiteX120" fmla="*/ 571733 w 1605470"/>
              <a:gd name="connsiteY120" fmla="*/ 2554718 h 6858000"/>
              <a:gd name="connsiteX121" fmla="*/ 551827 w 1605470"/>
              <a:gd name="connsiteY121" fmla="*/ 2485734 h 6858000"/>
              <a:gd name="connsiteX122" fmla="*/ 542550 w 1605470"/>
              <a:gd name="connsiteY122" fmla="*/ 2447068 h 6858000"/>
              <a:gd name="connsiteX123" fmla="*/ 529511 w 1605470"/>
              <a:gd name="connsiteY123" fmla="*/ 2425819 h 6858000"/>
              <a:gd name="connsiteX124" fmla="*/ 528878 w 1605470"/>
              <a:gd name="connsiteY124" fmla="*/ 2408971 h 6858000"/>
              <a:gd name="connsiteX125" fmla="*/ 535510 w 1605470"/>
              <a:gd name="connsiteY125" fmla="*/ 2402874 h 6858000"/>
              <a:gd name="connsiteX126" fmla="*/ 538122 w 1605470"/>
              <a:gd name="connsiteY126" fmla="*/ 2381443 h 6858000"/>
              <a:gd name="connsiteX127" fmla="*/ 514451 w 1605470"/>
              <a:gd name="connsiteY127" fmla="*/ 2261920 h 6858000"/>
              <a:gd name="connsiteX128" fmla="*/ 504338 w 1605470"/>
              <a:gd name="connsiteY128" fmla="*/ 2195378 h 6858000"/>
              <a:gd name="connsiteX129" fmla="*/ 488555 w 1605470"/>
              <a:gd name="connsiteY129" fmla="*/ 2155135 h 6858000"/>
              <a:gd name="connsiteX130" fmla="*/ 486013 w 1605470"/>
              <a:gd name="connsiteY130" fmla="*/ 2118008 h 6858000"/>
              <a:gd name="connsiteX131" fmla="*/ 487006 w 1605470"/>
              <a:gd name="connsiteY131" fmla="*/ 2050531 h 6858000"/>
              <a:gd name="connsiteX132" fmla="*/ 478812 w 1605470"/>
              <a:gd name="connsiteY132" fmla="*/ 1963269 h 6858000"/>
              <a:gd name="connsiteX133" fmla="*/ 459990 w 1605470"/>
              <a:gd name="connsiteY133" fmla="*/ 1906352 h 6858000"/>
              <a:gd name="connsiteX134" fmla="*/ 436547 w 1605470"/>
              <a:gd name="connsiteY134" fmla="*/ 1861531 h 6858000"/>
              <a:gd name="connsiteX135" fmla="*/ 390346 w 1605470"/>
              <a:gd name="connsiteY135" fmla="*/ 1732919 h 6858000"/>
              <a:gd name="connsiteX136" fmla="*/ 362657 w 1605470"/>
              <a:gd name="connsiteY136" fmla="*/ 1663540 h 6858000"/>
              <a:gd name="connsiteX137" fmla="*/ 361783 w 1605470"/>
              <a:gd name="connsiteY137" fmla="*/ 1615777 h 6858000"/>
              <a:gd name="connsiteX138" fmla="*/ 342578 w 1605470"/>
              <a:gd name="connsiteY138" fmla="*/ 1563678 h 6858000"/>
              <a:gd name="connsiteX139" fmla="*/ 355658 w 1605470"/>
              <a:gd name="connsiteY139" fmla="*/ 1519474 h 6858000"/>
              <a:gd name="connsiteX140" fmla="*/ 348400 w 1605470"/>
              <a:gd name="connsiteY140" fmla="*/ 1477995 h 6858000"/>
              <a:gd name="connsiteX141" fmla="*/ 334485 w 1605470"/>
              <a:gd name="connsiteY141" fmla="*/ 1373769 h 6858000"/>
              <a:gd name="connsiteX142" fmla="*/ 342792 w 1605470"/>
              <a:gd name="connsiteY142" fmla="*/ 1307086 h 6858000"/>
              <a:gd name="connsiteX143" fmla="*/ 343980 w 1605470"/>
              <a:gd name="connsiteY143" fmla="*/ 1189033 h 6858000"/>
              <a:gd name="connsiteX144" fmla="*/ 348665 w 1605470"/>
              <a:gd name="connsiteY144" fmla="*/ 1168288 h 6858000"/>
              <a:gd name="connsiteX145" fmla="*/ 340947 w 1605470"/>
              <a:gd name="connsiteY145" fmla="*/ 1142577 h 6858000"/>
              <a:gd name="connsiteX146" fmla="*/ 330253 w 1605470"/>
              <a:gd name="connsiteY146" fmla="*/ 1088484 h 6858000"/>
              <a:gd name="connsiteX147" fmla="*/ 318989 w 1605470"/>
              <a:gd name="connsiteY147" fmla="*/ 1016103 h 6858000"/>
              <a:gd name="connsiteX148" fmla="*/ 320445 w 1605470"/>
              <a:gd name="connsiteY148" fmla="*/ 932283 h 6858000"/>
              <a:gd name="connsiteX149" fmla="*/ 322681 w 1605470"/>
              <a:gd name="connsiteY149" fmla="*/ 915925 h 6858000"/>
              <a:gd name="connsiteX150" fmla="*/ 315310 w 1605470"/>
              <a:gd name="connsiteY150" fmla="*/ 896999 h 6858000"/>
              <a:gd name="connsiteX151" fmla="*/ 284718 w 1605470"/>
              <a:gd name="connsiteY151" fmla="*/ 821517 h 6858000"/>
              <a:gd name="connsiteX152" fmla="*/ 263668 w 1605470"/>
              <a:gd name="connsiteY152" fmla="*/ 751353 h 6858000"/>
              <a:gd name="connsiteX153" fmla="*/ 263226 w 1605470"/>
              <a:gd name="connsiteY153" fmla="*/ 721230 h 6858000"/>
              <a:gd name="connsiteX154" fmla="*/ 248897 w 1605470"/>
              <a:gd name="connsiteY154" fmla="*/ 681659 h 6858000"/>
              <a:gd name="connsiteX155" fmla="*/ 234316 w 1605470"/>
              <a:gd name="connsiteY155" fmla="*/ 635218 h 6858000"/>
              <a:gd name="connsiteX156" fmla="*/ 239327 w 1605470"/>
              <a:gd name="connsiteY156" fmla="*/ 613763 h 6858000"/>
              <a:gd name="connsiteX157" fmla="*/ 225269 w 1605470"/>
              <a:gd name="connsiteY157" fmla="*/ 598582 h 6858000"/>
              <a:gd name="connsiteX158" fmla="*/ 224950 w 1605470"/>
              <a:gd name="connsiteY158" fmla="*/ 576846 h 6858000"/>
              <a:gd name="connsiteX159" fmla="*/ 204576 w 1605470"/>
              <a:gd name="connsiteY159" fmla="*/ 530055 h 6858000"/>
              <a:gd name="connsiteX160" fmla="*/ 219064 w 1605470"/>
              <a:gd name="connsiteY160" fmla="*/ 469651 h 6858000"/>
              <a:gd name="connsiteX161" fmla="*/ 195012 w 1605470"/>
              <a:gd name="connsiteY161" fmla="*/ 448559 h 6858000"/>
              <a:gd name="connsiteX162" fmla="*/ 201434 w 1605470"/>
              <a:gd name="connsiteY162" fmla="*/ 441529 h 6858000"/>
              <a:gd name="connsiteX163" fmla="*/ 200655 w 1605470"/>
              <a:gd name="connsiteY163" fmla="*/ 428927 h 6858000"/>
              <a:gd name="connsiteX164" fmla="*/ 190059 w 1605470"/>
              <a:gd name="connsiteY164" fmla="*/ 430161 h 6858000"/>
              <a:gd name="connsiteX165" fmla="*/ 167079 w 1605470"/>
              <a:gd name="connsiteY165" fmla="*/ 367211 h 6858000"/>
              <a:gd name="connsiteX166" fmla="*/ 124571 w 1605470"/>
              <a:gd name="connsiteY166" fmla="*/ 302178 h 6858000"/>
              <a:gd name="connsiteX167" fmla="*/ 103243 w 1605470"/>
              <a:gd name="connsiteY167" fmla="*/ 211375 h 6858000"/>
              <a:gd name="connsiteX168" fmla="*/ 94571 w 1605470"/>
              <a:gd name="connsiteY168" fmla="*/ 184179 h 6858000"/>
              <a:gd name="connsiteX169" fmla="*/ 13437 w 1605470"/>
              <a:gd name="connsiteY169" fmla="*/ 19287 h 6858000"/>
              <a:gd name="connsiteX170" fmla="*/ 0 w 1605470"/>
              <a:gd name="connsiteY17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4383 w 1605470"/>
              <a:gd name="connsiteY96" fmla="*/ 3381564 h 6858000"/>
              <a:gd name="connsiteX97" fmla="*/ 774870 w 1605470"/>
              <a:gd name="connsiteY97" fmla="*/ 3375761 h 6858000"/>
              <a:gd name="connsiteX98" fmla="*/ 770510 w 1605470"/>
              <a:gd name="connsiteY98" fmla="*/ 3361844 h 6858000"/>
              <a:gd name="connsiteX99" fmla="*/ 767933 w 1605470"/>
              <a:gd name="connsiteY99" fmla="*/ 3356929 h 6858000"/>
              <a:gd name="connsiteX100" fmla="*/ 766158 w 1605470"/>
              <a:gd name="connsiteY100" fmla="*/ 3349058 h 6858000"/>
              <a:gd name="connsiteX101" fmla="*/ 766414 w 1605470"/>
              <a:gd name="connsiteY101" fmla="*/ 3348763 h 6858000"/>
              <a:gd name="connsiteX102" fmla="*/ 764166 w 1605470"/>
              <a:gd name="connsiteY102" fmla="*/ 3341588 h 6858000"/>
              <a:gd name="connsiteX103" fmla="*/ 749397 w 1605470"/>
              <a:gd name="connsiteY103" fmla="*/ 3307769 h 6858000"/>
              <a:gd name="connsiteX104" fmla="*/ 766960 w 1605470"/>
              <a:gd name="connsiteY104" fmla="*/ 3250522 h 6858000"/>
              <a:gd name="connsiteX105" fmla="*/ 767385 w 1605470"/>
              <a:gd name="connsiteY105" fmla="*/ 3229163 h 6858000"/>
              <a:gd name="connsiteX106" fmla="*/ 769208 w 1605470"/>
              <a:gd name="connsiteY106" fmla="*/ 3217217 h 6858000"/>
              <a:gd name="connsiteX107" fmla="*/ 770350 w 1605470"/>
              <a:gd name="connsiteY107" fmla="*/ 3216125 h 6858000"/>
              <a:gd name="connsiteX108" fmla="*/ 756043 w 1605470"/>
              <a:gd name="connsiteY108" fmla="*/ 3183755 h 6858000"/>
              <a:gd name="connsiteX109" fmla="*/ 756544 w 1605470"/>
              <a:gd name="connsiteY109" fmla="*/ 3178642 h 6858000"/>
              <a:gd name="connsiteX110" fmla="*/ 744144 w 1605470"/>
              <a:gd name="connsiteY110" fmla="*/ 3158586 h 6858000"/>
              <a:gd name="connsiteX111" fmla="*/ 739378 w 1605470"/>
              <a:gd name="connsiteY111" fmla="*/ 3147669 h 6858000"/>
              <a:gd name="connsiteX112" fmla="*/ 734648 w 1605470"/>
              <a:gd name="connsiteY112" fmla="*/ 3145733 h 6858000"/>
              <a:gd name="connsiteX113" fmla="*/ 729329 w 1605470"/>
              <a:gd name="connsiteY113" fmla="*/ 3129034 h 6858000"/>
              <a:gd name="connsiteX114" fmla="*/ 729994 w 1605470"/>
              <a:gd name="connsiteY114" fmla="*/ 3126682 h 6858000"/>
              <a:gd name="connsiteX115" fmla="*/ 720862 w 1605470"/>
              <a:gd name="connsiteY115" fmla="*/ 3114519 h 6858000"/>
              <a:gd name="connsiteX116" fmla="*/ 707471 w 1605470"/>
              <a:gd name="connsiteY116" fmla="*/ 3106272 h 6858000"/>
              <a:gd name="connsiteX117" fmla="*/ 680201 w 1605470"/>
              <a:gd name="connsiteY117" fmla="*/ 2958185 h 6858000"/>
              <a:gd name="connsiteX118" fmla="*/ 622815 w 1605470"/>
              <a:gd name="connsiteY118" fmla="*/ 2762989 h 6858000"/>
              <a:gd name="connsiteX119" fmla="*/ 571733 w 1605470"/>
              <a:gd name="connsiteY119" fmla="*/ 2554718 h 6858000"/>
              <a:gd name="connsiteX120" fmla="*/ 551827 w 1605470"/>
              <a:gd name="connsiteY120" fmla="*/ 2485734 h 6858000"/>
              <a:gd name="connsiteX121" fmla="*/ 542550 w 1605470"/>
              <a:gd name="connsiteY121" fmla="*/ 2447068 h 6858000"/>
              <a:gd name="connsiteX122" fmla="*/ 529511 w 1605470"/>
              <a:gd name="connsiteY122" fmla="*/ 2425819 h 6858000"/>
              <a:gd name="connsiteX123" fmla="*/ 528878 w 1605470"/>
              <a:gd name="connsiteY123" fmla="*/ 2408971 h 6858000"/>
              <a:gd name="connsiteX124" fmla="*/ 535510 w 1605470"/>
              <a:gd name="connsiteY124" fmla="*/ 2402874 h 6858000"/>
              <a:gd name="connsiteX125" fmla="*/ 538122 w 1605470"/>
              <a:gd name="connsiteY125" fmla="*/ 2381443 h 6858000"/>
              <a:gd name="connsiteX126" fmla="*/ 514451 w 1605470"/>
              <a:gd name="connsiteY126" fmla="*/ 2261920 h 6858000"/>
              <a:gd name="connsiteX127" fmla="*/ 504338 w 1605470"/>
              <a:gd name="connsiteY127" fmla="*/ 2195378 h 6858000"/>
              <a:gd name="connsiteX128" fmla="*/ 488555 w 1605470"/>
              <a:gd name="connsiteY128" fmla="*/ 2155135 h 6858000"/>
              <a:gd name="connsiteX129" fmla="*/ 486013 w 1605470"/>
              <a:gd name="connsiteY129" fmla="*/ 2118008 h 6858000"/>
              <a:gd name="connsiteX130" fmla="*/ 487006 w 1605470"/>
              <a:gd name="connsiteY130" fmla="*/ 2050531 h 6858000"/>
              <a:gd name="connsiteX131" fmla="*/ 478812 w 1605470"/>
              <a:gd name="connsiteY131" fmla="*/ 1963269 h 6858000"/>
              <a:gd name="connsiteX132" fmla="*/ 459990 w 1605470"/>
              <a:gd name="connsiteY132" fmla="*/ 1906352 h 6858000"/>
              <a:gd name="connsiteX133" fmla="*/ 436547 w 1605470"/>
              <a:gd name="connsiteY133" fmla="*/ 1861531 h 6858000"/>
              <a:gd name="connsiteX134" fmla="*/ 390346 w 1605470"/>
              <a:gd name="connsiteY134" fmla="*/ 1732919 h 6858000"/>
              <a:gd name="connsiteX135" fmla="*/ 362657 w 1605470"/>
              <a:gd name="connsiteY135" fmla="*/ 1663540 h 6858000"/>
              <a:gd name="connsiteX136" fmla="*/ 361783 w 1605470"/>
              <a:gd name="connsiteY136" fmla="*/ 1615777 h 6858000"/>
              <a:gd name="connsiteX137" fmla="*/ 342578 w 1605470"/>
              <a:gd name="connsiteY137" fmla="*/ 1563678 h 6858000"/>
              <a:gd name="connsiteX138" fmla="*/ 355658 w 1605470"/>
              <a:gd name="connsiteY138" fmla="*/ 1519474 h 6858000"/>
              <a:gd name="connsiteX139" fmla="*/ 348400 w 1605470"/>
              <a:gd name="connsiteY139" fmla="*/ 1477995 h 6858000"/>
              <a:gd name="connsiteX140" fmla="*/ 334485 w 1605470"/>
              <a:gd name="connsiteY140" fmla="*/ 1373769 h 6858000"/>
              <a:gd name="connsiteX141" fmla="*/ 342792 w 1605470"/>
              <a:gd name="connsiteY141" fmla="*/ 1307086 h 6858000"/>
              <a:gd name="connsiteX142" fmla="*/ 343980 w 1605470"/>
              <a:gd name="connsiteY142" fmla="*/ 1189033 h 6858000"/>
              <a:gd name="connsiteX143" fmla="*/ 348665 w 1605470"/>
              <a:gd name="connsiteY143" fmla="*/ 1168288 h 6858000"/>
              <a:gd name="connsiteX144" fmla="*/ 340947 w 1605470"/>
              <a:gd name="connsiteY144" fmla="*/ 1142577 h 6858000"/>
              <a:gd name="connsiteX145" fmla="*/ 330253 w 1605470"/>
              <a:gd name="connsiteY145" fmla="*/ 1088484 h 6858000"/>
              <a:gd name="connsiteX146" fmla="*/ 318989 w 1605470"/>
              <a:gd name="connsiteY146" fmla="*/ 1016103 h 6858000"/>
              <a:gd name="connsiteX147" fmla="*/ 320445 w 1605470"/>
              <a:gd name="connsiteY147" fmla="*/ 932283 h 6858000"/>
              <a:gd name="connsiteX148" fmla="*/ 322681 w 1605470"/>
              <a:gd name="connsiteY148" fmla="*/ 915925 h 6858000"/>
              <a:gd name="connsiteX149" fmla="*/ 315310 w 1605470"/>
              <a:gd name="connsiteY149" fmla="*/ 896999 h 6858000"/>
              <a:gd name="connsiteX150" fmla="*/ 284718 w 1605470"/>
              <a:gd name="connsiteY150" fmla="*/ 821517 h 6858000"/>
              <a:gd name="connsiteX151" fmla="*/ 263668 w 1605470"/>
              <a:gd name="connsiteY151" fmla="*/ 751353 h 6858000"/>
              <a:gd name="connsiteX152" fmla="*/ 263226 w 1605470"/>
              <a:gd name="connsiteY152" fmla="*/ 721230 h 6858000"/>
              <a:gd name="connsiteX153" fmla="*/ 248897 w 1605470"/>
              <a:gd name="connsiteY153" fmla="*/ 681659 h 6858000"/>
              <a:gd name="connsiteX154" fmla="*/ 234316 w 1605470"/>
              <a:gd name="connsiteY154" fmla="*/ 635218 h 6858000"/>
              <a:gd name="connsiteX155" fmla="*/ 239327 w 1605470"/>
              <a:gd name="connsiteY155" fmla="*/ 613763 h 6858000"/>
              <a:gd name="connsiteX156" fmla="*/ 225269 w 1605470"/>
              <a:gd name="connsiteY156" fmla="*/ 598582 h 6858000"/>
              <a:gd name="connsiteX157" fmla="*/ 224950 w 1605470"/>
              <a:gd name="connsiteY157" fmla="*/ 576846 h 6858000"/>
              <a:gd name="connsiteX158" fmla="*/ 204576 w 1605470"/>
              <a:gd name="connsiteY158" fmla="*/ 530055 h 6858000"/>
              <a:gd name="connsiteX159" fmla="*/ 219064 w 1605470"/>
              <a:gd name="connsiteY159" fmla="*/ 469651 h 6858000"/>
              <a:gd name="connsiteX160" fmla="*/ 195012 w 1605470"/>
              <a:gd name="connsiteY160" fmla="*/ 448559 h 6858000"/>
              <a:gd name="connsiteX161" fmla="*/ 201434 w 1605470"/>
              <a:gd name="connsiteY161" fmla="*/ 441529 h 6858000"/>
              <a:gd name="connsiteX162" fmla="*/ 200655 w 1605470"/>
              <a:gd name="connsiteY162" fmla="*/ 428927 h 6858000"/>
              <a:gd name="connsiteX163" fmla="*/ 190059 w 1605470"/>
              <a:gd name="connsiteY163" fmla="*/ 430161 h 6858000"/>
              <a:gd name="connsiteX164" fmla="*/ 167079 w 1605470"/>
              <a:gd name="connsiteY164" fmla="*/ 367211 h 6858000"/>
              <a:gd name="connsiteX165" fmla="*/ 124571 w 1605470"/>
              <a:gd name="connsiteY165" fmla="*/ 302178 h 6858000"/>
              <a:gd name="connsiteX166" fmla="*/ 103243 w 1605470"/>
              <a:gd name="connsiteY166" fmla="*/ 211375 h 6858000"/>
              <a:gd name="connsiteX167" fmla="*/ 94571 w 1605470"/>
              <a:gd name="connsiteY167" fmla="*/ 184179 h 6858000"/>
              <a:gd name="connsiteX168" fmla="*/ 13437 w 1605470"/>
              <a:gd name="connsiteY168" fmla="*/ 19287 h 6858000"/>
              <a:gd name="connsiteX169" fmla="*/ 0 w 1605470"/>
              <a:gd name="connsiteY16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4383 w 1605470"/>
              <a:gd name="connsiteY96" fmla="*/ 3381564 h 6858000"/>
              <a:gd name="connsiteX97" fmla="*/ 774870 w 1605470"/>
              <a:gd name="connsiteY97" fmla="*/ 3375761 h 6858000"/>
              <a:gd name="connsiteX98" fmla="*/ 770510 w 1605470"/>
              <a:gd name="connsiteY98" fmla="*/ 3361844 h 6858000"/>
              <a:gd name="connsiteX99" fmla="*/ 767933 w 1605470"/>
              <a:gd name="connsiteY99" fmla="*/ 3356929 h 6858000"/>
              <a:gd name="connsiteX100" fmla="*/ 766158 w 1605470"/>
              <a:gd name="connsiteY100" fmla="*/ 3349058 h 6858000"/>
              <a:gd name="connsiteX101" fmla="*/ 766414 w 1605470"/>
              <a:gd name="connsiteY101" fmla="*/ 3348763 h 6858000"/>
              <a:gd name="connsiteX102" fmla="*/ 764166 w 1605470"/>
              <a:gd name="connsiteY102" fmla="*/ 3341588 h 6858000"/>
              <a:gd name="connsiteX103" fmla="*/ 749397 w 1605470"/>
              <a:gd name="connsiteY103" fmla="*/ 3307769 h 6858000"/>
              <a:gd name="connsiteX104" fmla="*/ 766960 w 1605470"/>
              <a:gd name="connsiteY104" fmla="*/ 3250522 h 6858000"/>
              <a:gd name="connsiteX105" fmla="*/ 767385 w 1605470"/>
              <a:gd name="connsiteY105" fmla="*/ 3229163 h 6858000"/>
              <a:gd name="connsiteX106" fmla="*/ 769208 w 1605470"/>
              <a:gd name="connsiteY106" fmla="*/ 3217217 h 6858000"/>
              <a:gd name="connsiteX107" fmla="*/ 770350 w 1605470"/>
              <a:gd name="connsiteY107" fmla="*/ 3216125 h 6858000"/>
              <a:gd name="connsiteX108" fmla="*/ 756043 w 1605470"/>
              <a:gd name="connsiteY108" fmla="*/ 3183755 h 6858000"/>
              <a:gd name="connsiteX109" fmla="*/ 756544 w 1605470"/>
              <a:gd name="connsiteY109" fmla="*/ 3178642 h 6858000"/>
              <a:gd name="connsiteX110" fmla="*/ 744144 w 1605470"/>
              <a:gd name="connsiteY110" fmla="*/ 3158586 h 6858000"/>
              <a:gd name="connsiteX111" fmla="*/ 739378 w 1605470"/>
              <a:gd name="connsiteY111" fmla="*/ 3147669 h 6858000"/>
              <a:gd name="connsiteX112" fmla="*/ 734648 w 1605470"/>
              <a:gd name="connsiteY112" fmla="*/ 3145733 h 6858000"/>
              <a:gd name="connsiteX113" fmla="*/ 729329 w 1605470"/>
              <a:gd name="connsiteY113" fmla="*/ 3129034 h 6858000"/>
              <a:gd name="connsiteX114" fmla="*/ 729994 w 1605470"/>
              <a:gd name="connsiteY114" fmla="*/ 3126682 h 6858000"/>
              <a:gd name="connsiteX115" fmla="*/ 720862 w 1605470"/>
              <a:gd name="connsiteY115" fmla="*/ 3114519 h 6858000"/>
              <a:gd name="connsiteX116" fmla="*/ 707471 w 1605470"/>
              <a:gd name="connsiteY116" fmla="*/ 3106272 h 6858000"/>
              <a:gd name="connsiteX117" fmla="*/ 680201 w 1605470"/>
              <a:gd name="connsiteY117" fmla="*/ 2958185 h 6858000"/>
              <a:gd name="connsiteX118" fmla="*/ 622815 w 1605470"/>
              <a:gd name="connsiteY118" fmla="*/ 2762989 h 6858000"/>
              <a:gd name="connsiteX119" fmla="*/ 571733 w 1605470"/>
              <a:gd name="connsiteY119" fmla="*/ 2554718 h 6858000"/>
              <a:gd name="connsiteX120" fmla="*/ 551827 w 1605470"/>
              <a:gd name="connsiteY120" fmla="*/ 2485734 h 6858000"/>
              <a:gd name="connsiteX121" fmla="*/ 542550 w 1605470"/>
              <a:gd name="connsiteY121" fmla="*/ 2447068 h 6858000"/>
              <a:gd name="connsiteX122" fmla="*/ 529511 w 1605470"/>
              <a:gd name="connsiteY122" fmla="*/ 2425819 h 6858000"/>
              <a:gd name="connsiteX123" fmla="*/ 528878 w 1605470"/>
              <a:gd name="connsiteY123" fmla="*/ 2408971 h 6858000"/>
              <a:gd name="connsiteX124" fmla="*/ 535510 w 1605470"/>
              <a:gd name="connsiteY124" fmla="*/ 2402874 h 6858000"/>
              <a:gd name="connsiteX125" fmla="*/ 538122 w 1605470"/>
              <a:gd name="connsiteY125" fmla="*/ 2381443 h 6858000"/>
              <a:gd name="connsiteX126" fmla="*/ 514451 w 1605470"/>
              <a:gd name="connsiteY126" fmla="*/ 2261920 h 6858000"/>
              <a:gd name="connsiteX127" fmla="*/ 504338 w 1605470"/>
              <a:gd name="connsiteY127" fmla="*/ 2195378 h 6858000"/>
              <a:gd name="connsiteX128" fmla="*/ 488555 w 1605470"/>
              <a:gd name="connsiteY128" fmla="*/ 2155135 h 6858000"/>
              <a:gd name="connsiteX129" fmla="*/ 486013 w 1605470"/>
              <a:gd name="connsiteY129" fmla="*/ 2118008 h 6858000"/>
              <a:gd name="connsiteX130" fmla="*/ 487006 w 1605470"/>
              <a:gd name="connsiteY130" fmla="*/ 2050531 h 6858000"/>
              <a:gd name="connsiteX131" fmla="*/ 478812 w 1605470"/>
              <a:gd name="connsiteY131" fmla="*/ 1963269 h 6858000"/>
              <a:gd name="connsiteX132" fmla="*/ 459990 w 1605470"/>
              <a:gd name="connsiteY132" fmla="*/ 1906352 h 6858000"/>
              <a:gd name="connsiteX133" fmla="*/ 436547 w 1605470"/>
              <a:gd name="connsiteY133" fmla="*/ 1861531 h 6858000"/>
              <a:gd name="connsiteX134" fmla="*/ 390346 w 1605470"/>
              <a:gd name="connsiteY134" fmla="*/ 1732919 h 6858000"/>
              <a:gd name="connsiteX135" fmla="*/ 362657 w 1605470"/>
              <a:gd name="connsiteY135" fmla="*/ 1663540 h 6858000"/>
              <a:gd name="connsiteX136" fmla="*/ 361783 w 1605470"/>
              <a:gd name="connsiteY136" fmla="*/ 1615777 h 6858000"/>
              <a:gd name="connsiteX137" fmla="*/ 342578 w 1605470"/>
              <a:gd name="connsiteY137" fmla="*/ 1563678 h 6858000"/>
              <a:gd name="connsiteX138" fmla="*/ 355658 w 1605470"/>
              <a:gd name="connsiteY138" fmla="*/ 1519474 h 6858000"/>
              <a:gd name="connsiteX139" fmla="*/ 348400 w 1605470"/>
              <a:gd name="connsiteY139" fmla="*/ 1477995 h 6858000"/>
              <a:gd name="connsiteX140" fmla="*/ 334485 w 1605470"/>
              <a:gd name="connsiteY140" fmla="*/ 1373769 h 6858000"/>
              <a:gd name="connsiteX141" fmla="*/ 342792 w 1605470"/>
              <a:gd name="connsiteY141" fmla="*/ 1307086 h 6858000"/>
              <a:gd name="connsiteX142" fmla="*/ 343980 w 1605470"/>
              <a:gd name="connsiteY142" fmla="*/ 1189033 h 6858000"/>
              <a:gd name="connsiteX143" fmla="*/ 348665 w 1605470"/>
              <a:gd name="connsiteY143" fmla="*/ 1168288 h 6858000"/>
              <a:gd name="connsiteX144" fmla="*/ 340947 w 1605470"/>
              <a:gd name="connsiteY144" fmla="*/ 1142577 h 6858000"/>
              <a:gd name="connsiteX145" fmla="*/ 330253 w 1605470"/>
              <a:gd name="connsiteY145" fmla="*/ 1088484 h 6858000"/>
              <a:gd name="connsiteX146" fmla="*/ 318989 w 1605470"/>
              <a:gd name="connsiteY146" fmla="*/ 1016103 h 6858000"/>
              <a:gd name="connsiteX147" fmla="*/ 320445 w 1605470"/>
              <a:gd name="connsiteY147" fmla="*/ 932283 h 6858000"/>
              <a:gd name="connsiteX148" fmla="*/ 322681 w 1605470"/>
              <a:gd name="connsiteY148" fmla="*/ 915925 h 6858000"/>
              <a:gd name="connsiteX149" fmla="*/ 315310 w 1605470"/>
              <a:gd name="connsiteY149" fmla="*/ 896999 h 6858000"/>
              <a:gd name="connsiteX150" fmla="*/ 284718 w 1605470"/>
              <a:gd name="connsiteY150" fmla="*/ 821517 h 6858000"/>
              <a:gd name="connsiteX151" fmla="*/ 263668 w 1605470"/>
              <a:gd name="connsiteY151" fmla="*/ 751353 h 6858000"/>
              <a:gd name="connsiteX152" fmla="*/ 263226 w 1605470"/>
              <a:gd name="connsiteY152" fmla="*/ 721230 h 6858000"/>
              <a:gd name="connsiteX153" fmla="*/ 248897 w 1605470"/>
              <a:gd name="connsiteY153" fmla="*/ 681659 h 6858000"/>
              <a:gd name="connsiteX154" fmla="*/ 234316 w 1605470"/>
              <a:gd name="connsiteY154" fmla="*/ 635218 h 6858000"/>
              <a:gd name="connsiteX155" fmla="*/ 239327 w 1605470"/>
              <a:gd name="connsiteY155" fmla="*/ 613763 h 6858000"/>
              <a:gd name="connsiteX156" fmla="*/ 225269 w 1605470"/>
              <a:gd name="connsiteY156" fmla="*/ 598582 h 6858000"/>
              <a:gd name="connsiteX157" fmla="*/ 224950 w 1605470"/>
              <a:gd name="connsiteY157" fmla="*/ 576846 h 6858000"/>
              <a:gd name="connsiteX158" fmla="*/ 204576 w 1605470"/>
              <a:gd name="connsiteY158" fmla="*/ 530055 h 6858000"/>
              <a:gd name="connsiteX159" fmla="*/ 219064 w 1605470"/>
              <a:gd name="connsiteY159" fmla="*/ 469651 h 6858000"/>
              <a:gd name="connsiteX160" fmla="*/ 195012 w 1605470"/>
              <a:gd name="connsiteY160" fmla="*/ 448559 h 6858000"/>
              <a:gd name="connsiteX161" fmla="*/ 201434 w 1605470"/>
              <a:gd name="connsiteY161" fmla="*/ 441529 h 6858000"/>
              <a:gd name="connsiteX162" fmla="*/ 200655 w 1605470"/>
              <a:gd name="connsiteY162" fmla="*/ 428927 h 6858000"/>
              <a:gd name="connsiteX163" fmla="*/ 190059 w 1605470"/>
              <a:gd name="connsiteY163" fmla="*/ 430161 h 6858000"/>
              <a:gd name="connsiteX164" fmla="*/ 167079 w 1605470"/>
              <a:gd name="connsiteY164" fmla="*/ 367211 h 6858000"/>
              <a:gd name="connsiteX165" fmla="*/ 124571 w 1605470"/>
              <a:gd name="connsiteY165" fmla="*/ 302178 h 6858000"/>
              <a:gd name="connsiteX166" fmla="*/ 103243 w 1605470"/>
              <a:gd name="connsiteY166" fmla="*/ 211375 h 6858000"/>
              <a:gd name="connsiteX167" fmla="*/ 94571 w 1605470"/>
              <a:gd name="connsiteY167" fmla="*/ 184179 h 6858000"/>
              <a:gd name="connsiteX168" fmla="*/ 13437 w 1605470"/>
              <a:gd name="connsiteY168" fmla="*/ 19287 h 6858000"/>
              <a:gd name="connsiteX169" fmla="*/ 0 w 1605470"/>
              <a:gd name="connsiteY16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4383 w 1605470"/>
              <a:gd name="connsiteY96" fmla="*/ 3381564 h 6858000"/>
              <a:gd name="connsiteX97" fmla="*/ 774870 w 1605470"/>
              <a:gd name="connsiteY97" fmla="*/ 3375761 h 6858000"/>
              <a:gd name="connsiteX98" fmla="*/ 770510 w 1605470"/>
              <a:gd name="connsiteY98" fmla="*/ 3361844 h 6858000"/>
              <a:gd name="connsiteX99" fmla="*/ 767933 w 1605470"/>
              <a:gd name="connsiteY99" fmla="*/ 3356929 h 6858000"/>
              <a:gd name="connsiteX100" fmla="*/ 766158 w 1605470"/>
              <a:gd name="connsiteY100" fmla="*/ 3349058 h 6858000"/>
              <a:gd name="connsiteX101" fmla="*/ 766414 w 1605470"/>
              <a:gd name="connsiteY101" fmla="*/ 3348763 h 6858000"/>
              <a:gd name="connsiteX102" fmla="*/ 764166 w 1605470"/>
              <a:gd name="connsiteY102" fmla="*/ 3341588 h 6858000"/>
              <a:gd name="connsiteX103" fmla="*/ 749397 w 1605470"/>
              <a:gd name="connsiteY103" fmla="*/ 3307769 h 6858000"/>
              <a:gd name="connsiteX104" fmla="*/ 766960 w 1605470"/>
              <a:gd name="connsiteY104" fmla="*/ 3250522 h 6858000"/>
              <a:gd name="connsiteX105" fmla="*/ 767385 w 1605470"/>
              <a:gd name="connsiteY105" fmla="*/ 3229163 h 6858000"/>
              <a:gd name="connsiteX106" fmla="*/ 769208 w 1605470"/>
              <a:gd name="connsiteY106" fmla="*/ 3217217 h 6858000"/>
              <a:gd name="connsiteX107" fmla="*/ 770350 w 1605470"/>
              <a:gd name="connsiteY107" fmla="*/ 3216125 h 6858000"/>
              <a:gd name="connsiteX108" fmla="*/ 756043 w 1605470"/>
              <a:gd name="connsiteY108" fmla="*/ 3183755 h 6858000"/>
              <a:gd name="connsiteX109" fmla="*/ 756544 w 1605470"/>
              <a:gd name="connsiteY109" fmla="*/ 3178642 h 6858000"/>
              <a:gd name="connsiteX110" fmla="*/ 744144 w 1605470"/>
              <a:gd name="connsiteY110" fmla="*/ 3158586 h 6858000"/>
              <a:gd name="connsiteX111" fmla="*/ 739378 w 1605470"/>
              <a:gd name="connsiteY111" fmla="*/ 3147669 h 6858000"/>
              <a:gd name="connsiteX112" fmla="*/ 734648 w 1605470"/>
              <a:gd name="connsiteY112" fmla="*/ 3145733 h 6858000"/>
              <a:gd name="connsiteX113" fmla="*/ 729329 w 1605470"/>
              <a:gd name="connsiteY113" fmla="*/ 3129034 h 6858000"/>
              <a:gd name="connsiteX114" fmla="*/ 729994 w 1605470"/>
              <a:gd name="connsiteY114" fmla="*/ 3126682 h 6858000"/>
              <a:gd name="connsiteX115" fmla="*/ 720862 w 1605470"/>
              <a:gd name="connsiteY115" fmla="*/ 3114519 h 6858000"/>
              <a:gd name="connsiteX116" fmla="*/ 707471 w 1605470"/>
              <a:gd name="connsiteY116" fmla="*/ 3106272 h 6858000"/>
              <a:gd name="connsiteX117" fmla="*/ 680201 w 1605470"/>
              <a:gd name="connsiteY117" fmla="*/ 2958185 h 6858000"/>
              <a:gd name="connsiteX118" fmla="*/ 622815 w 1605470"/>
              <a:gd name="connsiteY118" fmla="*/ 2762989 h 6858000"/>
              <a:gd name="connsiteX119" fmla="*/ 571733 w 1605470"/>
              <a:gd name="connsiteY119" fmla="*/ 2554718 h 6858000"/>
              <a:gd name="connsiteX120" fmla="*/ 551827 w 1605470"/>
              <a:gd name="connsiteY120" fmla="*/ 2485734 h 6858000"/>
              <a:gd name="connsiteX121" fmla="*/ 542550 w 1605470"/>
              <a:gd name="connsiteY121" fmla="*/ 2447068 h 6858000"/>
              <a:gd name="connsiteX122" fmla="*/ 529511 w 1605470"/>
              <a:gd name="connsiteY122" fmla="*/ 2425819 h 6858000"/>
              <a:gd name="connsiteX123" fmla="*/ 528878 w 1605470"/>
              <a:gd name="connsiteY123" fmla="*/ 2408971 h 6858000"/>
              <a:gd name="connsiteX124" fmla="*/ 535510 w 1605470"/>
              <a:gd name="connsiteY124" fmla="*/ 2402874 h 6858000"/>
              <a:gd name="connsiteX125" fmla="*/ 538122 w 1605470"/>
              <a:gd name="connsiteY125" fmla="*/ 2381443 h 6858000"/>
              <a:gd name="connsiteX126" fmla="*/ 514451 w 1605470"/>
              <a:gd name="connsiteY126" fmla="*/ 2261920 h 6858000"/>
              <a:gd name="connsiteX127" fmla="*/ 504338 w 1605470"/>
              <a:gd name="connsiteY127" fmla="*/ 2195378 h 6858000"/>
              <a:gd name="connsiteX128" fmla="*/ 488555 w 1605470"/>
              <a:gd name="connsiteY128" fmla="*/ 2155135 h 6858000"/>
              <a:gd name="connsiteX129" fmla="*/ 486013 w 1605470"/>
              <a:gd name="connsiteY129" fmla="*/ 2118008 h 6858000"/>
              <a:gd name="connsiteX130" fmla="*/ 487006 w 1605470"/>
              <a:gd name="connsiteY130" fmla="*/ 2050531 h 6858000"/>
              <a:gd name="connsiteX131" fmla="*/ 478812 w 1605470"/>
              <a:gd name="connsiteY131" fmla="*/ 1963269 h 6858000"/>
              <a:gd name="connsiteX132" fmla="*/ 459990 w 1605470"/>
              <a:gd name="connsiteY132" fmla="*/ 1906352 h 6858000"/>
              <a:gd name="connsiteX133" fmla="*/ 436547 w 1605470"/>
              <a:gd name="connsiteY133" fmla="*/ 1861531 h 6858000"/>
              <a:gd name="connsiteX134" fmla="*/ 390346 w 1605470"/>
              <a:gd name="connsiteY134" fmla="*/ 1732919 h 6858000"/>
              <a:gd name="connsiteX135" fmla="*/ 362657 w 1605470"/>
              <a:gd name="connsiteY135" fmla="*/ 1663540 h 6858000"/>
              <a:gd name="connsiteX136" fmla="*/ 361783 w 1605470"/>
              <a:gd name="connsiteY136" fmla="*/ 1615777 h 6858000"/>
              <a:gd name="connsiteX137" fmla="*/ 342578 w 1605470"/>
              <a:gd name="connsiteY137" fmla="*/ 1563678 h 6858000"/>
              <a:gd name="connsiteX138" fmla="*/ 355658 w 1605470"/>
              <a:gd name="connsiteY138" fmla="*/ 1519474 h 6858000"/>
              <a:gd name="connsiteX139" fmla="*/ 348400 w 1605470"/>
              <a:gd name="connsiteY139" fmla="*/ 1477995 h 6858000"/>
              <a:gd name="connsiteX140" fmla="*/ 334485 w 1605470"/>
              <a:gd name="connsiteY140" fmla="*/ 1373769 h 6858000"/>
              <a:gd name="connsiteX141" fmla="*/ 342792 w 1605470"/>
              <a:gd name="connsiteY141" fmla="*/ 1307086 h 6858000"/>
              <a:gd name="connsiteX142" fmla="*/ 343980 w 1605470"/>
              <a:gd name="connsiteY142" fmla="*/ 1189033 h 6858000"/>
              <a:gd name="connsiteX143" fmla="*/ 348665 w 1605470"/>
              <a:gd name="connsiteY143" fmla="*/ 1168288 h 6858000"/>
              <a:gd name="connsiteX144" fmla="*/ 340947 w 1605470"/>
              <a:gd name="connsiteY144" fmla="*/ 1142577 h 6858000"/>
              <a:gd name="connsiteX145" fmla="*/ 330253 w 1605470"/>
              <a:gd name="connsiteY145" fmla="*/ 1088484 h 6858000"/>
              <a:gd name="connsiteX146" fmla="*/ 318989 w 1605470"/>
              <a:gd name="connsiteY146" fmla="*/ 1016103 h 6858000"/>
              <a:gd name="connsiteX147" fmla="*/ 320445 w 1605470"/>
              <a:gd name="connsiteY147" fmla="*/ 932283 h 6858000"/>
              <a:gd name="connsiteX148" fmla="*/ 322681 w 1605470"/>
              <a:gd name="connsiteY148" fmla="*/ 915925 h 6858000"/>
              <a:gd name="connsiteX149" fmla="*/ 315310 w 1605470"/>
              <a:gd name="connsiteY149" fmla="*/ 896999 h 6858000"/>
              <a:gd name="connsiteX150" fmla="*/ 284718 w 1605470"/>
              <a:gd name="connsiteY150" fmla="*/ 821517 h 6858000"/>
              <a:gd name="connsiteX151" fmla="*/ 263668 w 1605470"/>
              <a:gd name="connsiteY151" fmla="*/ 751353 h 6858000"/>
              <a:gd name="connsiteX152" fmla="*/ 263226 w 1605470"/>
              <a:gd name="connsiteY152" fmla="*/ 721230 h 6858000"/>
              <a:gd name="connsiteX153" fmla="*/ 248897 w 1605470"/>
              <a:gd name="connsiteY153" fmla="*/ 681659 h 6858000"/>
              <a:gd name="connsiteX154" fmla="*/ 234316 w 1605470"/>
              <a:gd name="connsiteY154" fmla="*/ 635218 h 6858000"/>
              <a:gd name="connsiteX155" fmla="*/ 239327 w 1605470"/>
              <a:gd name="connsiteY155" fmla="*/ 613763 h 6858000"/>
              <a:gd name="connsiteX156" fmla="*/ 225269 w 1605470"/>
              <a:gd name="connsiteY156" fmla="*/ 598582 h 6858000"/>
              <a:gd name="connsiteX157" fmla="*/ 224950 w 1605470"/>
              <a:gd name="connsiteY157" fmla="*/ 576846 h 6858000"/>
              <a:gd name="connsiteX158" fmla="*/ 204576 w 1605470"/>
              <a:gd name="connsiteY158" fmla="*/ 530055 h 6858000"/>
              <a:gd name="connsiteX159" fmla="*/ 219064 w 1605470"/>
              <a:gd name="connsiteY159" fmla="*/ 469651 h 6858000"/>
              <a:gd name="connsiteX160" fmla="*/ 195012 w 1605470"/>
              <a:gd name="connsiteY160" fmla="*/ 448559 h 6858000"/>
              <a:gd name="connsiteX161" fmla="*/ 201434 w 1605470"/>
              <a:gd name="connsiteY161" fmla="*/ 441529 h 6858000"/>
              <a:gd name="connsiteX162" fmla="*/ 200655 w 1605470"/>
              <a:gd name="connsiteY162" fmla="*/ 428927 h 6858000"/>
              <a:gd name="connsiteX163" fmla="*/ 190059 w 1605470"/>
              <a:gd name="connsiteY163" fmla="*/ 430161 h 6858000"/>
              <a:gd name="connsiteX164" fmla="*/ 167079 w 1605470"/>
              <a:gd name="connsiteY164" fmla="*/ 367211 h 6858000"/>
              <a:gd name="connsiteX165" fmla="*/ 124571 w 1605470"/>
              <a:gd name="connsiteY165" fmla="*/ 302178 h 6858000"/>
              <a:gd name="connsiteX166" fmla="*/ 103243 w 1605470"/>
              <a:gd name="connsiteY166" fmla="*/ 211375 h 6858000"/>
              <a:gd name="connsiteX167" fmla="*/ 94571 w 1605470"/>
              <a:gd name="connsiteY167" fmla="*/ 184179 h 6858000"/>
              <a:gd name="connsiteX168" fmla="*/ 13437 w 1605470"/>
              <a:gd name="connsiteY168" fmla="*/ 19287 h 6858000"/>
              <a:gd name="connsiteX169" fmla="*/ 0 w 1605470"/>
              <a:gd name="connsiteY16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4383 w 1605470"/>
              <a:gd name="connsiteY96" fmla="*/ 3381564 h 6858000"/>
              <a:gd name="connsiteX97" fmla="*/ 770510 w 1605470"/>
              <a:gd name="connsiteY97" fmla="*/ 3361844 h 6858000"/>
              <a:gd name="connsiteX98" fmla="*/ 767933 w 1605470"/>
              <a:gd name="connsiteY98" fmla="*/ 3356929 h 6858000"/>
              <a:gd name="connsiteX99" fmla="*/ 766158 w 1605470"/>
              <a:gd name="connsiteY99" fmla="*/ 3349058 h 6858000"/>
              <a:gd name="connsiteX100" fmla="*/ 766414 w 1605470"/>
              <a:gd name="connsiteY100" fmla="*/ 3348763 h 6858000"/>
              <a:gd name="connsiteX101" fmla="*/ 764166 w 1605470"/>
              <a:gd name="connsiteY101" fmla="*/ 3341588 h 6858000"/>
              <a:gd name="connsiteX102" fmla="*/ 749397 w 1605470"/>
              <a:gd name="connsiteY102" fmla="*/ 3307769 h 6858000"/>
              <a:gd name="connsiteX103" fmla="*/ 766960 w 1605470"/>
              <a:gd name="connsiteY103" fmla="*/ 3250522 h 6858000"/>
              <a:gd name="connsiteX104" fmla="*/ 767385 w 1605470"/>
              <a:gd name="connsiteY104" fmla="*/ 3229163 h 6858000"/>
              <a:gd name="connsiteX105" fmla="*/ 769208 w 1605470"/>
              <a:gd name="connsiteY105" fmla="*/ 3217217 h 6858000"/>
              <a:gd name="connsiteX106" fmla="*/ 770350 w 1605470"/>
              <a:gd name="connsiteY106" fmla="*/ 3216125 h 6858000"/>
              <a:gd name="connsiteX107" fmla="*/ 756043 w 1605470"/>
              <a:gd name="connsiteY107" fmla="*/ 3183755 h 6858000"/>
              <a:gd name="connsiteX108" fmla="*/ 756544 w 1605470"/>
              <a:gd name="connsiteY108" fmla="*/ 3178642 h 6858000"/>
              <a:gd name="connsiteX109" fmla="*/ 744144 w 1605470"/>
              <a:gd name="connsiteY109" fmla="*/ 3158586 h 6858000"/>
              <a:gd name="connsiteX110" fmla="*/ 739378 w 1605470"/>
              <a:gd name="connsiteY110" fmla="*/ 3147669 h 6858000"/>
              <a:gd name="connsiteX111" fmla="*/ 734648 w 1605470"/>
              <a:gd name="connsiteY111" fmla="*/ 3145733 h 6858000"/>
              <a:gd name="connsiteX112" fmla="*/ 729329 w 1605470"/>
              <a:gd name="connsiteY112" fmla="*/ 3129034 h 6858000"/>
              <a:gd name="connsiteX113" fmla="*/ 729994 w 1605470"/>
              <a:gd name="connsiteY113" fmla="*/ 3126682 h 6858000"/>
              <a:gd name="connsiteX114" fmla="*/ 720862 w 1605470"/>
              <a:gd name="connsiteY114" fmla="*/ 3114519 h 6858000"/>
              <a:gd name="connsiteX115" fmla="*/ 707471 w 1605470"/>
              <a:gd name="connsiteY115" fmla="*/ 3106272 h 6858000"/>
              <a:gd name="connsiteX116" fmla="*/ 680201 w 1605470"/>
              <a:gd name="connsiteY116" fmla="*/ 2958185 h 6858000"/>
              <a:gd name="connsiteX117" fmla="*/ 622815 w 1605470"/>
              <a:gd name="connsiteY117" fmla="*/ 2762989 h 6858000"/>
              <a:gd name="connsiteX118" fmla="*/ 571733 w 1605470"/>
              <a:gd name="connsiteY118" fmla="*/ 2554718 h 6858000"/>
              <a:gd name="connsiteX119" fmla="*/ 551827 w 1605470"/>
              <a:gd name="connsiteY119" fmla="*/ 2485734 h 6858000"/>
              <a:gd name="connsiteX120" fmla="*/ 542550 w 1605470"/>
              <a:gd name="connsiteY120" fmla="*/ 2447068 h 6858000"/>
              <a:gd name="connsiteX121" fmla="*/ 529511 w 1605470"/>
              <a:gd name="connsiteY121" fmla="*/ 2425819 h 6858000"/>
              <a:gd name="connsiteX122" fmla="*/ 528878 w 1605470"/>
              <a:gd name="connsiteY122" fmla="*/ 2408971 h 6858000"/>
              <a:gd name="connsiteX123" fmla="*/ 535510 w 1605470"/>
              <a:gd name="connsiteY123" fmla="*/ 2402874 h 6858000"/>
              <a:gd name="connsiteX124" fmla="*/ 538122 w 1605470"/>
              <a:gd name="connsiteY124" fmla="*/ 2381443 h 6858000"/>
              <a:gd name="connsiteX125" fmla="*/ 514451 w 1605470"/>
              <a:gd name="connsiteY125" fmla="*/ 2261920 h 6858000"/>
              <a:gd name="connsiteX126" fmla="*/ 504338 w 1605470"/>
              <a:gd name="connsiteY126" fmla="*/ 2195378 h 6858000"/>
              <a:gd name="connsiteX127" fmla="*/ 488555 w 1605470"/>
              <a:gd name="connsiteY127" fmla="*/ 2155135 h 6858000"/>
              <a:gd name="connsiteX128" fmla="*/ 486013 w 1605470"/>
              <a:gd name="connsiteY128" fmla="*/ 2118008 h 6858000"/>
              <a:gd name="connsiteX129" fmla="*/ 487006 w 1605470"/>
              <a:gd name="connsiteY129" fmla="*/ 2050531 h 6858000"/>
              <a:gd name="connsiteX130" fmla="*/ 478812 w 1605470"/>
              <a:gd name="connsiteY130" fmla="*/ 1963269 h 6858000"/>
              <a:gd name="connsiteX131" fmla="*/ 459990 w 1605470"/>
              <a:gd name="connsiteY131" fmla="*/ 1906352 h 6858000"/>
              <a:gd name="connsiteX132" fmla="*/ 436547 w 1605470"/>
              <a:gd name="connsiteY132" fmla="*/ 1861531 h 6858000"/>
              <a:gd name="connsiteX133" fmla="*/ 390346 w 1605470"/>
              <a:gd name="connsiteY133" fmla="*/ 1732919 h 6858000"/>
              <a:gd name="connsiteX134" fmla="*/ 362657 w 1605470"/>
              <a:gd name="connsiteY134" fmla="*/ 1663540 h 6858000"/>
              <a:gd name="connsiteX135" fmla="*/ 361783 w 1605470"/>
              <a:gd name="connsiteY135" fmla="*/ 1615777 h 6858000"/>
              <a:gd name="connsiteX136" fmla="*/ 342578 w 1605470"/>
              <a:gd name="connsiteY136" fmla="*/ 1563678 h 6858000"/>
              <a:gd name="connsiteX137" fmla="*/ 355658 w 1605470"/>
              <a:gd name="connsiteY137" fmla="*/ 1519474 h 6858000"/>
              <a:gd name="connsiteX138" fmla="*/ 348400 w 1605470"/>
              <a:gd name="connsiteY138" fmla="*/ 1477995 h 6858000"/>
              <a:gd name="connsiteX139" fmla="*/ 334485 w 1605470"/>
              <a:gd name="connsiteY139" fmla="*/ 1373769 h 6858000"/>
              <a:gd name="connsiteX140" fmla="*/ 342792 w 1605470"/>
              <a:gd name="connsiteY140" fmla="*/ 1307086 h 6858000"/>
              <a:gd name="connsiteX141" fmla="*/ 343980 w 1605470"/>
              <a:gd name="connsiteY141" fmla="*/ 1189033 h 6858000"/>
              <a:gd name="connsiteX142" fmla="*/ 348665 w 1605470"/>
              <a:gd name="connsiteY142" fmla="*/ 1168288 h 6858000"/>
              <a:gd name="connsiteX143" fmla="*/ 340947 w 1605470"/>
              <a:gd name="connsiteY143" fmla="*/ 1142577 h 6858000"/>
              <a:gd name="connsiteX144" fmla="*/ 330253 w 1605470"/>
              <a:gd name="connsiteY144" fmla="*/ 1088484 h 6858000"/>
              <a:gd name="connsiteX145" fmla="*/ 318989 w 1605470"/>
              <a:gd name="connsiteY145" fmla="*/ 1016103 h 6858000"/>
              <a:gd name="connsiteX146" fmla="*/ 320445 w 1605470"/>
              <a:gd name="connsiteY146" fmla="*/ 932283 h 6858000"/>
              <a:gd name="connsiteX147" fmla="*/ 322681 w 1605470"/>
              <a:gd name="connsiteY147" fmla="*/ 915925 h 6858000"/>
              <a:gd name="connsiteX148" fmla="*/ 315310 w 1605470"/>
              <a:gd name="connsiteY148" fmla="*/ 896999 h 6858000"/>
              <a:gd name="connsiteX149" fmla="*/ 284718 w 1605470"/>
              <a:gd name="connsiteY149" fmla="*/ 821517 h 6858000"/>
              <a:gd name="connsiteX150" fmla="*/ 263668 w 1605470"/>
              <a:gd name="connsiteY150" fmla="*/ 751353 h 6858000"/>
              <a:gd name="connsiteX151" fmla="*/ 263226 w 1605470"/>
              <a:gd name="connsiteY151" fmla="*/ 721230 h 6858000"/>
              <a:gd name="connsiteX152" fmla="*/ 248897 w 1605470"/>
              <a:gd name="connsiteY152" fmla="*/ 681659 h 6858000"/>
              <a:gd name="connsiteX153" fmla="*/ 234316 w 1605470"/>
              <a:gd name="connsiteY153" fmla="*/ 635218 h 6858000"/>
              <a:gd name="connsiteX154" fmla="*/ 239327 w 1605470"/>
              <a:gd name="connsiteY154" fmla="*/ 613763 h 6858000"/>
              <a:gd name="connsiteX155" fmla="*/ 225269 w 1605470"/>
              <a:gd name="connsiteY155" fmla="*/ 598582 h 6858000"/>
              <a:gd name="connsiteX156" fmla="*/ 224950 w 1605470"/>
              <a:gd name="connsiteY156" fmla="*/ 576846 h 6858000"/>
              <a:gd name="connsiteX157" fmla="*/ 204576 w 1605470"/>
              <a:gd name="connsiteY157" fmla="*/ 530055 h 6858000"/>
              <a:gd name="connsiteX158" fmla="*/ 219064 w 1605470"/>
              <a:gd name="connsiteY158" fmla="*/ 469651 h 6858000"/>
              <a:gd name="connsiteX159" fmla="*/ 195012 w 1605470"/>
              <a:gd name="connsiteY159" fmla="*/ 448559 h 6858000"/>
              <a:gd name="connsiteX160" fmla="*/ 201434 w 1605470"/>
              <a:gd name="connsiteY160" fmla="*/ 441529 h 6858000"/>
              <a:gd name="connsiteX161" fmla="*/ 200655 w 1605470"/>
              <a:gd name="connsiteY161" fmla="*/ 428927 h 6858000"/>
              <a:gd name="connsiteX162" fmla="*/ 190059 w 1605470"/>
              <a:gd name="connsiteY162" fmla="*/ 430161 h 6858000"/>
              <a:gd name="connsiteX163" fmla="*/ 167079 w 1605470"/>
              <a:gd name="connsiteY163" fmla="*/ 367211 h 6858000"/>
              <a:gd name="connsiteX164" fmla="*/ 124571 w 1605470"/>
              <a:gd name="connsiteY164" fmla="*/ 302178 h 6858000"/>
              <a:gd name="connsiteX165" fmla="*/ 103243 w 1605470"/>
              <a:gd name="connsiteY165" fmla="*/ 211375 h 6858000"/>
              <a:gd name="connsiteX166" fmla="*/ 94571 w 1605470"/>
              <a:gd name="connsiteY166" fmla="*/ 184179 h 6858000"/>
              <a:gd name="connsiteX167" fmla="*/ 13437 w 1605470"/>
              <a:gd name="connsiteY167" fmla="*/ 19287 h 6858000"/>
              <a:gd name="connsiteX168" fmla="*/ 0 w 1605470"/>
              <a:gd name="connsiteY16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4383 w 1605470"/>
              <a:gd name="connsiteY96" fmla="*/ 3381564 h 6858000"/>
              <a:gd name="connsiteX97" fmla="*/ 770510 w 1605470"/>
              <a:gd name="connsiteY97" fmla="*/ 3361844 h 6858000"/>
              <a:gd name="connsiteX98" fmla="*/ 766158 w 1605470"/>
              <a:gd name="connsiteY98" fmla="*/ 3349058 h 6858000"/>
              <a:gd name="connsiteX99" fmla="*/ 766414 w 1605470"/>
              <a:gd name="connsiteY99" fmla="*/ 3348763 h 6858000"/>
              <a:gd name="connsiteX100" fmla="*/ 764166 w 1605470"/>
              <a:gd name="connsiteY100" fmla="*/ 3341588 h 6858000"/>
              <a:gd name="connsiteX101" fmla="*/ 749397 w 1605470"/>
              <a:gd name="connsiteY101" fmla="*/ 3307769 h 6858000"/>
              <a:gd name="connsiteX102" fmla="*/ 766960 w 1605470"/>
              <a:gd name="connsiteY102" fmla="*/ 3250522 h 6858000"/>
              <a:gd name="connsiteX103" fmla="*/ 767385 w 1605470"/>
              <a:gd name="connsiteY103" fmla="*/ 3229163 h 6858000"/>
              <a:gd name="connsiteX104" fmla="*/ 769208 w 1605470"/>
              <a:gd name="connsiteY104" fmla="*/ 3217217 h 6858000"/>
              <a:gd name="connsiteX105" fmla="*/ 770350 w 1605470"/>
              <a:gd name="connsiteY105" fmla="*/ 3216125 h 6858000"/>
              <a:gd name="connsiteX106" fmla="*/ 756043 w 1605470"/>
              <a:gd name="connsiteY106" fmla="*/ 3183755 h 6858000"/>
              <a:gd name="connsiteX107" fmla="*/ 756544 w 1605470"/>
              <a:gd name="connsiteY107" fmla="*/ 3178642 h 6858000"/>
              <a:gd name="connsiteX108" fmla="*/ 744144 w 1605470"/>
              <a:gd name="connsiteY108" fmla="*/ 3158586 h 6858000"/>
              <a:gd name="connsiteX109" fmla="*/ 739378 w 1605470"/>
              <a:gd name="connsiteY109" fmla="*/ 3147669 h 6858000"/>
              <a:gd name="connsiteX110" fmla="*/ 734648 w 1605470"/>
              <a:gd name="connsiteY110" fmla="*/ 3145733 h 6858000"/>
              <a:gd name="connsiteX111" fmla="*/ 729329 w 1605470"/>
              <a:gd name="connsiteY111" fmla="*/ 3129034 h 6858000"/>
              <a:gd name="connsiteX112" fmla="*/ 729994 w 1605470"/>
              <a:gd name="connsiteY112" fmla="*/ 3126682 h 6858000"/>
              <a:gd name="connsiteX113" fmla="*/ 720862 w 1605470"/>
              <a:gd name="connsiteY113" fmla="*/ 3114519 h 6858000"/>
              <a:gd name="connsiteX114" fmla="*/ 707471 w 1605470"/>
              <a:gd name="connsiteY114" fmla="*/ 3106272 h 6858000"/>
              <a:gd name="connsiteX115" fmla="*/ 680201 w 1605470"/>
              <a:gd name="connsiteY115" fmla="*/ 2958185 h 6858000"/>
              <a:gd name="connsiteX116" fmla="*/ 622815 w 1605470"/>
              <a:gd name="connsiteY116" fmla="*/ 2762989 h 6858000"/>
              <a:gd name="connsiteX117" fmla="*/ 571733 w 1605470"/>
              <a:gd name="connsiteY117" fmla="*/ 2554718 h 6858000"/>
              <a:gd name="connsiteX118" fmla="*/ 551827 w 1605470"/>
              <a:gd name="connsiteY118" fmla="*/ 2485734 h 6858000"/>
              <a:gd name="connsiteX119" fmla="*/ 542550 w 1605470"/>
              <a:gd name="connsiteY119" fmla="*/ 2447068 h 6858000"/>
              <a:gd name="connsiteX120" fmla="*/ 529511 w 1605470"/>
              <a:gd name="connsiteY120" fmla="*/ 2425819 h 6858000"/>
              <a:gd name="connsiteX121" fmla="*/ 528878 w 1605470"/>
              <a:gd name="connsiteY121" fmla="*/ 2408971 h 6858000"/>
              <a:gd name="connsiteX122" fmla="*/ 535510 w 1605470"/>
              <a:gd name="connsiteY122" fmla="*/ 2402874 h 6858000"/>
              <a:gd name="connsiteX123" fmla="*/ 538122 w 1605470"/>
              <a:gd name="connsiteY123" fmla="*/ 2381443 h 6858000"/>
              <a:gd name="connsiteX124" fmla="*/ 514451 w 1605470"/>
              <a:gd name="connsiteY124" fmla="*/ 2261920 h 6858000"/>
              <a:gd name="connsiteX125" fmla="*/ 504338 w 1605470"/>
              <a:gd name="connsiteY125" fmla="*/ 2195378 h 6858000"/>
              <a:gd name="connsiteX126" fmla="*/ 488555 w 1605470"/>
              <a:gd name="connsiteY126" fmla="*/ 2155135 h 6858000"/>
              <a:gd name="connsiteX127" fmla="*/ 486013 w 1605470"/>
              <a:gd name="connsiteY127" fmla="*/ 2118008 h 6858000"/>
              <a:gd name="connsiteX128" fmla="*/ 487006 w 1605470"/>
              <a:gd name="connsiteY128" fmla="*/ 2050531 h 6858000"/>
              <a:gd name="connsiteX129" fmla="*/ 478812 w 1605470"/>
              <a:gd name="connsiteY129" fmla="*/ 1963269 h 6858000"/>
              <a:gd name="connsiteX130" fmla="*/ 459990 w 1605470"/>
              <a:gd name="connsiteY130" fmla="*/ 1906352 h 6858000"/>
              <a:gd name="connsiteX131" fmla="*/ 436547 w 1605470"/>
              <a:gd name="connsiteY131" fmla="*/ 1861531 h 6858000"/>
              <a:gd name="connsiteX132" fmla="*/ 390346 w 1605470"/>
              <a:gd name="connsiteY132" fmla="*/ 1732919 h 6858000"/>
              <a:gd name="connsiteX133" fmla="*/ 362657 w 1605470"/>
              <a:gd name="connsiteY133" fmla="*/ 1663540 h 6858000"/>
              <a:gd name="connsiteX134" fmla="*/ 361783 w 1605470"/>
              <a:gd name="connsiteY134" fmla="*/ 1615777 h 6858000"/>
              <a:gd name="connsiteX135" fmla="*/ 342578 w 1605470"/>
              <a:gd name="connsiteY135" fmla="*/ 1563678 h 6858000"/>
              <a:gd name="connsiteX136" fmla="*/ 355658 w 1605470"/>
              <a:gd name="connsiteY136" fmla="*/ 1519474 h 6858000"/>
              <a:gd name="connsiteX137" fmla="*/ 348400 w 1605470"/>
              <a:gd name="connsiteY137" fmla="*/ 1477995 h 6858000"/>
              <a:gd name="connsiteX138" fmla="*/ 334485 w 1605470"/>
              <a:gd name="connsiteY138" fmla="*/ 1373769 h 6858000"/>
              <a:gd name="connsiteX139" fmla="*/ 342792 w 1605470"/>
              <a:gd name="connsiteY139" fmla="*/ 1307086 h 6858000"/>
              <a:gd name="connsiteX140" fmla="*/ 343980 w 1605470"/>
              <a:gd name="connsiteY140" fmla="*/ 1189033 h 6858000"/>
              <a:gd name="connsiteX141" fmla="*/ 348665 w 1605470"/>
              <a:gd name="connsiteY141" fmla="*/ 1168288 h 6858000"/>
              <a:gd name="connsiteX142" fmla="*/ 340947 w 1605470"/>
              <a:gd name="connsiteY142" fmla="*/ 1142577 h 6858000"/>
              <a:gd name="connsiteX143" fmla="*/ 330253 w 1605470"/>
              <a:gd name="connsiteY143" fmla="*/ 1088484 h 6858000"/>
              <a:gd name="connsiteX144" fmla="*/ 318989 w 1605470"/>
              <a:gd name="connsiteY144" fmla="*/ 1016103 h 6858000"/>
              <a:gd name="connsiteX145" fmla="*/ 320445 w 1605470"/>
              <a:gd name="connsiteY145" fmla="*/ 932283 h 6858000"/>
              <a:gd name="connsiteX146" fmla="*/ 322681 w 1605470"/>
              <a:gd name="connsiteY146" fmla="*/ 915925 h 6858000"/>
              <a:gd name="connsiteX147" fmla="*/ 315310 w 1605470"/>
              <a:gd name="connsiteY147" fmla="*/ 896999 h 6858000"/>
              <a:gd name="connsiteX148" fmla="*/ 284718 w 1605470"/>
              <a:gd name="connsiteY148" fmla="*/ 821517 h 6858000"/>
              <a:gd name="connsiteX149" fmla="*/ 263668 w 1605470"/>
              <a:gd name="connsiteY149" fmla="*/ 751353 h 6858000"/>
              <a:gd name="connsiteX150" fmla="*/ 263226 w 1605470"/>
              <a:gd name="connsiteY150" fmla="*/ 721230 h 6858000"/>
              <a:gd name="connsiteX151" fmla="*/ 248897 w 1605470"/>
              <a:gd name="connsiteY151" fmla="*/ 681659 h 6858000"/>
              <a:gd name="connsiteX152" fmla="*/ 234316 w 1605470"/>
              <a:gd name="connsiteY152" fmla="*/ 635218 h 6858000"/>
              <a:gd name="connsiteX153" fmla="*/ 239327 w 1605470"/>
              <a:gd name="connsiteY153" fmla="*/ 613763 h 6858000"/>
              <a:gd name="connsiteX154" fmla="*/ 225269 w 1605470"/>
              <a:gd name="connsiteY154" fmla="*/ 598582 h 6858000"/>
              <a:gd name="connsiteX155" fmla="*/ 224950 w 1605470"/>
              <a:gd name="connsiteY155" fmla="*/ 576846 h 6858000"/>
              <a:gd name="connsiteX156" fmla="*/ 204576 w 1605470"/>
              <a:gd name="connsiteY156" fmla="*/ 530055 h 6858000"/>
              <a:gd name="connsiteX157" fmla="*/ 219064 w 1605470"/>
              <a:gd name="connsiteY157" fmla="*/ 469651 h 6858000"/>
              <a:gd name="connsiteX158" fmla="*/ 195012 w 1605470"/>
              <a:gd name="connsiteY158" fmla="*/ 448559 h 6858000"/>
              <a:gd name="connsiteX159" fmla="*/ 201434 w 1605470"/>
              <a:gd name="connsiteY159" fmla="*/ 441529 h 6858000"/>
              <a:gd name="connsiteX160" fmla="*/ 200655 w 1605470"/>
              <a:gd name="connsiteY160" fmla="*/ 428927 h 6858000"/>
              <a:gd name="connsiteX161" fmla="*/ 190059 w 1605470"/>
              <a:gd name="connsiteY161" fmla="*/ 430161 h 6858000"/>
              <a:gd name="connsiteX162" fmla="*/ 167079 w 1605470"/>
              <a:gd name="connsiteY162" fmla="*/ 367211 h 6858000"/>
              <a:gd name="connsiteX163" fmla="*/ 124571 w 1605470"/>
              <a:gd name="connsiteY163" fmla="*/ 302178 h 6858000"/>
              <a:gd name="connsiteX164" fmla="*/ 103243 w 1605470"/>
              <a:gd name="connsiteY164" fmla="*/ 211375 h 6858000"/>
              <a:gd name="connsiteX165" fmla="*/ 94571 w 1605470"/>
              <a:gd name="connsiteY165" fmla="*/ 184179 h 6858000"/>
              <a:gd name="connsiteX166" fmla="*/ 13437 w 1605470"/>
              <a:gd name="connsiteY166" fmla="*/ 19287 h 6858000"/>
              <a:gd name="connsiteX167" fmla="*/ 0 w 1605470"/>
              <a:gd name="connsiteY16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0510 w 1605470"/>
              <a:gd name="connsiteY96" fmla="*/ 3361844 h 6858000"/>
              <a:gd name="connsiteX97" fmla="*/ 766158 w 1605470"/>
              <a:gd name="connsiteY97" fmla="*/ 3349058 h 6858000"/>
              <a:gd name="connsiteX98" fmla="*/ 766414 w 1605470"/>
              <a:gd name="connsiteY98" fmla="*/ 3348763 h 6858000"/>
              <a:gd name="connsiteX99" fmla="*/ 764166 w 1605470"/>
              <a:gd name="connsiteY99" fmla="*/ 3341588 h 6858000"/>
              <a:gd name="connsiteX100" fmla="*/ 749397 w 1605470"/>
              <a:gd name="connsiteY100" fmla="*/ 3307769 h 6858000"/>
              <a:gd name="connsiteX101" fmla="*/ 766960 w 1605470"/>
              <a:gd name="connsiteY101" fmla="*/ 3250522 h 6858000"/>
              <a:gd name="connsiteX102" fmla="*/ 767385 w 1605470"/>
              <a:gd name="connsiteY102" fmla="*/ 3229163 h 6858000"/>
              <a:gd name="connsiteX103" fmla="*/ 769208 w 1605470"/>
              <a:gd name="connsiteY103" fmla="*/ 3217217 h 6858000"/>
              <a:gd name="connsiteX104" fmla="*/ 770350 w 1605470"/>
              <a:gd name="connsiteY104" fmla="*/ 3216125 h 6858000"/>
              <a:gd name="connsiteX105" fmla="*/ 756043 w 1605470"/>
              <a:gd name="connsiteY105" fmla="*/ 3183755 h 6858000"/>
              <a:gd name="connsiteX106" fmla="*/ 756544 w 1605470"/>
              <a:gd name="connsiteY106" fmla="*/ 3178642 h 6858000"/>
              <a:gd name="connsiteX107" fmla="*/ 744144 w 1605470"/>
              <a:gd name="connsiteY107" fmla="*/ 3158586 h 6858000"/>
              <a:gd name="connsiteX108" fmla="*/ 739378 w 1605470"/>
              <a:gd name="connsiteY108" fmla="*/ 3147669 h 6858000"/>
              <a:gd name="connsiteX109" fmla="*/ 734648 w 1605470"/>
              <a:gd name="connsiteY109" fmla="*/ 3145733 h 6858000"/>
              <a:gd name="connsiteX110" fmla="*/ 729329 w 1605470"/>
              <a:gd name="connsiteY110" fmla="*/ 3129034 h 6858000"/>
              <a:gd name="connsiteX111" fmla="*/ 729994 w 1605470"/>
              <a:gd name="connsiteY111" fmla="*/ 3126682 h 6858000"/>
              <a:gd name="connsiteX112" fmla="*/ 720862 w 1605470"/>
              <a:gd name="connsiteY112" fmla="*/ 3114519 h 6858000"/>
              <a:gd name="connsiteX113" fmla="*/ 707471 w 1605470"/>
              <a:gd name="connsiteY113" fmla="*/ 3106272 h 6858000"/>
              <a:gd name="connsiteX114" fmla="*/ 680201 w 1605470"/>
              <a:gd name="connsiteY114" fmla="*/ 2958185 h 6858000"/>
              <a:gd name="connsiteX115" fmla="*/ 622815 w 1605470"/>
              <a:gd name="connsiteY115" fmla="*/ 2762989 h 6858000"/>
              <a:gd name="connsiteX116" fmla="*/ 571733 w 1605470"/>
              <a:gd name="connsiteY116" fmla="*/ 2554718 h 6858000"/>
              <a:gd name="connsiteX117" fmla="*/ 551827 w 1605470"/>
              <a:gd name="connsiteY117" fmla="*/ 2485734 h 6858000"/>
              <a:gd name="connsiteX118" fmla="*/ 542550 w 1605470"/>
              <a:gd name="connsiteY118" fmla="*/ 2447068 h 6858000"/>
              <a:gd name="connsiteX119" fmla="*/ 529511 w 1605470"/>
              <a:gd name="connsiteY119" fmla="*/ 2425819 h 6858000"/>
              <a:gd name="connsiteX120" fmla="*/ 528878 w 1605470"/>
              <a:gd name="connsiteY120" fmla="*/ 2408971 h 6858000"/>
              <a:gd name="connsiteX121" fmla="*/ 535510 w 1605470"/>
              <a:gd name="connsiteY121" fmla="*/ 2402874 h 6858000"/>
              <a:gd name="connsiteX122" fmla="*/ 538122 w 1605470"/>
              <a:gd name="connsiteY122" fmla="*/ 2381443 h 6858000"/>
              <a:gd name="connsiteX123" fmla="*/ 514451 w 1605470"/>
              <a:gd name="connsiteY123" fmla="*/ 2261920 h 6858000"/>
              <a:gd name="connsiteX124" fmla="*/ 504338 w 1605470"/>
              <a:gd name="connsiteY124" fmla="*/ 2195378 h 6858000"/>
              <a:gd name="connsiteX125" fmla="*/ 488555 w 1605470"/>
              <a:gd name="connsiteY125" fmla="*/ 2155135 h 6858000"/>
              <a:gd name="connsiteX126" fmla="*/ 486013 w 1605470"/>
              <a:gd name="connsiteY126" fmla="*/ 2118008 h 6858000"/>
              <a:gd name="connsiteX127" fmla="*/ 487006 w 1605470"/>
              <a:gd name="connsiteY127" fmla="*/ 2050531 h 6858000"/>
              <a:gd name="connsiteX128" fmla="*/ 478812 w 1605470"/>
              <a:gd name="connsiteY128" fmla="*/ 1963269 h 6858000"/>
              <a:gd name="connsiteX129" fmla="*/ 459990 w 1605470"/>
              <a:gd name="connsiteY129" fmla="*/ 1906352 h 6858000"/>
              <a:gd name="connsiteX130" fmla="*/ 436547 w 1605470"/>
              <a:gd name="connsiteY130" fmla="*/ 1861531 h 6858000"/>
              <a:gd name="connsiteX131" fmla="*/ 390346 w 1605470"/>
              <a:gd name="connsiteY131" fmla="*/ 1732919 h 6858000"/>
              <a:gd name="connsiteX132" fmla="*/ 362657 w 1605470"/>
              <a:gd name="connsiteY132" fmla="*/ 1663540 h 6858000"/>
              <a:gd name="connsiteX133" fmla="*/ 361783 w 1605470"/>
              <a:gd name="connsiteY133" fmla="*/ 1615777 h 6858000"/>
              <a:gd name="connsiteX134" fmla="*/ 342578 w 1605470"/>
              <a:gd name="connsiteY134" fmla="*/ 1563678 h 6858000"/>
              <a:gd name="connsiteX135" fmla="*/ 355658 w 1605470"/>
              <a:gd name="connsiteY135" fmla="*/ 1519474 h 6858000"/>
              <a:gd name="connsiteX136" fmla="*/ 348400 w 1605470"/>
              <a:gd name="connsiteY136" fmla="*/ 1477995 h 6858000"/>
              <a:gd name="connsiteX137" fmla="*/ 334485 w 1605470"/>
              <a:gd name="connsiteY137" fmla="*/ 1373769 h 6858000"/>
              <a:gd name="connsiteX138" fmla="*/ 342792 w 1605470"/>
              <a:gd name="connsiteY138" fmla="*/ 1307086 h 6858000"/>
              <a:gd name="connsiteX139" fmla="*/ 343980 w 1605470"/>
              <a:gd name="connsiteY139" fmla="*/ 1189033 h 6858000"/>
              <a:gd name="connsiteX140" fmla="*/ 348665 w 1605470"/>
              <a:gd name="connsiteY140" fmla="*/ 1168288 h 6858000"/>
              <a:gd name="connsiteX141" fmla="*/ 340947 w 1605470"/>
              <a:gd name="connsiteY141" fmla="*/ 1142577 h 6858000"/>
              <a:gd name="connsiteX142" fmla="*/ 330253 w 1605470"/>
              <a:gd name="connsiteY142" fmla="*/ 1088484 h 6858000"/>
              <a:gd name="connsiteX143" fmla="*/ 318989 w 1605470"/>
              <a:gd name="connsiteY143" fmla="*/ 1016103 h 6858000"/>
              <a:gd name="connsiteX144" fmla="*/ 320445 w 1605470"/>
              <a:gd name="connsiteY144" fmla="*/ 932283 h 6858000"/>
              <a:gd name="connsiteX145" fmla="*/ 322681 w 1605470"/>
              <a:gd name="connsiteY145" fmla="*/ 915925 h 6858000"/>
              <a:gd name="connsiteX146" fmla="*/ 315310 w 1605470"/>
              <a:gd name="connsiteY146" fmla="*/ 896999 h 6858000"/>
              <a:gd name="connsiteX147" fmla="*/ 284718 w 1605470"/>
              <a:gd name="connsiteY147" fmla="*/ 821517 h 6858000"/>
              <a:gd name="connsiteX148" fmla="*/ 263668 w 1605470"/>
              <a:gd name="connsiteY148" fmla="*/ 751353 h 6858000"/>
              <a:gd name="connsiteX149" fmla="*/ 263226 w 1605470"/>
              <a:gd name="connsiteY149" fmla="*/ 721230 h 6858000"/>
              <a:gd name="connsiteX150" fmla="*/ 248897 w 1605470"/>
              <a:gd name="connsiteY150" fmla="*/ 681659 h 6858000"/>
              <a:gd name="connsiteX151" fmla="*/ 234316 w 1605470"/>
              <a:gd name="connsiteY151" fmla="*/ 635218 h 6858000"/>
              <a:gd name="connsiteX152" fmla="*/ 239327 w 1605470"/>
              <a:gd name="connsiteY152" fmla="*/ 613763 h 6858000"/>
              <a:gd name="connsiteX153" fmla="*/ 225269 w 1605470"/>
              <a:gd name="connsiteY153" fmla="*/ 598582 h 6858000"/>
              <a:gd name="connsiteX154" fmla="*/ 224950 w 1605470"/>
              <a:gd name="connsiteY154" fmla="*/ 576846 h 6858000"/>
              <a:gd name="connsiteX155" fmla="*/ 204576 w 1605470"/>
              <a:gd name="connsiteY155" fmla="*/ 530055 h 6858000"/>
              <a:gd name="connsiteX156" fmla="*/ 219064 w 1605470"/>
              <a:gd name="connsiteY156" fmla="*/ 469651 h 6858000"/>
              <a:gd name="connsiteX157" fmla="*/ 195012 w 1605470"/>
              <a:gd name="connsiteY157" fmla="*/ 448559 h 6858000"/>
              <a:gd name="connsiteX158" fmla="*/ 201434 w 1605470"/>
              <a:gd name="connsiteY158" fmla="*/ 441529 h 6858000"/>
              <a:gd name="connsiteX159" fmla="*/ 200655 w 1605470"/>
              <a:gd name="connsiteY159" fmla="*/ 428927 h 6858000"/>
              <a:gd name="connsiteX160" fmla="*/ 190059 w 1605470"/>
              <a:gd name="connsiteY160" fmla="*/ 430161 h 6858000"/>
              <a:gd name="connsiteX161" fmla="*/ 167079 w 1605470"/>
              <a:gd name="connsiteY161" fmla="*/ 367211 h 6858000"/>
              <a:gd name="connsiteX162" fmla="*/ 124571 w 1605470"/>
              <a:gd name="connsiteY162" fmla="*/ 302178 h 6858000"/>
              <a:gd name="connsiteX163" fmla="*/ 103243 w 1605470"/>
              <a:gd name="connsiteY163" fmla="*/ 211375 h 6858000"/>
              <a:gd name="connsiteX164" fmla="*/ 94571 w 1605470"/>
              <a:gd name="connsiteY164" fmla="*/ 184179 h 6858000"/>
              <a:gd name="connsiteX165" fmla="*/ 13437 w 1605470"/>
              <a:gd name="connsiteY165" fmla="*/ 19287 h 6858000"/>
              <a:gd name="connsiteX166" fmla="*/ 0 w 1605470"/>
              <a:gd name="connsiteY16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0510 w 1605470"/>
              <a:gd name="connsiteY96" fmla="*/ 3361844 h 6858000"/>
              <a:gd name="connsiteX97" fmla="*/ 766158 w 1605470"/>
              <a:gd name="connsiteY97" fmla="*/ 3349058 h 6858000"/>
              <a:gd name="connsiteX98" fmla="*/ 764166 w 1605470"/>
              <a:gd name="connsiteY98" fmla="*/ 3341588 h 6858000"/>
              <a:gd name="connsiteX99" fmla="*/ 749397 w 1605470"/>
              <a:gd name="connsiteY99" fmla="*/ 3307769 h 6858000"/>
              <a:gd name="connsiteX100" fmla="*/ 766960 w 1605470"/>
              <a:gd name="connsiteY100" fmla="*/ 3250522 h 6858000"/>
              <a:gd name="connsiteX101" fmla="*/ 767385 w 1605470"/>
              <a:gd name="connsiteY101" fmla="*/ 3229163 h 6858000"/>
              <a:gd name="connsiteX102" fmla="*/ 769208 w 1605470"/>
              <a:gd name="connsiteY102" fmla="*/ 3217217 h 6858000"/>
              <a:gd name="connsiteX103" fmla="*/ 770350 w 1605470"/>
              <a:gd name="connsiteY103" fmla="*/ 3216125 h 6858000"/>
              <a:gd name="connsiteX104" fmla="*/ 756043 w 1605470"/>
              <a:gd name="connsiteY104" fmla="*/ 3183755 h 6858000"/>
              <a:gd name="connsiteX105" fmla="*/ 756544 w 1605470"/>
              <a:gd name="connsiteY105" fmla="*/ 3178642 h 6858000"/>
              <a:gd name="connsiteX106" fmla="*/ 744144 w 1605470"/>
              <a:gd name="connsiteY106" fmla="*/ 3158586 h 6858000"/>
              <a:gd name="connsiteX107" fmla="*/ 739378 w 1605470"/>
              <a:gd name="connsiteY107" fmla="*/ 3147669 h 6858000"/>
              <a:gd name="connsiteX108" fmla="*/ 734648 w 1605470"/>
              <a:gd name="connsiteY108" fmla="*/ 3145733 h 6858000"/>
              <a:gd name="connsiteX109" fmla="*/ 729329 w 1605470"/>
              <a:gd name="connsiteY109" fmla="*/ 3129034 h 6858000"/>
              <a:gd name="connsiteX110" fmla="*/ 729994 w 1605470"/>
              <a:gd name="connsiteY110" fmla="*/ 3126682 h 6858000"/>
              <a:gd name="connsiteX111" fmla="*/ 720862 w 1605470"/>
              <a:gd name="connsiteY111" fmla="*/ 3114519 h 6858000"/>
              <a:gd name="connsiteX112" fmla="*/ 707471 w 1605470"/>
              <a:gd name="connsiteY112" fmla="*/ 3106272 h 6858000"/>
              <a:gd name="connsiteX113" fmla="*/ 680201 w 1605470"/>
              <a:gd name="connsiteY113" fmla="*/ 2958185 h 6858000"/>
              <a:gd name="connsiteX114" fmla="*/ 622815 w 1605470"/>
              <a:gd name="connsiteY114" fmla="*/ 2762989 h 6858000"/>
              <a:gd name="connsiteX115" fmla="*/ 571733 w 1605470"/>
              <a:gd name="connsiteY115" fmla="*/ 2554718 h 6858000"/>
              <a:gd name="connsiteX116" fmla="*/ 551827 w 1605470"/>
              <a:gd name="connsiteY116" fmla="*/ 2485734 h 6858000"/>
              <a:gd name="connsiteX117" fmla="*/ 542550 w 1605470"/>
              <a:gd name="connsiteY117" fmla="*/ 2447068 h 6858000"/>
              <a:gd name="connsiteX118" fmla="*/ 529511 w 1605470"/>
              <a:gd name="connsiteY118" fmla="*/ 2425819 h 6858000"/>
              <a:gd name="connsiteX119" fmla="*/ 528878 w 1605470"/>
              <a:gd name="connsiteY119" fmla="*/ 2408971 h 6858000"/>
              <a:gd name="connsiteX120" fmla="*/ 535510 w 1605470"/>
              <a:gd name="connsiteY120" fmla="*/ 2402874 h 6858000"/>
              <a:gd name="connsiteX121" fmla="*/ 538122 w 1605470"/>
              <a:gd name="connsiteY121" fmla="*/ 2381443 h 6858000"/>
              <a:gd name="connsiteX122" fmla="*/ 514451 w 1605470"/>
              <a:gd name="connsiteY122" fmla="*/ 2261920 h 6858000"/>
              <a:gd name="connsiteX123" fmla="*/ 504338 w 1605470"/>
              <a:gd name="connsiteY123" fmla="*/ 2195378 h 6858000"/>
              <a:gd name="connsiteX124" fmla="*/ 488555 w 1605470"/>
              <a:gd name="connsiteY124" fmla="*/ 2155135 h 6858000"/>
              <a:gd name="connsiteX125" fmla="*/ 486013 w 1605470"/>
              <a:gd name="connsiteY125" fmla="*/ 2118008 h 6858000"/>
              <a:gd name="connsiteX126" fmla="*/ 487006 w 1605470"/>
              <a:gd name="connsiteY126" fmla="*/ 2050531 h 6858000"/>
              <a:gd name="connsiteX127" fmla="*/ 478812 w 1605470"/>
              <a:gd name="connsiteY127" fmla="*/ 1963269 h 6858000"/>
              <a:gd name="connsiteX128" fmla="*/ 459990 w 1605470"/>
              <a:gd name="connsiteY128" fmla="*/ 1906352 h 6858000"/>
              <a:gd name="connsiteX129" fmla="*/ 436547 w 1605470"/>
              <a:gd name="connsiteY129" fmla="*/ 1861531 h 6858000"/>
              <a:gd name="connsiteX130" fmla="*/ 390346 w 1605470"/>
              <a:gd name="connsiteY130" fmla="*/ 1732919 h 6858000"/>
              <a:gd name="connsiteX131" fmla="*/ 362657 w 1605470"/>
              <a:gd name="connsiteY131" fmla="*/ 1663540 h 6858000"/>
              <a:gd name="connsiteX132" fmla="*/ 361783 w 1605470"/>
              <a:gd name="connsiteY132" fmla="*/ 1615777 h 6858000"/>
              <a:gd name="connsiteX133" fmla="*/ 342578 w 1605470"/>
              <a:gd name="connsiteY133" fmla="*/ 1563678 h 6858000"/>
              <a:gd name="connsiteX134" fmla="*/ 355658 w 1605470"/>
              <a:gd name="connsiteY134" fmla="*/ 1519474 h 6858000"/>
              <a:gd name="connsiteX135" fmla="*/ 348400 w 1605470"/>
              <a:gd name="connsiteY135" fmla="*/ 1477995 h 6858000"/>
              <a:gd name="connsiteX136" fmla="*/ 334485 w 1605470"/>
              <a:gd name="connsiteY136" fmla="*/ 1373769 h 6858000"/>
              <a:gd name="connsiteX137" fmla="*/ 342792 w 1605470"/>
              <a:gd name="connsiteY137" fmla="*/ 1307086 h 6858000"/>
              <a:gd name="connsiteX138" fmla="*/ 343980 w 1605470"/>
              <a:gd name="connsiteY138" fmla="*/ 1189033 h 6858000"/>
              <a:gd name="connsiteX139" fmla="*/ 348665 w 1605470"/>
              <a:gd name="connsiteY139" fmla="*/ 1168288 h 6858000"/>
              <a:gd name="connsiteX140" fmla="*/ 340947 w 1605470"/>
              <a:gd name="connsiteY140" fmla="*/ 1142577 h 6858000"/>
              <a:gd name="connsiteX141" fmla="*/ 330253 w 1605470"/>
              <a:gd name="connsiteY141" fmla="*/ 1088484 h 6858000"/>
              <a:gd name="connsiteX142" fmla="*/ 318989 w 1605470"/>
              <a:gd name="connsiteY142" fmla="*/ 1016103 h 6858000"/>
              <a:gd name="connsiteX143" fmla="*/ 320445 w 1605470"/>
              <a:gd name="connsiteY143" fmla="*/ 932283 h 6858000"/>
              <a:gd name="connsiteX144" fmla="*/ 322681 w 1605470"/>
              <a:gd name="connsiteY144" fmla="*/ 915925 h 6858000"/>
              <a:gd name="connsiteX145" fmla="*/ 315310 w 1605470"/>
              <a:gd name="connsiteY145" fmla="*/ 896999 h 6858000"/>
              <a:gd name="connsiteX146" fmla="*/ 284718 w 1605470"/>
              <a:gd name="connsiteY146" fmla="*/ 821517 h 6858000"/>
              <a:gd name="connsiteX147" fmla="*/ 263668 w 1605470"/>
              <a:gd name="connsiteY147" fmla="*/ 751353 h 6858000"/>
              <a:gd name="connsiteX148" fmla="*/ 263226 w 1605470"/>
              <a:gd name="connsiteY148" fmla="*/ 721230 h 6858000"/>
              <a:gd name="connsiteX149" fmla="*/ 248897 w 1605470"/>
              <a:gd name="connsiteY149" fmla="*/ 681659 h 6858000"/>
              <a:gd name="connsiteX150" fmla="*/ 234316 w 1605470"/>
              <a:gd name="connsiteY150" fmla="*/ 635218 h 6858000"/>
              <a:gd name="connsiteX151" fmla="*/ 239327 w 1605470"/>
              <a:gd name="connsiteY151" fmla="*/ 613763 h 6858000"/>
              <a:gd name="connsiteX152" fmla="*/ 225269 w 1605470"/>
              <a:gd name="connsiteY152" fmla="*/ 598582 h 6858000"/>
              <a:gd name="connsiteX153" fmla="*/ 224950 w 1605470"/>
              <a:gd name="connsiteY153" fmla="*/ 576846 h 6858000"/>
              <a:gd name="connsiteX154" fmla="*/ 204576 w 1605470"/>
              <a:gd name="connsiteY154" fmla="*/ 530055 h 6858000"/>
              <a:gd name="connsiteX155" fmla="*/ 219064 w 1605470"/>
              <a:gd name="connsiteY155" fmla="*/ 469651 h 6858000"/>
              <a:gd name="connsiteX156" fmla="*/ 195012 w 1605470"/>
              <a:gd name="connsiteY156" fmla="*/ 448559 h 6858000"/>
              <a:gd name="connsiteX157" fmla="*/ 201434 w 1605470"/>
              <a:gd name="connsiteY157" fmla="*/ 441529 h 6858000"/>
              <a:gd name="connsiteX158" fmla="*/ 200655 w 1605470"/>
              <a:gd name="connsiteY158" fmla="*/ 428927 h 6858000"/>
              <a:gd name="connsiteX159" fmla="*/ 190059 w 1605470"/>
              <a:gd name="connsiteY159" fmla="*/ 430161 h 6858000"/>
              <a:gd name="connsiteX160" fmla="*/ 167079 w 1605470"/>
              <a:gd name="connsiteY160" fmla="*/ 367211 h 6858000"/>
              <a:gd name="connsiteX161" fmla="*/ 124571 w 1605470"/>
              <a:gd name="connsiteY161" fmla="*/ 302178 h 6858000"/>
              <a:gd name="connsiteX162" fmla="*/ 103243 w 1605470"/>
              <a:gd name="connsiteY162" fmla="*/ 211375 h 6858000"/>
              <a:gd name="connsiteX163" fmla="*/ 94571 w 1605470"/>
              <a:gd name="connsiteY163" fmla="*/ 184179 h 6858000"/>
              <a:gd name="connsiteX164" fmla="*/ 13437 w 1605470"/>
              <a:gd name="connsiteY164" fmla="*/ 19287 h 6858000"/>
              <a:gd name="connsiteX165" fmla="*/ 0 w 1605470"/>
              <a:gd name="connsiteY16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0510 w 1605470"/>
              <a:gd name="connsiteY96" fmla="*/ 3361844 h 6858000"/>
              <a:gd name="connsiteX97" fmla="*/ 766158 w 1605470"/>
              <a:gd name="connsiteY97" fmla="*/ 3349058 h 6858000"/>
              <a:gd name="connsiteX98" fmla="*/ 749397 w 1605470"/>
              <a:gd name="connsiteY98" fmla="*/ 3307769 h 6858000"/>
              <a:gd name="connsiteX99" fmla="*/ 766960 w 1605470"/>
              <a:gd name="connsiteY99" fmla="*/ 3250522 h 6858000"/>
              <a:gd name="connsiteX100" fmla="*/ 767385 w 1605470"/>
              <a:gd name="connsiteY100" fmla="*/ 3229163 h 6858000"/>
              <a:gd name="connsiteX101" fmla="*/ 769208 w 1605470"/>
              <a:gd name="connsiteY101" fmla="*/ 3217217 h 6858000"/>
              <a:gd name="connsiteX102" fmla="*/ 770350 w 1605470"/>
              <a:gd name="connsiteY102" fmla="*/ 3216125 h 6858000"/>
              <a:gd name="connsiteX103" fmla="*/ 756043 w 1605470"/>
              <a:gd name="connsiteY103" fmla="*/ 3183755 h 6858000"/>
              <a:gd name="connsiteX104" fmla="*/ 756544 w 1605470"/>
              <a:gd name="connsiteY104" fmla="*/ 3178642 h 6858000"/>
              <a:gd name="connsiteX105" fmla="*/ 744144 w 1605470"/>
              <a:gd name="connsiteY105" fmla="*/ 3158586 h 6858000"/>
              <a:gd name="connsiteX106" fmla="*/ 739378 w 1605470"/>
              <a:gd name="connsiteY106" fmla="*/ 3147669 h 6858000"/>
              <a:gd name="connsiteX107" fmla="*/ 734648 w 1605470"/>
              <a:gd name="connsiteY107" fmla="*/ 3145733 h 6858000"/>
              <a:gd name="connsiteX108" fmla="*/ 729329 w 1605470"/>
              <a:gd name="connsiteY108" fmla="*/ 3129034 h 6858000"/>
              <a:gd name="connsiteX109" fmla="*/ 729994 w 1605470"/>
              <a:gd name="connsiteY109" fmla="*/ 3126682 h 6858000"/>
              <a:gd name="connsiteX110" fmla="*/ 720862 w 1605470"/>
              <a:gd name="connsiteY110" fmla="*/ 3114519 h 6858000"/>
              <a:gd name="connsiteX111" fmla="*/ 707471 w 1605470"/>
              <a:gd name="connsiteY111" fmla="*/ 3106272 h 6858000"/>
              <a:gd name="connsiteX112" fmla="*/ 680201 w 1605470"/>
              <a:gd name="connsiteY112" fmla="*/ 2958185 h 6858000"/>
              <a:gd name="connsiteX113" fmla="*/ 622815 w 1605470"/>
              <a:gd name="connsiteY113" fmla="*/ 2762989 h 6858000"/>
              <a:gd name="connsiteX114" fmla="*/ 571733 w 1605470"/>
              <a:gd name="connsiteY114" fmla="*/ 2554718 h 6858000"/>
              <a:gd name="connsiteX115" fmla="*/ 551827 w 1605470"/>
              <a:gd name="connsiteY115" fmla="*/ 2485734 h 6858000"/>
              <a:gd name="connsiteX116" fmla="*/ 542550 w 1605470"/>
              <a:gd name="connsiteY116" fmla="*/ 2447068 h 6858000"/>
              <a:gd name="connsiteX117" fmla="*/ 529511 w 1605470"/>
              <a:gd name="connsiteY117" fmla="*/ 2425819 h 6858000"/>
              <a:gd name="connsiteX118" fmla="*/ 528878 w 1605470"/>
              <a:gd name="connsiteY118" fmla="*/ 2408971 h 6858000"/>
              <a:gd name="connsiteX119" fmla="*/ 535510 w 1605470"/>
              <a:gd name="connsiteY119" fmla="*/ 2402874 h 6858000"/>
              <a:gd name="connsiteX120" fmla="*/ 538122 w 1605470"/>
              <a:gd name="connsiteY120" fmla="*/ 2381443 h 6858000"/>
              <a:gd name="connsiteX121" fmla="*/ 514451 w 1605470"/>
              <a:gd name="connsiteY121" fmla="*/ 2261920 h 6858000"/>
              <a:gd name="connsiteX122" fmla="*/ 504338 w 1605470"/>
              <a:gd name="connsiteY122" fmla="*/ 2195378 h 6858000"/>
              <a:gd name="connsiteX123" fmla="*/ 488555 w 1605470"/>
              <a:gd name="connsiteY123" fmla="*/ 2155135 h 6858000"/>
              <a:gd name="connsiteX124" fmla="*/ 486013 w 1605470"/>
              <a:gd name="connsiteY124" fmla="*/ 2118008 h 6858000"/>
              <a:gd name="connsiteX125" fmla="*/ 487006 w 1605470"/>
              <a:gd name="connsiteY125" fmla="*/ 2050531 h 6858000"/>
              <a:gd name="connsiteX126" fmla="*/ 478812 w 1605470"/>
              <a:gd name="connsiteY126" fmla="*/ 1963269 h 6858000"/>
              <a:gd name="connsiteX127" fmla="*/ 459990 w 1605470"/>
              <a:gd name="connsiteY127" fmla="*/ 1906352 h 6858000"/>
              <a:gd name="connsiteX128" fmla="*/ 436547 w 1605470"/>
              <a:gd name="connsiteY128" fmla="*/ 1861531 h 6858000"/>
              <a:gd name="connsiteX129" fmla="*/ 390346 w 1605470"/>
              <a:gd name="connsiteY129" fmla="*/ 1732919 h 6858000"/>
              <a:gd name="connsiteX130" fmla="*/ 362657 w 1605470"/>
              <a:gd name="connsiteY130" fmla="*/ 1663540 h 6858000"/>
              <a:gd name="connsiteX131" fmla="*/ 361783 w 1605470"/>
              <a:gd name="connsiteY131" fmla="*/ 1615777 h 6858000"/>
              <a:gd name="connsiteX132" fmla="*/ 342578 w 1605470"/>
              <a:gd name="connsiteY132" fmla="*/ 1563678 h 6858000"/>
              <a:gd name="connsiteX133" fmla="*/ 355658 w 1605470"/>
              <a:gd name="connsiteY133" fmla="*/ 1519474 h 6858000"/>
              <a:gd name="connsiteX134" fmla="*/ 348400 w 1605470"/>
              <a:gd name="connsiteY134" fmla="*/ 1477995 h 6858000"/>
              <a:gd name="connsiteX135" fmla="*/ 334485 w 1605470"/>
              <a:gd name="connsiteY135" fmla="*/ 1373769 h 6858000"/>
              <a:gd name="connsiteX136" fmla="*/ 342792 w 1605470"/>
              <a:gd name="connsiteY136" fmla="*/ 1307086 h 6858000"/>
              <a:gd name="connsiteX137" fmla="*/ 343980 w 1605470"/>
              <a:gd name="connsiteY137" fmla="*/ 1189033 h 6858000"/>
              <a:gd name="connsiteX138" fmla="*/ 348665 w 1605470"/>
              <a:gd name="connsiteY138" fmla="*/ 1168288 h 6858000"/>
              <a:gd name="connsiteX139" fmla="*/ 340947 w 1605470"/>
              <a:gd name="connsiteY139" fmla="*/ 1142577 h 6858000"/>
              <a:gd name="connsiteX140" fmla="*/ 330253 w 1605470"/>
              <a:gd name="connsiteY140" fmla="*/ 1088484 h 6858000"/>
              <a:gd name="connsiteX141" fmla="*/ 318989 w 1605470"/>
              <a:gd name="connsiteY141" fmla="*/ 1016103 h 6858000"/>
              <a:gd name="connsiteX142" fmla="*/ 320445 w 1605470"/>
              <a:gd name="connsiteY142" fmla="*/ 932283 h 6858000"/>
              <a:gd name="connsiteX143" fmla="*/ 322681 w 1605470"/>
              <a:gd name="connsiteY143" fmla="*/ 915925 h 6858000"/>
              <a:gd name="connsiteX144" fmla="*/ 315310 w 1605470"/>
              <a:gd name="connsiteY144" fmla="*/ 896999 h 6858000"/>
              <a:gd name="connsiteX145" fmla="*/ 284718 w 1605470"/>
              <a:gd name="connsiteY145" fmla="*/ 821517 h 6858000"/>
              <a:gd name="connsiteX146" fmla="*/ 263668 w 1605470"/>
              <a:gd name="connsiteY146" fmla="*/ 751353 h 6858000"/>
              <a:gd name="connsiteX147" fmla="*/ 263226 w 1605470"/>
              <a:gd name="connsiteY147" fmla="*/ 721230 h 6858000"/>
              <a:gd name="connsiteX148" fmla="*/ 248897 w 1605470"/>
              <a:gd name="connsiteY148" fmla="*/ 681659 h 6858000"/>
              <a:gd name="connsiteX149" fmla="*/ 234316 w 1605470"/>
              <a:gd name="connsiteY149" fmla="*/ 635218 h 6858000"/>
              <a:gd name="connsiteX150" fmla="*/ 239327 w 1605470"/>
              <a:gd name="connsiteY150" fmla="*/ 613763 h 6858000"/>
              <a:gd name="connsiteX151" fmla="*/ 225269 w 1605470"/>
              <a:gd name="connsiteY151" fmla="*/ 598582 h 6858000"/>
              <a:gd name="connsiteX152" fmla="*/ 224950 w 1605470"/>
              <a:gd name="connsiteY152" fmla="*/ 576846 h 6858000"/>
              <a:gd name="connsiteX153" fmla="*/ 204576 w 1605470"/>
              <a:gd name="connsiteY153" fmla="*/ 530055 h 6858000"/>
              <a:gd name="connsiteX154" fmla="*/ 219064 w 1605470"/>
              <a:gd name="connsiteY154" fmla="*/ 469651 h 6858000"/>
              <a:gd name="connsiteX155" fmla="*/ 195012 w 1605470"/>
              <a:gd name="connsiteY155" fmla="*/ 448559 h 6858000"/>
              <a:gd name="connsiteX156" fmla="*/ 201434 w 1605470"/>
              <a:gd name="connsiteY156" fmla="*/ 441529 h 6858000"/>
              <a:gd name="connsiteX157" fmla="*/ 200655 w 1605470"/>
              <a:gd name="connsiteY157" fmla="*/ 428927 h 6858000"/>
              <a:gd name="connsiteX158" fmla="*/ 190059 w 1605470"/>
              <a:gd name="connsiteY158" fmla="*/ 430161 h 6858000"/>
              <a:gd name="connsiteX159" fmla="*/ 167079 w 1605470"/>
              <a:gd name="connsiteY159" fmla="*/ 367211 h 6858000"/>
              <a:gd name="connsiteX160" fmla="*/ 124571 w 1605470"/>
              <a:gd name="connsiteY160" fmla="*/ 302178 h 6858000"/>
              <a:gd name="connsiteX161" fmla="*/ 103243 w 1605470"/>
              <a:gd name="connsiteY161" fmla="*/ 211375 h 6858000"/>
              <a:gd name="connsiteX162" fmla="*/ 94571 w 1605470"/>
              <a:gd name="connsiteY162" fmla="*/ 184179 h 6858000"/>
              <a:gd name="connsiteX163" fmla="*/ 13437 w 1605470"/>
              <a:gd name="connsiteY163" fmla="*/ 19287 h 6858000"/>
              <a:gd name="connsiteX164" fmla="*/ 0 w 1605470"/>
              <a:gd name="connsiteY16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0510 w 1605470"/>
              <a:gd name="connsiteY96" fmla="*/ 3361844 h 6858000"/>
              <a:gd name="connsiteX97" fmla="*/ 749397 w 1605470"/>
              <a:gd name="connsiteY97" fmla="*/ 3307769 h 6858000"/>
              <a:gd name="connsiteX98" fmla="*/ 766960 w 1605470"/>
              <a:gd name="connsiteY98" fmla="*/ 3250522 h 6858000"/>
              <a:gd name="connsiteX99" fmla="*/ 767385 w 1605470"/>
              <a:gd name="connsiteY99" fmla="*/ 3229163 h 6858000"/>
              <a:gd name="connsiteX100" fmla="*/ 769208 w 1605470"/>
              <a:gd name="connsiteY100" fmla="*/ 3217217 h 6858000"/>
              <a:gd name="connsiteX101" fmla="*/ 770350 w 1605470"/>
              <a:gd name="connsiteY101" fmla="*/ 3216125 h 6858000"/>
              <a:gd name="connsiteX102" fmla="*/ 756043 w 1605470"/>
              <a:gd name="connsiteY102" fmla="*/ 3183755 h 6858000"/>
              <a:gd name="connsiteX103" fmla="*/ 756544 w 1605470"/>
              <a:gd name="connsiteY103" fmla="*/ 3178642 h 6858000"/>
              <a:gd name="connsiteX104" fmla="*/ 744144 w 1605470"/>
              <a:gd name="connsiteY104" fmla="*/ 3158586 h 6858000"/>
              <a:gd name="connsiteX105" fmla="*/ 739378 w 1605470"/>
              <a:gd name="connsiteY105" fmla="*/ 3147669 h 6858000"/>
              <a:gd name="connsiteX106" fmla="*/ 734648 w 1605470"/>
              <a:gd name="connsiteY106" fmla="*/ 3145733 h 6858000"/>
              <a:gd name="connsiteX107" fmla="*/ 729329 w 1605470"/>
              <a:gd name="connsiteY107" fmla="*/ 3129034 h 6858000"/>
              <a:gd name="connsiteX108" fmla="*/ 729994 w 1605470"/>
              <a:gd name="connsiteY108" fmla="*/ 3126682 h 6858000"/>
              <a:gd name="connsiteX109" fmla="*/ 720862 w 1605470"/>
              <a:gd name="connsiteY109" fmla="*/ 3114519 h 6858000"/>
              <a:gd name="connsiteX110" fmla="*/ 707471 w 1605470"/>
              <a:gd name="connsiteY110" fmla="*/ 3106272 h 6858000"/>
              <a:gd name="connsiteX111" fmla="*/ 680201 w 1605470"/>
              <a:gd name="connsiteY111" fmla="*/ 2958185 h 6858000"/>
              <a:gd name="connsiteX112" fmla="*/ 622815 w 1605470"/>
              <a:gd name="connsiteY112" fmla="*/ 2762989 h 6858000"/>
              <a:gd name="connsiteX113" fmla="*/ 571733 w 1605470"/>
              <a:gd name="connsiteY113" fmla="*/ 2554718 h 6858000"/>
              <a:gd name="connsiteX114" fmla="*/ 551827 w 1605470"/>
              <a:gd name="connsiteY114" fmla="*/ 2485734 h 6858000"/>
              <a:gd name="connsiteX115" fmla="*/ 542550 w 1605470"/>
              <a:gd name="connsiteY115" fmla="*/ 2447068 h 6858000"/>
              <a:gd name="connsiteX116" fmla="*/ 529511 w 1605470"/>
              <a:gd name="connsiteY116" fmla="*/ 2425819 h 6858000"/>
              <a:gd name="connsiteX117" fmla="*/ 528878 w 1605470"/>
              <a:gd name="connsiteY117" fmla="*/ 2408971 h 6858000"/>
              <a:gd name="connsiteX118" fmla="*/ 535510 w 1605470"/>
              <a:gd name="connsiteY118" fmla="*/ 2402874 h 6858000"/>
              <a:gd name="connsiteX119" fmla="*/ 538122 w 1605470"/>
              <a:gd name="connsiteY119" fmla="*/ 2381443 h 6858000"/>
              <a:gd name="connsiteX120" fmla="*/ 514451 w 1605470"/>
              <a:gd name="connsiteY120" fmla="*/ 2261920 h 6858000"/>
              <a:gd name="connsiteX121" fmla="*/ 504338 w 1605470"/>
              <a:gd name="connsiteY121" fmla="*/ 2195378 h 6858000"/>
              <a:gd name="connsiteX122" fmla="*/ 488555 w 1605470"/>
              <a:gd name="connsiteY122" fmla="*/ 2155135 h 6858000"/>
              <a:gd name="connsiteX123" fmla="*/ 486013 w 1605470"/>
              <a:gd name="connsiteY123" fmla="*/ 2118008 h 6858000"/>
              <a:gd name="connsiteX124" fmla="*/ 487006 w 1605470"/>
              <a:gd name="connsiteY124" fmla="*/ 2050531 h 6858000"/>
              <a:gd name="connsiteX125" fmla="*/ 478812 w 1605470"/>
              <a:gd name="connsiteY125" fmla="*/ 1963269 h 6858000"/>
              <a:gd name="connsiteX126" fmla="*/ 459990 w 1605470"/>
              <a:gd name="connsiteY126" fmla="*/ 1906352 h 6858000"/>
              <a:gd name="connsiteX127" fmla="*/ 436547 w 1605470"/>
              <a:gd name="connsiteY127" fmla="*/ 1861531 h 6858000"/>
              <a:gd name="connsiteX128" fmla="*/ 390346 w 1605470"/>
              <a:gd name="connsiteY128" fmla="*/ 1732919 h 6858000"/>
              <a:gd name="connsiteX129" fmla="*/ 362657 w 1605470"/>
              <a:gd name="connsiteY129" fmla="*/ 1663540 h 6858000"/>
              <a:gd name="connsiteX130" fmla="*/ 361783 w 1605470"/>
              <a:gd name="connsiteY130" fmla="*/ 1615777 h 6858000"/>
              <a:gd name="connsiteX131" fmla="*/ 342578 w 1605470"/>
              <a:gd name="connsiteY131" fmla="*/ 1563678 h 6858000"/>
              <a:gd name="connsiteX132" fmla="*/ 355658 w 1605470"/>
              <a:gd name="connsiteY132" fmla="*/ 1519474 h 6858000"/>
              <a:gd name="connsiteX133" fmla="*/ 348400 w 1605470"/>
              <a:gd name="connsiteY133" fmla="*/ 1477995 h 6858000"/>
              <a:gd name="connsiteX134" fmla="*/ 334485 w 1605470"/>
              <a:gd name="connsiteY134" fmla="*/ 1373769 h 6858000"/>
              <a:gd name="connsiteX135" fmla="*/ 342792 w 1605470"/>
              <a:gd name="connsiteY135" fmla="*/ 1307086 h 6858000"/>
              <a:gd name="connsiteX136" fmla="*/ 343980 w 1605470"/>
              <a:gd name="connsiteY136" fmla="*/ 1189033 h 6858000"/>
              <a:gd name="connsiteX137" fmla="*/ 348665 w 1605470"/>
              <a:gd name="connsiteY137" fmla="*/ 1168288 h 6858000"/>
              <a:gd name="connsiteX138" fmla="*/ 340947 w 1605470"/>
              <a:gd name="connsiteY138" fmla="*/ 1142577 h 6858000"/>
              <a:gd name="connsiteX139" fmla="*/ 330253 w 1605470"/>
              <a:gd name="connsiteY139" fmla="*/ 1088484 h 6858000"/>
              <a:gd name="connsiteX140" fmla="*/ 318989 w 1605470"/>
              <a:gd name="connsiteY140" fmla="*/ 1016103 h 6858000"/>
              <a:gd name="connsiteX141" fmla="*/ 320445 w 1605470"/>
              <a:gd name="connsiteY141" fmla="*/ 932283 h 6858000"/>
              <a:gd name="connsiteX142" fmla="*/ 322681 w 1605470"/>
              <a:gd name="connsiteY142" fmla="*/ 915925 h 6858000"/>
              <a:gd name="connsiteX143" fmla="*/ 315310 w 1605470"/>
              <a:gd name="connsiteY143" fmla="*/ 896999 h 6858000"/>
              <a:gd name="connsiteX144" fmla="*/ 284718 w 1605470"/>
              <a:gd name="connsiteY144" fmla="*/ 821517 h 6858000"/>
              <a:gd name="connsiteX145" fmla="*/ 263668 w 1605470"/>
              <a:gd name="connsiteY145" fmla="*/ 751353 h 6858000"/>
              <a:gd name="connsiteX146" fmla="*/ 263226 w 1605470"/>
              <a:gd name="connsiteY146" fmla="*/ 721230 h 6858000"/>
              <a:gd name="connsiteX147" fmla="*/ 248897 w 1605470"/>
              <a:gd name="connsiteY147" fmla="*/ 681659 h 6858000"/>
              <a:gd name="connsiteX148" fmla="*/ 234316 w 1605470"/>
              <a:gd name="connsiteY148" fmla="*/ 635218 h 6858000"/>
              <a:gd name="connsiteX149" fmla="*/ 239327 w 1605470"/>
              <a:gd name="connsiteY149" fmla="*/ 613763 h 6858000"/>
              <a:gd name="connsiteX150" fmla="*/ 225269 w 1605470"/>
              <a:gd name="connsiteY150" fmla="*/ 598582 h 6858000"/>
              <a:gd name="connsiteX151" fmla="*/ 224950 w 1605470"/>
              <a:gd name="connsiteY151" fmla="*/ 576846 h 6858000"/>
              <a:gd name="connsiteX152" fmla="*/ 204576 w 1605470"/>
              <a:gd name="connsiteY152" fmla="*/ 530055 h 6858000"/>
              <a:gd name="connsiteX153" fmla="*/ 219064 w 1605470"/>
              <a:gd name="connsiteY153" fmla="*/ 469651 h 6858000"/>
              <a:gd name="connsiteX154" fmla="*/ 195012 w 1605470"/>
              <a:gd name="connsiteY154" fmla="*/ 448559 h 6858000"/>
              <a:gd name="connsiteX155" fmla="*/ 201434 w 1605470"/>
              <a:gd name="connsiteY155" fmla="*/ 441529 h 6858000"/>
              <a:gd name="connsiteX156" fmla="*/ 200655 w 1605470"/>
              <a:gd name="connsiteY156" fmla="*/ 428927 h 6858000"/>
              <a:gd name="connsiteX157" fmla="*/ 190059 w 1605470"/>
              <a:gd name="connsiteY157" fmla="*/ 430161 h 6858000"/>
              <a:gd name="connsiteX158" fmla="*/ 167079 w 1605470"/>
              <a:gd name="connsiteY158" fmla="*/ 367211 h 6858000"/>
              <a:gd name="connsiteX159" fmla="*/ 124571 w 1605470"/>
              <a:gd name="connsiteY159" fmla="*/ 302178 h 6858000"/>
              <a:gd name="connsiteX160" fmla="*/ 103243 w 1605470"/>
              <a:gd name="connsiteY160" fmla="*/ 211375 h 6858000"/>
              <a:gd name="connsiteX161" fmla="*/ 94571 w 1605470"/>
              <a:gd name="connsiteY161" fmla="*/ 184179 h 6858000"/>
              <a:gd name="connsiteX162" fmla="*/ 13437 w 1605470"/>
              <a:gd name="connsiteY162" fmla="*/ 19287 h 6858000"/>
              <a:gd name="connsiteX163" fmla="*/ 0 w 1605470"/>
              <a:gd name="connsiteY16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49397 w 1605470"/>
              <a:gd name="connsiteY96" fmla="*/ 3307769 h 6858000"/>
              <a:gd name="connsiteX97" fmla="*/ 766960 w 1605470"/>
              <a:gd name="connsiteY97" fmla="*/ 3250522 h 6858000"/>
              <a:gd name="connsiteX98" fmla="*/ 767385 w 1605470"/>
              <a:gd name="connsiteY98" fmla="*/ 3229163 h 6858000"/>
              <a:gd name="connsiteX99" fmla="*/ 769208 w 1605470"/>
              <a:gd name="connsiteY99" fmla="*/ 3217217 h 6858000"/>
              <a:gd name="connsiteX100" fmla="*/ 770350 w 1605470"/>
              <a:gd name="connsiteY100" fmla="*/ 3216125 h 6858000"/>
              <a:gd name="connsiteX101" fmla="*/ 756043 w 1605470"/>
              <a:gd name="connsiteY101" fmla="*/ 3183755 h 6858000"/>
              <a:gd name="connsiteX102" fmla="*/ 756544 w 1605470"/>
              <a:gd name="connsiteY102" fmla="*/ 3178642 h 6858000"/>
              <a:gd name="connsiteX103" fmla="*/ 744144 w 1605470"/>
              <a:gd name="connsiteY103" fmla="*/ 3158586 h 6858000"/>
              <a:gd name="connsiteX104" fmla="*/ 739378 w 1605470"/>
              <a:gd name="connsiteY104" fmla="*/ 3147669 h 6858000"/>
              <a:gd name="connsiteX105" fmla="*/ 734648 w 1605470"/>
              <a:gd name="connsiteY105" fmla="*/ 3145733 h 6858000"/>
              <a:gd name="connsiteX106" fmla="*/ 729329 w 1605470"/>
              <a:gd name="connsiteY106" fmla="*/ 3129034 h 6858000"/>
              <a:gd name="connsiteX107" fmla="*/ 729994 w 1605470"/>
              <a:gd name="connsiteY107" fmla="*/ 3126682 h 6858000"/>
              <a:gd name="connsiteX108" fmla="*/ 720862 w 1605470"/>
              <a:gd name="connsiteY108" fmla="*/ 3114519 h 6858000"/>
              <a:gd name="connsiteX109" fmla="*/ 707471 w 1605470"/>
              <a:gd name="connsiteY109" fmla="*/ 3106272 h 6858000"/>
              <a:gd name="connsiteX110" fmla="*/ 680201 w 1605470"/>
              <a:gd name="connsiteY110" fmla="*/ 2958185 h 6858000"/>
              <a:gd name="connsiteX111" fmla="*/ 622815 w 1605470"/>
              <a:gd name="connsiteY111" fmla="*/ 2762989 h 6858000"/>
              <a:gd name="connsiteX112" fmla="*/ 571733 w 1605470"/>
              <a:gd name="connsiteY112" fmla="*/ 2554718 h 6858000"/>
              <a:gd name="connsiteX113" fmla="*/ 551827 w 1605470"/>
              <a:gd name="connsiteY113" fmla="*/ 2485734 h 6858000"/>
              <a:gd name="connsiteX114" fmla="*/ 542550 w 1605470"/>
              <a:gd name="connsiteY114" fmla="*/ 2447068 h 6858000"/>
              <a:gd name="connsiteX115" fmla="*/ 529511 w 1605470"/>
              <a:gd name="connsiteY115" fmla="*/ 2425819 h 6858000"/>
              <a:gd name="connsiteX116" fmla="*/ 528878 w 1605470"/>
              <a:gd name="connsiteY116" fmla="*/ 2408971 h 6858000"/>
              <a:gd name="connsiteX117" fmla="*/ 535510 w 1605470"/>
              <a:gd name="connsiteY117" fmla="*/ 2402874 h 6858000"/>
              <a:gd name="connsiteX118" fmla="*/ 538122 w 1605470"/>
              <a:gd name="connsiteY118" fmla="*/ 2381443 h 6858000"/>
              <a:gd name="connsiteX119" fmla="*/ 514451 w 1605470"/>
              <a:gd name="connsiteY119" fmla="*/ 2261920 h 6858000"/>
              <a:gd name="connsiteX120" fmla="*/ 504338 w 1605470"/>
              <a:gd name="connsiteY120" fmla="*/ 2195378 h 6858000"/>
              <a:gd name="connsiteX121" fmla="*/ 488555 w 1605470"/>
              <a:gd name="connsiteY121" fmla="*/ 2155135 h 6858000"/>
              <a:gd name="connsiteX122" fmla="*/ 486013 w 1605470"/>
              <a:gd name="connsiteY122" fmla="*/ 2118008 h 6858000"/>
              <a:gd name="connsiteX123" fmla="*/ 487006 w 1605470"/>
              <a:gd name="connsiteY123" fmla="*/ 2050531 h 6858000"/>
              <a:gd name="connsiteX124" fmla="*/ 478812 w 1605470"/>
              <a:gd name="connsiteY124" fmla="*/ 1963269 h 6858000"/>
              <a:gd name="connsiteX125" fmla="*/ 459990 w 1605470"/>
              <a:gd name="connsiteY125" fmla="*/ 1906352 h 6858000"/>
              <a:gd name="connsiteX126" fmla="*/ 436547 w 1605470"/>
              <a:gd name="connsiteY126" fmla="*/ 1861531 h 6858000"/>
              <a:gd name="connsiteX127" fmla="*/ 390346 w 1605470"/>
              <a:gd name="connsiteY127" fmla="*/ 1732919 h 6858000"/>
              <a:gd name="connsiteX128" fmla="*/ 362657 w 1605470"/>
              <a:gd name="connsiteY128" fmla="*/ 1663540 h 6858000"/>
              <a:gd name="connsiteX129" fmla="*/ 361783 w 1605470"/>
              <a:gd name="connsiteY129" fmla="*/ 1615777 h 6858000"/>
              <a:gd name="connsiteX130" fmla="*/ 342578 w 1605470"/>
              <a:gd name="connsiteY130" fmla="*/ 1563678 h 6858000"/>
              <a:gd name="connsiteX131" fmla="*/ 355658 w 1605470"/>
              <a:gd name="connsiteY131" fmla="*/ 1519474 h 6858000"/>
              <a:gd name="connsiteX132" fmla="*/ 348400 w 1605470"/>
              <a:gd name="connsiteY132" fmla="*/ 1477995 h 6858000"/>
              <a:gd name="connsiteX133" fmla="*/ 334485 w 1605470"/>
              <a:gd name="connsiteY133" fmla="*/ 1373769 h 6858000"/>
              <a:gd name="connsiteX134" fmla="*/ 342792 w 1605470"/>
              <a:gd name="connsiteY134" fmla="*/ 1307086 h 6858000"/>
              <a:gd name="connsiteX135" fmla="*/ 343980 w 1605470"/>
              <a:gd name="connsiteY135" fmla="*/ 1189033 h 6858000"/>
              <a:gd name="connsiteX136" fmla="*/ 348665 w 1605470"/>
              <a:gd name="connsiteY136" fmla="*/ 1168288 h 6858000"/>
              <a:gd name="connsiteX137" fmla="*/ 340947 w 1605470"/>
              <a:gd name="connsiteY137" fmla="*/ 1142577 h 6858000"/>
              <a:gd name="connsiteX138" fmla="*/ 330253 w 1605470"/>
              <a:gd name="connsiteY138" fmla="*/ 1088484 h 6858000"/>
              <a:gd name="connsiteX139" fmla="*/ 318989 w 1605470"/>
              <a:gd name="connsiteY139" fmla="*/ 1016103 h 6858000"/>
              <a:gd name="connsiteX140" fmla="*/ 320445 w 1605470"/>
              <a:gd name="connsiteY140" fmla="*/ 932283 h 6858000"/>
              <a:gd name="connsiteX141" fmla="*/ 322681 w 1605470"/>
              <a:gd name="connsiteY141" fmla="*/ 915925 h 6858000"/>
              <a:gd name="connsiteX142" fmla="*/ 315310 w 1605470"/>
              <a:gd name="connsiteY142" fmla="*/ 896999 h 6858000"/>
              <a:gd name="connsiteX143" fmla="*/ 284718 w 1605470"/>
              <a:gd name="connsiteY143" fmla="*/ 821517 h 6858000"/>
              <a:gd name="connsiteX144" fmla="*/ 263668 w 1605470"/>
              <a:gd name="connsiteY144" fmla="*/ 751353 h 6858000"/>
              <a:gd name="connsiteX145" fmla="*/ 263226 w 1605470"/>
              <a:gd name="connsiteY145" fmla="*/ 721230 h 6858000"/>
              <a:gd name="connsiteX146" fmla="*/ 248897 w 1605470"/>
              <a:gd name="connsiteY146" fmla="*/ 681659 h 6858000"/>
              <a:gd name="connsiteX147" fmla="*/ 234316 w 1605470"/>
              <a:gd name="connsiteY147" fmla="*/ 635218 h 6858000"/>
              <a:gd name="connsiteX148" fmla="*/ 239327 w 1605470"/>
              <a:gd name="connsiteY148" fmla="*/ 613763 h 6858000"/>
              <a:gd name="connsiteX149" fmla="*/ 225269 w 1605470"/>
              <a:gd name="connsiteY149" fmla="*/ 598582 h 6858000"/>
              <a:gd name="connsiteX150" fmla="*/ 224950 w 1605470"/>
              <a:gd name="connsiteY150" fmla="*/ 576846 h 6858000"/>
              <a:gd name="connsiteX151" fmla="*/ 204576 w 1605470"/>
              <a:gd name="connsiteY151" fmla="*/ 530055 h 6858000"/>
              <a:gd name="connsiteX152" fmla="*/ 219064 w 1605470"/>
              <a:gd name="connsiteY152" fmla="*/ 469651 h 6858000"/>
              <a:gd name="connsiteX153" fmla="*/ 195012 w 1605470"/>
              <a:gd name="connsiteY153" fmla="*/ 448559 h 6858000"/>
              <a:gd name="connsiteX154" fmla="*/ 201434 w 1605470"/>
              <a:gd name="connsiteY154" fmla="*/ 441529 h 6858000"/>
              <a:gd name="connsiteX155" fmla="*/ 200655 w 1605470"/>
              <a:gd name="connsiteY155" fmla="*/ 428927 h 6858000"/>
              <a:gd name="connsiteX156" fmla="*/ 190059 w 1605470"/>
              <a:gd name="connsiteY156" fmla="*/ 430161 h 6858000"/>
              <a:gd name="connsiteX157" fmla="*/ 167079 w 1605470"/>
              <a:gd name="connsiteY157" fmla="*/ 367211 h 6858000"/>
              <a:gd name="connsiteX158" fmla="*/ 124571 w 1605470"/>
              <a:gd name="connsiteY158" fmla="*/ 302178 h 6858000"/>
              <a:gd name="connsiteX159" fmla="*/ 103243 w 1605470"/>
              <a:gd name="connsiteY159" fmla="*/ 211375 h 6858000"/>
              <a:gd name="connsiteX160" fmla="*/ 94571 w 1605470"/>
              <a:gd name="connsiteY160" fmla="*/ 184179 h 6858000"/>
              <a:gd name="connsiteX161" fmla="*/ 13437 w 1605470"/>
              <a:gd name="connsiteY161" fmla="*/ 19287 h 6858000"/>
              <a:gd name="connsiteX162" fmla="*/ 0 w 1605470"/>
              <a:gd name="connsiteY16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49397 w 1605470"/>
              <a:gd name="connsiteY96" fmla="*/ 3307769 h 6858000"/>
              <a:gd name="connsiteX97" fmla="*/ 766960 w 1605470"/>
              <a:gd name="connsiteY97" fmla="*/ 3250522 h 6858000"/>
              <a:gd name="connsiteX98" fmla="*/ 767385 w 1605470"/>
              <a:gd name="connsiteY98" fmla="*/ 3229163 h 6858000"/>
              <a:gd name="connsiteX99" fmla="*/ 769208 w 1605470"/>
              <a:gd name="connsiteY99" fmla="*/ 3217217 h 6858000"/>
              <a:gd name="connsiteX100" fmla="*/ 770350 w 1605470"/>
              <a:gd name="connsiteY100" fmla="*/ 3216125 h 6858000"/>
              <a:gd name="connsiteX101" fmla="*/ 756043 w 1605470"/>
              <a:gd name="connsiteY101" fmla="*/ 3183755 h 6858000"/>
              <a:gd name="connsiteX102" fmla="*/ 756544 w 1605470"/>
              <a:gd name="connsiteY102" fmla="*/ 3178642 h 6858000"/>
              <a:gd name="connsiteX103" fmla="*/ 744144 w 1605470"/>
              <a:gd name="connsiteY103" fmla="*/ 3158586 h 6858000"/>
              <a:gd name="connsiteX104" fmla="*/ 739378 w 1605470"/>
              <a:gd name="connsiteY104" fmla="*/ 3147669 h 6858000"/>
              <a:gd name="connsiteX105" fmla="*/ 734648 w 1605470"/>
              <a:gd name="connsiteY105" fmla="*/ 3145733 h 6858000"/>
              <a:gd name="connsiteX106" fmla="*/ 729329 w 1605470"/>
              <a:gd name="connsiteY106" fmla="*/ 3129034 h 6858000"/>
              <a:gd name="connsiteX107" fmla="*/ 729994 w 1605470"/>
              <a:gd name="connsiteY107" fmla="*/ 3126682 h 6858000"/>
              <a:gd name="connsiteX108" fmla="*/ 720862 w 1605470"/>
              <a:gd name="connsiteY108" fmla="*/ 3114519 h 6858000"/>
              <a:gd name="connsiteX109" fmla="*/ 707471 w 1605470"/>
              <a:gd name="connsiteY109" fmla="*/ 3106272 h 6858000"/>
              <a:gd name="connsiteX110" fmla="*/ 680201 w 1605470"/>
              <a:gd name="connsiteY110" fmla="*/ 2958185 h 6858000"/>
              <a:gd name="connsiteX111" fmla="*/ 622815 w 1605470"/>
              <a:gd name="connsiteY111" fmla="*/ 2762989 h 6858000"/>
              <a:gd name="connsiteX112" fmla="*/ 571733 w 1605470"/>
              <a:gd name="connsiteY112" fmla="*/ 2554718 h 6858000"/>
              <a:gd name="connsiteX113" fmla="*/ 551827 w 1605470"/>
              <a:gd name="connsiteY113" fmla="*/ 2485734 h 6858000"/>
              <a:gd name="connsiteX114" fmla="*/ 542550 w 1605470"/>
              <a:gd name="connsiteY114" fmla="*/ 2447068 h 6858000"/>
              <a:gd name="connsiteX115" fmla="*/ 529511 w 1605470"/>
              <a:gd name="connsiteY115" fmla="*/ 2425819 h 6858000"/>
              <a:gd name="connsiteX116" fmla="*/ 535510 w 1605470"/>
              <a:gd name="connsiteY116" fmla="*/ 2402874 h 6858000"/>
              <a:gd name="connsiteX117" fmla="*/ 538122 w 1605470"/>
              <a:gd name="connsiteY117" fmla="*/ 2381443 h 6858000"/>
              <a:gd name="connsiteX118" fmla="*/ 514451 w 1605470"/>
              <a:gd name="connsiteY118" fmla="*/ 2261920 h 6858000"/>
              <a:gd name="connsiteX119" fmla="*/ 504338 w 1605470"/>
              <a:gd name="connsiteY119" fmla="*/ 2195378 h 6858000"/>
              <a:gd name="connsiteX120" fmla="*/ 488555 w 1605470"/>
              <a:gd name="connsiteY120" fmla="*/ 2155135 h 6858000"/>
              <a:gd name="connsiteX121" fmla="*/ 486013 w 1605470"/>
              <a:gd name="connsiteY121" fmla="*/ 2118008 h 6858000"/>
              <a:gd name="connsiteX122" fmla="*/ 487006 w 1605470"/>
              <a:gd name="connsiteY122" fmla="*/ 2050531 h 6858000"/>
              <a:gd name="connsiteX123" fmla="*/ 478812 w 1605470"/>
              <a:gd name="connsiteY123" fmla="*/ 1963269 h 6858000"/>
              <a:gd name="connsiteX124" fmla="*/ 459990 w 1605470"/>
              <a:gd name="connsiteY124" fmla="*/ 1906352 h 6858000"/>
              <a:gd name="connsiteX125" fmla="*/ 436547 w 1605470"/>
              <a:gd name="connsiteY125" fmla="*/ 1861531 h 6858000"/>
              <a:gd name="connsiteX126" fmla="*/ 390346 w 1605470"/>
              <a:gd name="connsiteY126" fmla="*/ 1732919 h 6858000"/>
              <a:gd name="connsiteX127" fmla="*/ 362657 w 1605470"/>
              <a:gd name="connsiteY127" fmla="*/ 1663540 h 6858000"/>
              <a:gd name="connsiteX128" fmla="*/ 361783 w 1605470"/>
              <a:gd name="connsiteY128" fmla="*/ 1615777 h 6858000"/>
              <a:gd name="connsiteX129" fmla="*/ 342578 w 1605470"/>
              <a:gd name="connsiteY129" fmla="*/ 1563678 h 6858000"/>
              <a:gd name="connsiteX130" fmla="*/ 355658 w 1605470"/>
              <a:gd name="connsiteY130" fmla="*/ 1519474 h 6858000"/>
              <a:gd name="connsiteX131" fmla="*/ 348400 w 1605470"/>
              <a:gd name="connsiteY131" fmla="*/ 1477995 h 6858000"/>
              <a:gd name="connsiteX132" fmla="*/ 334485 w 1605470"/>
              <a:gd name="connsiteY132" fmla="*/ 1373769 h 6858000"/>
              <a:gd name="connsiteX133" fmla="*/ 342792 w 1605470"/>
              <a:gd name="connsiteY133" fmla="*/ 1307086 h 6858000"/>
              <a:gd name="connsiteX134" fmla="*/ 343980 w 1605470"/>
              <a:gd name="connsiteY134" fmla="*/ 1189033 h 6858000"/>
              <a:gd name="connsiteX135" fmla="*/ 348665 w 1605470"/>
              <a:gd name="connsiteY135" fmla="*/ 1168288 h 6858000"/>
              <a:gd name="connsiteX136" fmla="*/ 340947 w 1605470"/>
              <a:gd name="connsiteY136" fmla="*/ 1142577 h 6858000"/>
              <a:gd name="connsiteX137" fmla="*/ 330253 w 1605470"/>
              <a:gd name="connsiteY137" fmla="*/ 1088484 h 6858000"/>
              <a:gd name="connsiteX138" fmla="*/ 318989 w 1605470"/>
              <a:gd name="connsiteY138" fmla="*/ 1016103 h 6858000"/>
              <a:gd name="connsiteX139" fmla="*/ 320445 w 1605470"/>
              <a:gd name="connsiteY139" fmla="*/ 932283 h 6858000"/>
              <a:gd name="connsiteX140" fmla="*/ 322681 w 1605470"/>
              <a:gd name="connsiteY140" fmla="*/ 915925 h 6858000"/>
              <a:gd name="connsiteX141" fmla="*/ 315310 w 1605470"/>
              <a:gd name="connsiteY141" fmla="*/ 896999 h 6858000"/>
              <a:gd name="connsiteX142" fmla="*/ 284718 w 1605470"/>
              <a:gd name="connsiteY142" fmla="*/ 821517 h 6858000"/>
              <a:gd name="connsiteX143" fmla="*/ 263668 w 1605470"/>
              <a:gd name="connsiteY143" fmla="*/ 751353 h 6858000"/>
              <a:gd name="connsiteX144" fmla="*/ 263226 w 1605470"/>
              <a:gd name="connsiteY144" fmla="*/ 721230 h 6858000"/>
              <a:gd name="connsiteX145" fmla="*/ 248897 w 1605470"/>
              <a:gd name="connsiteY145" fmla="*/ 681659 h 6858000"/>
              <a:gd name="connsiteX146" fmla="*/ 234316 w 1605470"/>
              <a:gd name="connsiteY146" fmla="*/ 635218 h 6858000"/>
              <a:gd name="connsiteX147" fmla="*/ 239327 w 1605470"/>
              <a:gd name="connsiteY147" fmla="*/ 613763 h 6858000"/>
              <a:gd name="connsiteX148" fmla="*/ 225269 w 1605470"/>
              <a:gd name="connsiteY148" fmla="*/ 598582 h 6858000"/>
              <a:gd name="connsiteX149" fmla="*/ 224950 w 1605470"/>
              <a:gd name="connsiteY149" fmla="*/ 576846 h 6858000"/>
              <a:gd name="connsiteX150" fmla="*/ 204576 w 1605470"/>
              <a:gd name="connsiteY150" fmla="*/ 530055 h 6858000"/>
              <a:gd name="connsiteX151" fmla="*/ 219064 w 1605470"/>
              <a:gd name="connsiteY151" fmla="*/ 469651 h 6858000"/>
              <a:gd name="connsiteX152" fmla="*/ 195012 w 1605470"/>
              <a:gd name="connsiteY152" fmla="*/ 448559 h 6858000"/>
              <a:gd name="connsiteX153" fmla="*/ 201434 w 1605470"/>
              <a:gd name="connsiteY153" fmla="*/ 441529 h 6858000"/>
              <a:gd name="connsiteX154" fmla="*/ 200655 w 1605470"/>
              <a:gd name="connsiteY154" fmla="*/ 428927 h 6858000"/>
              <a:gd name="connsiteX155" fmla="*/ 190059 w 1605470"/>
              <a:gd name="connsiteY155" fmla="*/ 430161 h 6858000"/>
              <a:gd name="connsiteX156" fmla="*/ 167079 w 1605470"/>
              <a:gd name="connsiteY156" fmla="*/ 367211 h 6858000"/>
              <a:gd name="connsiteX157" fmla="*/ 124571 w 1605470"/>
              <a:gd name="connsiteY157" fmla="*/ 302178 h 6858000"/>
              <a:gd name="connsiteX158" fmla="*/ 103243 w 1605470"/>
              <a:gd name="connsiteY158" fmla="*/ 211375 h 6858000"/>
              <a:gd name="connsiteX159" fmla="*/ 94571 w 1605470"/>
              <a:gd name="connsiteY159" fmla="*/ 184179 h 6858000"/>
              <a:gd name="connsiteX160" fmla="*/ 13437 w 1605470"/>
              <a:gd name="connsiteY160" fmla="*/ 19287 h 6858000"/>
              <a:gd name="connsiteX161" fmla="*/ 0 w 1605470"/>
              <a:gd name="connsiteY16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49397 w 1605470"/>
              <a:gd name="connsiteY96" fmla="*/ 3307769 h 6858000"/>
              <a:gd name="connsiteX97" fmla="*/ 766960 w 1605470"/>
              <a:gd name="connsiteY97" fmla="*/ 3250522 h 6858000"/>
              <a:gd name="connsiteX98" fmla="*/ 767385 w 1605470"/>
              <a:gd name="connsiteY98" fmla="*/ 3229163 h 6858000"/>
              <a:gd name="connsiteX99" fmla="*/ 769208 w 1605470"/>
              <a:gd name="connsiteY99" fmla="*/ 3217217 h 6858000"/>
              <a:gd name="connsiteX100" fmla="*/ 756043 w 1605470"/>
              <a:gd name="connsiteY100" fmla="*/ 3183755 h 6858000"/>
              <a:gd name="connsiteX101" fmla="*/ 756544 w 1605470"/>
              <a:gd name="connsiteY101" fmla="*/ 3178642 h 6858000"/>
              <a:gd name="connsiteX102" fmla="*/ 744144 w 1605470"/>
              <a:gd name="connsiteY102" fmla="*/ 3158586 h 6858000"/>
              <a:gd name="connsiteX103" fmla="*/ 739378 w 1605470"/>
              <a:gd name="connsiteY103" fmla="*/ 3147669 h 6858000"/>
              <a:gd name="connsiteX104" fmla="*/ 734648 w 1605470"/>
              <a:gd name="connsiteY104" fmla="*/ 3145733 h 6858000"/>
              <a:gd name="connsiteX105" fmla="*/ 729329 w 1605470"/>
              <a:gd name="connsiteY105" fmla="*/ 3129034 h 6858000"/>
              <a:gd name="connsiteX106" fmla="*/ 729994 w 1605470"/>
              <a:gd name="connsiteY106" fmla="*/ 3126682 h 6858000"/>
              <a:gd name="connsiteX107" fmla="*/ 720862 w 1605470"/>
              <a:gd name="connsiteY107" fmla="*/ 3114519 h 6858000"/>
              <a:gd name="connsiteX108" fmla="*/ 707471 w 1605470"/>
              <a:gd name="connsiteY108" fmla="*/ 3106272 h 6858000"/>
              <a:gd name="connsiteX109" fmla="*/ 680201 w 1605470"/>
              <a:gd name="connsiteY109" fmla="*/ 2958185 h 6858000"/>
              <a:gd name="connsiteX110" fmla="*/ 622815 w 1605470"/>
              <a:gd name="connsiteY110" fmla="*/ 2762989 h 6858000"/>
              <a:gd name="connsiteX111" fmla="*/ 571733 w 1605470"/>
              <a:gd name="connsiteY111" fmla="*/ 2554718 h 6858000"/>
              <a:gd name="connsiteX112" fmla="*/ 551827 w 1605470"/>
              <a:gd name="connsiteY112" fmla="*/ 2485734 h 6858000"/>
              <a:gd name="connsiteX113" fmla="*/ 542550 w 1605470"/>
              <a:gd name="connsiteY113" fmla="*/ 2447068 h 6858000"/>
              <a:gd name="connsiteX114" fmla="*/ 529511 w 1605470"/>
              <a:gd name="connsiteY114" fmla="*/ 2425819 h 6858000"/>
              <a:gd name="connsiteX115" fmla="*/ 535510 w 1605470"/>
              <a:gd name="connsiteY115" fmla="*/ 2402874 h 6858000"/>
              <a:gd name="connsiteX116" fmla="*/ 538122 w 1605470"/>
              <a:gd name="connsiteY116" fmla="*/ 2381443 h 6858000"/>
              <a:gd name="connsiteX117" fmla="*/ 514451 w 1605470"/>
              <a:gd name="connsiteY117" fmla="*/ 2261920 h 6858000"/>
              <a:gd name="connsiteX118" fmla="*/ 504338 w 1605470"/>
              <a:gd name="connsiteY118" fmla="*/ 2195378 h 6858000"/>
              <a:gd name="connsiteX119" fmla="*/ 488555 w 1605470"/>
              <a:gd name="connsiteY119" fmla="*/ 2155135 h 6858000"/>
              <a:gd name="connsiteX120" fmla="*/ 486013 w 1605470"/>
              <a:gd name="connsiteY120" fmla="*/ 2118008 h 6858000"/>
              <a:gd name="connsiteX121" fmla="*/ 487006 w 1605470"/>
              <a:gd name="connsiteY121" fmla="*/ 2050531 h 6858000"/>
              <a:gd name="connsiteX122" fmla="*/ 478812 w 1605470"/>
              <a:gd name="connsiteY122" fmla="*/ 1963269 h 6858000"/>
              <a:gd name="connsiteX123" fmla="*/ 459990 w 1605470"/>
              <a:gd name="connsiteY123" fmla="*/ 1906352 h 6858000"/>
              <a:gd name="connsiteX124" fmla="*/ 436547 w 1605470"/>
              <a:gd name="connsiteY124" fmla="*/ 1861531 h 6858000"/>
              <a:gd name="connsiteX125" fmla="*/ 390346 w 1605470"/>
              <a:gd name="connsiteY125" fmla="*/ 1732919 h 6858000"/>
              <a:gd name="connsiteX126" fmla="*/ 362657 w 1605470"/>
              <a:gd name="connsiteY126" fmla="*/ 1663540 h 6858000"/>
              <a:gd name="connsiteX127" fmla="*/ 361783 w 1605470"/>
              <a:gd name="connsiteY127" fmla="*/ 1615777 h 6858000"/>
              <a:gd name="connsiteX128" fmla="*/ 342578 w 1605470"/>
              <a:gd name="connsiteY128" fmla="*/ 1563678 h 6858000"/>
              <a:gd name="connsiteX129" fmla="*/ 355658 w 1605470"/>
              <a:gd name="connsiteY129" fmla="*/ 1519474 h 6858000"/>
              <a:gd name="connsiteX130" fmla="*/ 348400 w 1605470"/>
              <a:gd name="connsiteY130" fmla="*/ 1477995 h 6858000"/>
              <a:gd name="connsiteX131" fmla="*/ 334485 w 1605470"/>
              <a:gd name="connsiteY131" fmla="*/ 1373769 h 6858000"/>
              <a:gd name="connsiteX132" fmla="*/ 342792 w 1605470"/>
              <a:gd name="connsiteY132" fmla="*/ 1307086 h 6858000"/>
              <a:gd name="connsiteX133" fmla="*/ 343980 w 1605470"/>
              <a:gd name="connsiteY133" fmla="*/ 1189033 h 6858000"/>
              <a:gd name="connsiteX134" fmla="*/ 348665 w 1605470"/>
              <a:gd name="connsiteY134" fmla="*/ 1168288 h 6858000"/>
              <a:gd name="connsiteX135" fmla="*/ 340947 w 1605470"/>
              <a:gd name="connsiteY135" fmla="*/ 1142577 h 6858000"/>
              <a:gd name="connsiteX136" fmla="*/ 330253 w 1605470"/>
              <a:gd name="connsiteY136" fmla="*/ 1088484 h 6858000"/>
              <a:gd name="connsiteX137" fmla="*/ 318989 w 1605470"/>
              <a:gd name="connsiteY137" fmla="*/ 1016103 h 6858000"/>
              <a:gd name="connsiteX138" fmla="*/ 320445 w 1605470"/>
              <a:gd name="connsiteY138" fmla="*/ 932283 h 6858000"/>
              <a:gd name="connsiteX139" fmla="*/ 322681 w 1605470"/>
              <a:gd name="connsiteY139" fmla="*/ 915925 h 6858000"/>
              <a:gd name="connsiteX140" fmla="*/ 315310 w 1605470"/>
              <a:gd name="connsiteY140" fmla="*/ 896999 h 6858000"/>
              <a:gd name="connsiteX141" fmla="*/ 284718 w 1605470"/>
              <a:gd name="connsiteY141" fmla="*/ 821517 h 6858000"/>
              <a:gd name="connsiteX142" fmla="*/ 263668 w 1605470"/>
              <a:gd name="connsiteY142" fmla="*/ 751353 h 6858000"/>
              <a:gd name="connsiteX143" fmla="*/ 263226 w 1605470"/>
              <a:gd name="connsiteY143" fmla="*/ 721230 h 6858000"/>
              <a:gd name="connsiteX144" fmla="*/ 248897 w 1605470"/>
              <a:gd name="connsiteY144" fmla="*/ 681659 h 6858000"/>
              <a:gd name="connsiteX145" fmla="*/ 234316 w 1605470"/>
              <a:gd name="connsiteY145" fmla="*/ 635218 h 6858000"/>
              <a:gd name="connsiteX146" fmla="*/ 239327 w 1605470"/>
              <a:gd name="connsiteY146" fmla="*/ 613763 h 6858000"/>
              <a:gd name="connsiteX147" fmla="*/ 225269 w 1605470"/>
              <a:gd name="connsiteY147" fmla="*/ 598582 h 6858000"/>
              <a:gd name="connsiteX148" fmla="*/ 224950 w 1605470"/>
              <a:gd name="connsiteY148" fmla="*/ 576846 h 6858000"/>
              <a:gd name="connsiteX149" fmla="*/ 204576 w 1605470"/>
              <a:gd name="connsiteY149" fmla="*/ 530055 h 6858000"/>
              <a:gd name="connsiteX150" fmla="*/ 219064 w 1605470"/>
              <a:gd name="connsiteY150" fmla="*/ 469651 h 6858000"/>
              <a:gd name="connsiteX151" fmla="*/ 195012 w 1605470"/>
              <a:gd name="connsiteY151" fmla="*/ 448559 h 6858000"/>
              <a:gd name="connsiteX152" fmla="*/ 201434 w 1605470"/>
              <a:gd name="connsiteY152" fmla="*/ 441529 h 6858000"/>
              <a:gd name="connsiteX153" fmla="*/ 200655 w 1605470"/>
              <a:gd name="connsiteY153" fmla="*/ 428927 h 6858000"/>
              <a:gd name="connsiteX154" fmla="*/ 190059 w 1605470"/>
              <a:gd name="connsiteY154" fmla="*/ 430161 h 6858000"/>
              <a:gd name="connsiteX155" fmla="*/ 167079 w 1605470"/>
              <a:gd name="connsiteY155" fmla="*/ 367211 h 6858000"/>
              <a:gd name="connsiteX156" fmla="*/ 124571 w 1605470"/>
              <a:gd name="connsiteY156" fmla="*/ 302178 h 6858000"/>
              <a:gd name="connsiteX157" fmla="*/ 103243 w 1605470"/>
              <a:gd name="connsiteY157" fmla="*/ 211375 h 6858000"/>
              <a:gd name="connsiteX158" fmla="*/ 94571 w 1605470"/>
              <a:gd name="connsiteY158" fmla="*/ 184179 h 6858000"/>
              <a:gd name="connsiteX159" fmla="*/ 13437 w 1605470"/>
              <a:gd name="connsiteY159" fmla="*/ 19287 h 6858000"/>
              <a:gd name="connsiteX160" fmla="*/ 0 w 1605470"/>
              <a:gd name="connsiteY16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49397 w 1605470"/>
              <a:gd name="connsiteY96" fmla="*/ 3307769 h 6858000"/>
              <a:gd name="connsiteX97" fmla="*/ 766960 w 1605470"/>
              <a:gd name="connsiteY97" fmla="*/ 3250522 h 6858000"/>
              <a:gd name="connsiteX98" fmla="*/ 767385 w 1605470"/>
              <a:gd name="connsiteY98" fmla="*/ 3229163 h 6858000"/>
              <a:gd name="connsiteX99" fmla="*/ 769208 w 1605470"/>
              <a:gd name="connsiteY99" fmla="*/ 3217217 h 6858000"/>
              <a:gd name="connsiteX100" fmla="*/ 756043 w 1605470"/>
              <a:gd name="connsiteY100" fmla="*/ 3183755 h 6858000"/>
              <a:gd name="connsiteX101" fmla="*/ 756544 w 1605470"/>
              <a:gd name="connsiteY101" fmla="*/ 3178642 h 6858000"/>
              <a:gd name="connsiteX102" fmla="*/ 744144 w 1605470"/>
              <a:gd name="connsiteY102" fmla="*/ 3158586 h 6858000"/>
              <a:gd name="connsiteX103" fmla="*/ 739378 w 1605470"/>
              <a:gd name="connsiteY103" fmla="*/ 3147669 h 6858000"/>
              <a:gd name="connsiteX104" fmla="*/ 729329 w 1605470"/>
              <a:gd name="connsiteY104" fmla="*/ 3129034 h 6858000"/>
              <a:gd name="connsiteX105" fmla="*/ 729994 w 1605470"/>
              <a:gd name="connsiteY105" fmla="*/ 3126682 h 6858000"/>
              <a:gd name="connsiteX106" fmla="*/ 720862 w 1605470"/>
              <a:gd name="connsiteY106" fmla="*/ 3114519 h 6858000"/>
              <a:gd name="connsiteX107" fmla="*/ 707471 w 1605470"/>
              <a:gd name="connsiteY107" fmla="*/ 3106272 h 6858000"/>
              <a:gd name="connsiteX108" fmla="*/ 680201 w 1605470"/>
              <a:gd name="connsiteY108" fmla="*/ 2958185 h 6858000"/>
              <a:gd name="connsiteX109" fmla="*/ 622815 w 1605470"/>
              <a:gd name="connsiteY109" fmla="*/ 2762989 h 6858000"/>
              <a:gd name="connsiteX110" fmla="*/ 571733 w 1605470"/>
              <a:gd name="connsiteY110" fmla="*/ 2554718 h 6858000"/>
              <a:gd name="connsiteX111" fmla="*/ 551827 w 1605470"/>
              <a:gd name="connsiteY111" fmla="*/ 2485734 h 6858000"/>
              <a:gd name="connsiteX112" fmla="*/ 542550 w 1605470"/>
              <a:gd name="connsiteY112" fmla="*/ 2447068 h 6858000"/>
              <a:gd name="connsiteX113" fmla="*/ 529511 w 1605470"/>
              <a:gd name="connsiteY113" fmla="*/ 2425819 h 6858000"/>
              <a:gd name="connsiteX114" fmla="*/ 535510 w 1605470"/>
              <a:gd name="connsiteY114" fmla="*/ 2402874 h 6858000"/>
              <a:gd name="connsiteX115" fmla="*/ 538122 w 1605470"/>
              <a:gd name="connsiteY115" fmla="*/ 2381443 h 6858000"/>
              <a:gd name="connsiteX116" fmla="*/ 514451 w 1605470"/>
              <a:gd name="connsiteY116" fmla="*/ 2261920 h 6858000"/>
              <a:gd name="connsiteX117" fmla="*/ 504338 w 1605470"/>
              <a:gd name="connsiteY117" fmla="*/ 2195378 h 6858000"/>
              <a:gd name="connsiteX118" fmla="*/ 488555 w 1605470"/>
              <a:gd name="connsiteY118" fmla="*/ 2155135 h 6858000"/>
              <a:gd name="connsiteX119" fmla="*/ 486013 w 1605470"/>
              <a:gd name="connsiteY119" fmla="*/ 2118008 h 6858000"/>
              <a:gd name="connsiteX120" fmla="*/ 487006 w 1605470"/>
              <a:gd name="connsiteY120" fmla="*/ 2050531 h 6858000"/>
              <a:gd name="connsiteX121" fmla="*/ 478812 w 1605470"/>
              <a:gd name="connsiteY121" fmla="*/ 1963269 h 6858000"/>
              <a:gd name="connsiteX122" fmla="*/ 459990 w 1605470"/>
              <a:gd name="connsiteY122" fmla="*/ 1906352 h 6858000"/>
              <a:gd name="connsiteX123" fmla="*/ 436547 w 1605470"/>
              <a:gd name="connsiteY123" fmla="*/ 1861531 h 6858000"/>
              <a:gd name="connsiteX124" fmla="*/ 390346 w 1605470"/>
              <a:gd name="connsiteY124" fmla="*/ 1732919 h 6858000"/>
              <a:gd name="connsiteX125" fmla="*/ 362657 w 1605470"/>
              <a:gd name="connsiteY125" fmla="*/ 1663540 h 6858000"/>
              <a:gd name="connsiteX126" fmla="*/ 361783 w 1605470"/>
              <a:gd name="connsiteY126" fmla="*/ 1615777 h 6858000"/>
              <a:gd name="connsiteX127" fmla="*/ 342578 w 1605470"/>
              <a:gd name="connsiteY127" fmla="*/ 1563678 h 6858000"/>
              <a:gd name="connsiteX128" fmla="*/ 355658 w 1605470"/>
              <a:gd name="connsiteY128" fmla="*/ 1519474 h 6858000"/>
              <a:gd name="connsiteX129" fmla="*/ 348400 w 1605470"/>
              <a:gd name="connsiteY129" fmla="*/ 1477995 h 6858000"/>
              <a:gd name="connsiteX130" fmla="*/ 334485 w 1605470"/>
              <a:gd name="connsiteY130" fmla="*/ 1373769 h 6858000"/>
              <a:gd name="connsiteX131" fmla="*/ 342792 w 1605470"/>
              <a:gd name="connsiteY131" fmla="*/ 1307086 h 6858000"/>
              <a:gd name="connsiteX132" fmla="*/ 343980 w 1605470"/>
              <a:gd name="connsiteY132" fmla="*/ 1189033 h 6858000"/>
              <a:gd name="connsiteX133" fmla="*/ 348665 w 1605470"/>
              <a:gd name="connsiteY133" fmla="*/ 1168288 h 6858000"/>
              <a:gd name="connsiteX134" fmla="*/ 340947 w 1605470"/>
              <a:gd name="connsiteY134" fmla="*/ 1142577 h 6858000"/>
              <a:gd name="connsiteX135" fmla="*/ 330253 w 1605470"/>
              <a:gd name="connsiteY135" fmla="*/ 1088484 h 6858000"/>
              <a:gd name="connsiteX136" fmla="*/ 318989 w 1605470"/>
              <a:gd name="connsiteY136" fmla="*/ 1016103 h 6858000"/>
              <a:gd name="connsiteX137" fmla="*/ 320445 w 1605470"/>
              <a:gd name="connsiteY137" fmla="*/ 932283 h 6858000"/>
              <a:gd name="connsiteX138" fmla="*/ 322681 w 1605470"/>
              <a:gd name="connsiteY138" fmla="*/ 915925 h 6858000"/>
              <a:gd name="connsiteX139" fmla="*/ 315310 w 1605470"/>
              <a:gd name="connsiteY139" fmla="*/ 896999 h 6858000"/>
              <a:gd name="connsiteX140" fmla="*/ 284718 w 1605470"/>
              <a:gd name="connsiteY140" fmla="*/ 821517 h 6858000"/>
              <a:gd name="connsiteX141" fmla="*/ 263668 w 1605470"/>
              <a:gd name="connsiteY141" fmla="*/ 751353 h 6858000"/>
              <a:gd name="connsiteX142" fmla="*/ 263226 w 1605470"/>
              <a:gd name="connsiteY142" fmla="*/ 721230 h 6858000"/>
              <a:gd name="connsiteX143" fmla="*/ 248897 w 1605470"/>
              <a:gd name="connsiteY143" fmla="*/ 681659 h 6858000"/>
              <a:gd name="connsiteX144" fmla="*/ 234316 w 1605470"/>
              <a:gd name="connsiteY144" fmla="*/ 635218 h 6858000"/>
              <a:gd name="connsiteX145" fmla="*/ 239327 w 1605470"/>
              <a:gd name="connsiteY145" fmla="*/ 613763 h 6858000"/>
              <a:gd name="connsiteX146" fmla="*/ 225269 w 1605470"/>
              <a:gd name="connsiteY146" fmla="*/ 598582 h 6858000"/>
              <a:gd name="connsiteX147" fmla="*/ 224950 w 1605470"/>
              <a:gd name="connsiteY147" fmla="*/ 576846 h 6858000"/>
              <a:gd name="connsiteX148" fmla="*/ 204576 w 1605470"/>
              <a:gd name="connsiteY148" fmla="*/ 530055 h 6858000"/>
              <a:gd name="connsiteX149" fmla="*/ 219064 w 1605470"/>
              <a:gd name="connsiteY149" fmla="*/ 469651 h 6858000"/>
              <a:gd name="connsiteX150" fmla="*/ 195012 w 1605470"/>
              <a:gd name="connsiteY150" fmla="*/ 448559 h 6858000"/>
              <a:gd name="connsiteX151" fmla="*/ 201434 w 1605470"/>
              <a:gd name="connsiteY151" fmla="*/ 441529 h 6858000"/>
              <a:gd name="connsiteX152" fmla="*/ 200655 w 1605470"/>
              <a:gd name="connsiteY152" fmla="*/ 428927 h 6858000"/>
              <a:gd name="connsiteX153" fmla="*/ 190059 w 1605470"/>
              <a:gd name="connsiteY153" fmla="*/ 430161 h 6858000"/>
              <a:gd name="connsiteX154" fmla="*/ 167079 w 1605470"/>
              <a:gd name="connsiteY154" fmla="*/ 367211 h 6858000"/>
              <a:gd name="connsiteX155" fmla="*/ 124571 w 1605470"/>
              <a:gd name="connsiteY155" fmla="*/ 302178 h 6858000"/>
              <a:gd name="connsiteX156" fmla="*/ 103243 w 1605470"/>
              <a:gd name="connsiteY156" fmla="*/ 211375 h 6858000"/>
              <a:gd name="connsiteX157" fmla="*/ 94571 w 1605470"/>
              <a:gd name="connsiteY157" fmla="*/ 184179 h 6858000"/>
              <a:gd name="connsiteX158" fmla="*/ 13437 w 1605470"/>
              <a:gd name="connsiteY158" fmla="*/ 19287 h 6858000"/>
              <a:gd name="connsiteX159" fmla="*/ 0 w 1605470"/>
              <a:gd name="connsiteY15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49397 w 1605470"/>
              <a:gd name="connsiteY96" fmla="*/ 3307769 h 6858000"/>
              <a:gd name="connsiteX97" fmla="*/ 766960 w 1605470"/>
              <a:gd name="connsiteY97" fmla="*/ 3250522 h 6858000"/>
              <a:gd name="connsiteX98" fmla="*/ 767385 w 1605470"/>
              <a:gd name="connsiteY98" fmla="*/ 3229163 h 6858000"/>
              <a:gd name="connsiteX99" fmla="*/ 769208 w 1605470"/>
              <a:gd name="connsiteY99" fmla="*/ 3217217 h 6858000"/>
              <a:gd name="connsiteX100" fmla="*/ 756043 w 1605470"/>
              <a:gd name="connsiteY100" fmla="*/ 3183755 h 6858000"/>
              <a:gd name="connsiteX101" fmla="*/ 756544 w 1605470"/>
              <a:gd name="connsiteY101" fmla="*/ 3178642 h 6858000"/>
              <a:gd name="connsiteX102" fmla="*/ 744144 w 1605470"/>
              <a:gd name="connsiteY102" fmla="*/ 3158586 h 6858000"/>
              <a:gd name="connsiteX103" fmla="*/ 729329 w 1605470"/>
              <a:gd name="connsiteY103" fmla="*/ 3129034 h 6858000"/>
              <a:gd name="connsiteX104" fmla="*/ 729994 w 1605470"/>
              <a:gd name="connsiteY104" fmla="*/ 3126682 h 6858000"/>
              <a:gd name="connsiteX105" fmla="*/ 720862 w 1605470"/>
              <a:gd name="connsiteY105" fmla="*/ 3114519 h 6858000"/>
              <a:gd name="connsiteX106" fmla="*/ 707471 w 1605470"/>
              <a:gd name="connsiteY106" fmla="*/ 3106272 h 6858000"/>
              <a:gd name="connsiteX107" fmla="*/ 680201 w 1605470"/>
              <a:gd name="connsiteY107" fmla="*/ 2958185 h 6858000"/>
              <a:gd name="connsiteX108" fmla="*/ 622815 w 1605470"/>
              <a:gd name="connsiteY108" fmla="*/ 2762989 h 6858000"/>
              <a:gd name="connsiteX109" fmla="*/ 571733 w 1605470"/>
              <a:gd name="connsiteY109" fmla="*/ 2554718 h 6858000"/>
              <a:gd name="connsiteX110" fmla="*/ 551827 w 1605470"/>
              <a:gd name="connsiteY110" fmla="*/ 2485734 h 6858000"/>
              <a:gd name="connsiteX111" fmla="*/ 542550 w 1605470"/>
              <a:gd name="connsiteY111" fmla="*/ 2447068 h 6858000"/>
              <a:gd name="connsiteX112" fmla="*/ 529511 w 1605470"/>
              <a:gd name="connsiteY112" fmla="*/ 2425819 h 6858000"/>
              <a:gd name="connsiteX113" fmla="*/ 535510 w 1605470"/>
              <a:gd name="connsiteY113" fmla="*/ 2402874 h 6858000"/>
              <a:gd name="connsiteX114" fmla="*/ 538122 w 1605470"/>
              <a:gd name="connsiteY114" fmla="*/ 2381443 h 6858000"/>
              <a:gd name="connsiteX115" fmla="*/ 514451 w 1605470"/>
              <a:gd name="connsiteY115" fmla="*/ 2261920 h 6858000"/>
              <a:gd name="connsiteX116" fmla="*/ 504338 w 1605470"/>
              <a:gd name="connsiteY116" fmla="*/ 2195378 h 6858000"/>
              <a:gd name="connsiteX117" fmla="*/ 488555 w 1605470"/>
              <a:gd name="connsiteY117" fmla="*/ 2155135 h 6858000"/>
              <a:gd name="connsiteX118" fmla="*/ 486013 w 1605470"/>
              <a:gd name="connsiteY118" fmla="*/ 2118008 h 6858000"/>
              <a:gd name="connsiteX119" fmla="*/ 487006 w 1605470"/>
              <a:gd name="connsiteY119" fmla="*/ 2050531 h 6858000"/>
              <a:gd name="connsiteX120" fmla="*/ 478812 w 1605470"/>
              <a:gd name="connsiteY120" fmla="*/ 1963269 h 6858000"/>
              <a:gd name="connsiteX121" fmla="*/ 459990 w 1605470"/>
              <a:gd name="connsiteY121" fmla="*/ 1906352 h 6858000"/>
              <a:gd name="connsiteX122" fmla="*/ 436547 w 1605470"/>
              <a:gd name="connsiteY122" fmla="*/ 1861531 h 6858000"/>
              <a:gd name="connsiteX123" fmla="*/ 390346 w 1605470"/>
              <a:gd name="connsiteY123" fmla="*/ 1732919 h 6858000"/>
              <a:gd name="connsiteX124" fmla="*/ 362657 w 1605470"/>
              <a:gd name="connsiteY124" fmla="*/ 1663540 h 6858000"/>
              <a:gd name="connsiteX125" fmla="*/ 361783 w 1605470"/>
              <a:gd name="connsiteY125" fmla="*/ 1615777 h 6858000"/>
              <a:gd name="connsiteX126" fmla="*/ 342578 w 1605470"/>
              <a:gd name="connsiteY126" fmla="*/ 1563678 h 6858000"/>
              <a:gd name="connsiteX127" fmla="*/ 355658 w 1605470"/>
              <a:gd name="connsiteY127" fmla="*/ 1519474 h 6858000"/>
              <a:gd name="connsiteX128" fmla="*/ 348400 w 1605470"/>
              <a:gd name="connsiteY128" fmla="*/ 1477995 h 6858000"/>
              <a:gd name="connsiteX129" fmla="*/ 334485 w 1605470"/>
              <a:gd name="connsiteY129" fmla="*/ 1373769 h 6858000"/>
              <a:gd name="connsiteX130" fmla="*/ 342792 w 1605470"/>
              <a:gd name="connsiteY130" fmla="*/ 1307086 h 6858000"/>
              <a:gd name="connsiteX131" fmla="*/ 343980 w 1605470"/>
              <a:gd name="connsiteY131" fmla="*/ 1189033 h 6858000"/>
              <a:gd name="connsiteX132" fmla="*/ 348665 w 1605470"/>
              <a:gd name="connsiteY132" fmla="*/ 1168288 h 6858000"/>
              <a:gd name="connsiteX133" fmla="*/ 340947 w 1605470"/>
              <a:gd name="connsiteY133" fmla="*/ 1142577 h 6858000"/>
              <a:gd name="connsiteX134" fmla="*/ 330253 w 1605470"/>
              <a:gd name="connsiteY134" fmla="*/ 1088484 h 6858000"/>
              <a:gd name="connsiteX135" fmla="*/ 318989 w 1605470"/>
              <a:gd name="connsiteY135" fmla="*/ 1016103 h 6858000"/>
              <a:gd name="connsiteX136" fmla="*/ 320445 w 1605470"/>
              <a:gd name="connsiteY136" fmla="*/ 932283 h 6858000"/>
              <a:gd name="connsiteX137" fmla="*/ 322681 w 1605470"/>
              <a:gd name="connsiteY137" fmla="*/ 915925 h 6858000"/>
              <a:gd name="connsiteX138" fmla="*/ 315310 w 1605470"/>
              <a:gd name="connsiteY138" fmla="*/ 896999 h 6858000"/>
              <a:gd name="connsiteX139" fmla="*/ 284718 w 1605470"/>
              <a:gd name="connsiteY139" fmla="*/ 821517 h 6858000"/>
              <a:gd name="connsiteX140" fmla="*/ 263668 w 1605470"/>
              <a:gd name="connsiteY140" fmla="*/ 751353 h 6858000"/>
              <a:gd name="connsiteX141" fmla="*/ 263226 w 1605470"/>
              <a:gd name="connsiteY141" fmla="*/ 721230 h 6858000"/>
              <a:gd name="connsiteX142" fmla="*/ 248897 w 1605470"/>
              <a:gd name="connsiteY142" fmla="*/ 681659 h 6858000"/>
              <a:gd name="connsiteX143" fmla="*/ 234316 w 1605470"/>
              <a:gd name="connsiteY143" fmla="*/ 635218 h 6858000"/>
              <a:gd name="connsiteX144" fmla="*/ 239327 w 1605470"/>
              <a:gd name="connsiteY144" fmla="*/ 613763 h 6858000"/>
              <a:gd name="connsiteX145" fmla="*/ 225269 w 1605470"/>
              <a:gd name="connsiteY145" fmla="*/ 598582 h 6858000"/>
              <a:gd name="connsiteX146" fmla="*/ 224950 w 1605470"/>
              <a:gd name="connsiteY146" fmla="*/ 576846 h 6858000"/>
              <a:gd name="connsiteX147" fmla="*/ 204576 w 1605470"/>
              <a:gd name="connsiteY147" fmla="*/ 530055 h 6858000"/>
              <a:gd name="connsiteX148" fmla="*/ 219064 w 1605470"/>
              <a:gd name="connsiteY148" fmla="*/ 469651 h 6858000"/>
              <a:gd name="connsiteX149" fmla="*/ 195012 w 1605470"/>
              <a:gd name="connsiteY149" fmla="*/ 448559 h 6858000"/>
              <a:gd name="connsiteX150" fmla="*/ 201434 w 1605470"/>
              <a:gd name="connsiteY150" fmla="*/ 441529 h 6858000"/>
              <a:gd name="connsiteX151" fmla="*/ 200655 w 1605470"/>
              <a:gd name="connsiteY151" fmla="*/ 428927 h 6858000"/>
              <a:gd name="connsiteX152" fmla="*/ 190059 w 1605470"/>
              <a:gd name="connsiteY152" fmla="*/ 430161 h 6858000"/>
              <a:gd name="connsiteX153" fmla="*/ 167079 w 1605470"/>
              <a:gd name="connsiteY153" fmla="*/ 367211 h 6858000"/>
              <a:gd name="connsiteX154" fmla="*/ 124571 w 1605470"/>
              <a:gd name="connsiteY154" fmla="*/ 302178 h 6858000"/>
              <a:gd name="connsiteX155" fmla="*/ 103243 w 1605470"/>
              <a:gd name="connsiteY155" fmla="*/ 211375 h 6858000"/>
              <a:gd name="connsiteX156" fmla="*/ 94571 w 1605470"/>
              <a:gd name="connsiteY156" fmla="*/ 184179 h 6858000"/>
              <a:gd name="connsiteX157" fmla="*/ 13437 w 1605470"/>
              <a:gd name="connsiteY157" fmla="*/ 19287 h 6858000"/>
              <a:gd name="connsiteX158" fmla="*/ 0 w 1605470"/>
              <a:gd name="connsiteY15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0830 w 1605470"/>
              <a:gd name="connsiteY75" fmla="*/ 3974753 h 6858000"/>
              <a:gd name="connsiteX76" fmla="*/ 692428 w 1605470"/>
              <a:gd name="connsiteY76" fmla="*/ 3969950 h 6858000"/>
              <a:gd name="connsiteX77" fmla="*/ 685850 w 1605470"/>
              <a:gd name="connsiteY77" fmla="*/ 3933779 h 6858000"/>
              <a:gd name="connsiteX78" fmla="*/ 687181 w 1605470"/>
              <a:gd name="connsiteY78" fmla="*/ 3933093 h 6858000"/>
              <a:gd name="connsiteX79" fmla="*/ 691535 w 1605470"/>
              <a:gd name="connsiteY79" fmla="*/ 3922082 h 6858000"/>
              <a:gd name="connsiteX80" fmla="*/ 696613 w 1605470"/>
              <a:gd name="connsiteY80" fmla="*/ 3901461 h 6858000"/>
              <a:gd name="connsiteX81" fmla="*/ 719207 w 1605470"/>
              <a:gd name="connsiteY81" fmla="*/ 3813873 h 6858000"/>
              <a:gd name="connsiteX82" fmla="*/ 718632 w 1605470"/>
              <a:gd name="connsiteY82" fmla="*/ 3806161 h 6858000"/>
              <a:gd name="connsiteX83" fmla="*/ 718939 w 1605470"/>
              <a:gd name="connsiteY83" fmla="*/ 3805957 h 6858000"/>
              <a:gd name="connsiteX84" fmla="*/ 718966 w 1605470"/>
              <a:gd name="connsiteY84" fmla="*/ 3797724 h 6858000"/>
              <a:gd name="connsiteX85" fmla="*/ 717581 w 1605470"/>
              <a:gd name="connsiteY85" fmla="*/ 3792098 h 6858000"/>
              <a:gd name="connsiteX86" fmla="*/ 716465 w 1605470"/>
              <a:gd name="connsiteY86" fmla="*/ 3777135 h 6858000"/>
              <a:gd name="connsiteX87" fmla="*/ 718198 w 1605470"/>
              <a:gd name="connsiteY87" fmla="*/ 3771656 h 6858000"/>
              <a:gd name="connsiteX88" fmla="*/ 721941 w 1605470"/>
              <a:gd name="connsiteY88" fmla="*/ 3769007 h 6858000"/>
              <a:gd name="connsiteX89" fmla="*/ 721407 w 1605470"/>
              <a:gd name="connsiteY89" fmla="*/ 3767709 h 6858000"/>
              <a:gd name="connsiteX90" fmla="*/ 730103 w 1605470"/>
              <a:gd name="connsiteY90" fmla="*/ 3738082 h 6858000"/>
              <a:gd name="connsiteX91" fmla="*/ 737449 w 1605470"/>
              <a:gd name="connsiteY91" fmla="*/ 3673397 h 6858000"/>
              <a:gd name="connsiteX92" fmla="*/ 736745 w 1605470"/>
              <a:gd name="connsiteY92" fmla="*/ 3637109 h 6858000"/>
              <a:gd name="connsiteX93" fmla="*/ 740188 w 1605470"/>
              <a:gd name="connsiteY93" fmla="*/ 3536883 h 6858000"/>
              <a:gd name="connsiteX94" fmla="*/ 747726 w 1605470"/>
              <a:gd name="connsiteY94" fmla="*/ 3435652 h 6858000"/>
              <a:gd name="connsiteX95" fmla="*/ 749397 w 1605470"/>
              <a:gd name="connsiteY95" fmla="*/ 3307769 h 6858000"/>
              <a:gd name="connsiteX96" fmla="*/ 766960 w 1605470"/>
              <a:gd name="connsiteY96" fmla="*/ 3250522 h 6858000"/>
              <a:gd name="connsiteX97" fmla="*/ 767385 w 1605470"/>
              <a:gd name="connsiteY97" fmla="*/ 3229163 h 6858000"/>
              <a:gd name="connsiteX98" fmla="*/ 769208 w 1605470"/>
              <a:gd name="connsiteY98" fmla="*/ 3217217 h 6858000"/>
              <a:gd name="connsiteX99" fmla="*/ 756043 w 1605470"/>
              <a:gd name="connsiteY99" fmla="*/ 3183755 h 6858000"/>
              <a:gd name="connsiteX100" fmla="*/ 756544 w 1605470"/>
              <a:gd name="connsiteY100" fmla="*/ 3178642 h 6858000"/>
              <a:gd name="connsiteX101" fmla="*/ 744144 w 1605470"/>
              <a:gd name="connsiteY101" fmla="*/ 3158586 h 6858000"/>
              <a:gd name="connsiteX102" fmla="*/ 729329 w 1605470"/>
              <a:gd name="connsiteY102" fmla="*/ 3129034 h 6858000"/>
              <a:gd name="connsiteX103" fmla="*/ 729994 w 1605470"/>
              <a:gd name="connsiteY103" fmla="*/ 3126682 h 6858000"/>
              <a:gd name="connsiteX104" fmla="*/ 720862 w 1605470"/>
              <a:gd name="connsiteY104" fmla="*/ 3114519 h 6858000"/>
              <a:gd name="connsiteX105" fmla="*/ 707471 w 1605470"/>
              <a:gd name="connsiteY105" fmla="*/ 3106272 h 6858000"/>
              <a:gd name="connsiteX106" fmla="*/ 680201 w 1605470"/>
              <a:gd name="connsiteY106" fmla="*/ 2958185 h 6858000"/>
              <a:gd name="connsiteX107" fmla="*/ 622815 w 1605470"/>
              <a:gd name="connsiteY107" fmla="*/ 2762989 h 6858000"/>
              <a:gd name="connsiteX108" fmla="*/ 571733 w 1605470"/>
              <a:gd name="connsiteY108" fmla="*/ 2554718 h 6858000"/>
              <a:gd name="connsiteX109" fmla="*/ 551827 w 1605470"/>
              <a:gd name="connsiteY109" fmla="*/ 2485734 h 6858000"/>
              <a:gd name="connsiteX110" fmla="*/ 542550 w 1605470"/>
              <a:gd name="connsiteY110" fmla="*/ 2447068 h 6858000"/>
              <a:gd name="connsiteX111" fmla="*/ 529511 w 1605470"/>
              <a:gd name="connsiteY111" fmla="*/ 2425819 h 6858000"/>
              <a:gd name="connsiteX112" fmla="*/ 535510 w 1605470"/>
              <a:gd name="connsiteY112" fmla="*/ 2402874 h 6858000"/>
              <a:gd name="connsiteX113" fmla="*/ 538122 w 1605470"/>
              <a:gd name="connsiteY113" fmla="*/ 2381443 h 6858000"/>
              <a:gd name="connsiteX114" fmla="*/ 514451 w 1605470"/>
              <a:gd name="connsiteY114" fmla="*/ 2261920 h 6858000"/>
              <a:gd name="connsiteX115" fmla="*/ 504338 w 1605470"/>
              <a:gd name="connsiteY115" fmla="*/ 2195378 h 6858000"/>
              <a:gd name="connsiteX116" fmla="*/ 488555 w 1605470"/>
              <a:gd name="connsiteY116" fmla="*/ 2155135 h 6858000"/>
              <a:gd name="connsiteX117" fmla="*/ 486013 w 1605470"/>
              <a:gd name="connsiteY117" fmla="*/ 2118008 h 6858000"/>
              <a:gd name="connsiteX118" fmla="*/ 487006 w 1605470"/>
              <a:gd name="connsiteY118" fmla="*/ 2050531 h 6858000"/>
              <a:gd name="connsiteX119" fmla="*/ 478812 w 1605470"/>
              <a:gd name="connsiteY119" fmla="*/ 1963269 h 6858000"/>
              <a:gd name="connsiteX120" fmla="*/ 459990 w 1605470"/>
              <a:gd name="connsiteY120" fmla="*/ 1906352 h 6858000"/>
              <a:gd name="connsiteX121" fmla="*/ 436547 w 1605470"/>
              <a:gd name="connsiteY121" fmla="*/ 1861531 h 6858000"/>
              <a:gd name="connsiteX122" fmla="*/ 390346 w 1605470"/>
              <a:gd name="connsiteY122" fmla="*/ 1732919 h 6858000"/>
              <a:gd name="connsiteX123" fmla="*/ 362657 w 1605470"/>
              <a:gd name="connsiteY123" fmla="*/ 1663540 h 6858000"/>
              <a:gd name="connsiteX124" fmla="*/ 361783 w 1605470"/>
              <a:gd name="connsiteY124" fmla="*/ 1615777 h 6858000"/>
              <a:gd name="connsiteX125" fmla="*/ 342578 w 1605470"/>
              <a:gd name="connsiteY125" fmla="*/ 1563678 h 6858000"/>
              <a:gd name="connsiteX126" fmla="*/ 355658 w 1605470"/>
              <a:gd name="connsiteY126" fmla="*/ 1519474 h 6858000"/>
              <a:gd name="connsiteX127" fmla="*/ 348400 w 1605470"/>
              <a:gd name="connsiteY127" fmla="*/ 1477995 h 6858000"/>
              <a:gd name="connsiteX128" fmla="*/ 334485 w 1605470"/>
              <a:gd name="connsiteY128" fmla="*/ 1373769 h 6858000"/>
              <a:gd name="connsiteX129" fmla="*/ 342792 w 1605470"/>
              <a:gd name="connsiteY129" fmla="*/ 1307086 h 6858000"/>
              <a:gd name="connsiteX130" fmla="*/ 343980 w 1605470"/>
              <a:gd name="connsiteY130" fmla="*/ 1189033 h 6858000"/>
              <a:gd name="connsiteX131" fmla="*/ 348665 w 1605470"/>
              <a:gd name="connsiteY131" fmla="*/ 1168288 h 6858000"/>
              <a:gd name="connsiteX132" fmla="*/ 340947 w 1605470"/>
              <a:gd name="connsiteY132" fmla="*/ 1142577 h 6858000"/>
              <a:gd name="connsiteX133" fmla="*/ 330253 w 1605470"/>
              <a:gd name="connsiteY133" fmla="*/ 1088484 h 6858000"/>
              <a:gd name="connsiteX134" fmla="*/ 318989 w 1605470"/>
              <a:gd name="connsiteY134" fmla="*/ 1016103 h 6858000"/>
              <a:gd name="connsiteX135" fmla="*/ 320445 w 1605470"/>
              <a:gd name="connsiteY135" fmla="*/ 932283 h 6858000"/>
              <a:gd name="connsiteX136" fmla="*/ 322681 w 1605470"/>
              <a:gd name="connsiteY136" fmla="*/ 915925 h 6858000"/>
              <a:gd name="connsiteX137" fmla="*/ 315310 w 1605470"/>
              <a:gd name="connsiteY137" fmla="*/ 896999 h 6858000"/>
              <a:gd name="connsiteX138" fmla="*/ 284718 w 1605470"/>
              <a:gd name="connsiteY138" fmla="*/ 821517 h 6858000"/>
              <a:gd name="connsiteX139" fmla="*/ 263668 w 1605470"/>
              <a:gd name="connsiteY139" fmla="*/ 751353 h 6858000"/>
              <a:gd name="connsiteX140" fmla="*/ 263226 w 1605470"/>
              <a:gd name="connsiteY140" fmla="*/ 721230 h 6858000"/>
              <a:gd name="connsiteX141" fmla="*/ 248897 w 1605470"/>
              <a:gd name="connsiteY141" fmla="*/ 681659 h 6858000"/>
              <a:gd name="connsiteX142" fmla="*/ 234316 w 1605470"/>
              <a:gd name="connsiteY142" fmla="*/ 635218 h 6858000"/>
              <a:gd name="connsiteX143" fmla="*/ 239327 w 1605470"/>
              <a:gd name="connsiteY143" fmla="*/ 613763 h 6858000"/>
              <a:gd name="connsiteX144" fmla="*/ 225269 w 1605470"/>
              <a:gd name="connsiteY144" fmla="*/ 598582 h 6858000"/>
              <a:gd name="connsiteX145" fmla="*/ 224950 w 1605470"/>
              <a:gd name="connsiteY145" fmla="*/ 576846 h 6858000"/>
              <a:gd name="connsiteX146" fmla="*/ 204576 w 1605470"/>
              <a:gd name="connsiteY146" fmla="*/ 530055 h 6858000"/>
              <a:gd name="connsiteX147" fmla="*/ 219064 w 1605470"/>
              <a:gd name="connsiteY147" fmla="*/ 469651 h 6858000"/>
              <a:gd name="connsiteX148" fmla="*/ 195012 w 1605470"/>
              <a:gd name="connsiteY148" fmla="*/ 448559 h 6858000"/>
              <a:gd name="connsiteX149" fmla="*/ 201434 w 1605470"/>
              <a:gd name="connsiteY149" fmla="*/ 441529 h 6858000"/>
              <a:gd name="connsiteX150" fmla="*/ 200655 w 1605470"/>
              <a:gd name="connsiteY150" fmla="*/ 428927 h 6858000"/>
              <a:gd name="connsiteX151" fmla="*/ 190059 w 1605470"/>
              <a:gd name="connsiteY151" fmla="*/ 430161 h 6858000"/>
              <a:gd name="connsiteX152" fmla="*/ 167079 w 1605470"/>
              <a:gd name="connsiteY152" fmla="*/ 367211 h 6858000"/>
              <a:gd name="connsiteX153" fmla="*/ 124571 w 1605470"/>
              <a:gd name="connsiteY153" fmla="*/ 302178 h 6858000"/>
              <a:gd name="connsiteX154" fmla="*/ 103243 w 1605470"/>
              <a:gd name="connsiteY154" fmla="*/ 211375 h 6858000"/>
              <a:gd name="connsiteX155" fmla="*/ 94571 w 1605470"/>
              <a:gd name="connsiteY155" fmla="*/ 184179 h 6858000"/>
              <a:gd name="connsiteX156" fmla="*/ 13437 w 1605470"/>
              <a:gd name="connsiteY156" fmla="*/ 19287 h 6858000"/>
              <a:gd name="connsiteX157" fmla="*/ 0 w 1605470"/>
              <a:gd name="connsiteY15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690830 w 1605470"/>
              <a:gd name="connsiteY74" fmla="*/ 3974753 h 6858000"/>
              <a:gd name="connsiteX75" fmla="*/ 692428 w 1605470"/>
              <a:gd name="connsiteY75" fmla="*/ 3969950 h 6858000"/>
              <a:gd name="connsiteX76" fmla="*/ 685850 w 1605470"/>
              <a:gd name="connsiteY76" fmla="*/ 3933779 h 6858000"/>
              <a:gd name="connsiteX77" fmla="*/ 687181 w 1605470"/>
              <a:gd name="connsiteY77" fmla="*/ 3933093 h 6858000"/>
              <a:gd name="connsiteX78" fmla="*/ 691535 w 1605470"/>
              <a:gd name="connsiteY78" fmla="*/ 3922082 h 6858000"/>
              <a:gd name="connsiteX79" fmla="*/ 696613 w 1605470"/>
              <a:gd name="connsiteY79" fmla="*/ 3901461 h 6858000"/>
              <a:gd name="connsiteX80" fmla="*/ 719207 w 1605470"/>
              <a:gd name="connsiteY80" fmla="*/ 3813873 h 6858000"/>
              <a:gd name="connsiteX81" fmla="*/ 718632 w 1605470"/>
              <a:gd name="connsiteY81" fmla="*/ 3806161 h 6858000"/>
              <a:gd name="connsiteX82" fmla="*/ 718939 w 1605470"/>
              <a:gd name="connsiteY82" fmla="*/ 3805957 h 6858000"/>
              <a:gd name="connsiteX83" fmla="*/ 718966 w 1605470"/>
              <a:gd name="connsiteY83" fmla="*/ 3797724 h 6858000"/>
              <a:gd name="connsiteX84" fmla="*/ 717581 w 1605470"/>
              <a:gd name="connsiteY84" fmla="*/ 3792098 h 6858000"/>
              <a:gd name="connsiteX85" fmla="*/ 716465 w 1605470"/>
              <a:gd name="connsiteY85" fmla="*/ 3777135 h 6858000"/>
              <a:gd name="connsiteX86" fmla="*/ 718198 w 1605470"/>
              <a:gd name="connsiteY86" fmla="*/ 3771656 h 6858000"/>
              <a:gd name="connsiteX87" fmla="*/ 721941 w 1605470"/>
              <a:gd name="connsiteY87" fmla="*/ 3769007 h 6858000"/>
              <a:gd name="connsiteX88" fmla="*/ 721407 w 1605470"/>
              <a:gd name="connsiteY88" fmla="*/ 3767709 h 6858000"/>
              <a:gd name="connsiteX89" fmla="*/ 730103 w 1605470"/>
              <a:gd name="connsiteY89" fmla="*/ 3738082 h 6858000"/>
              <a:gd name="connsiteX90" fmla="*/ 737449 w 1605470"/>
              <a:gd name="connsiteY90" fmla="*/ 3673397 h 6858000"/>
              <a:gd name="connsiteX91" fmla="*/ 736745 w 1605470"/>
              <a:gd name="connsiteY91" fmla="*/ 3637109 h 6858000"/>
              <a:gd name="connsiteX92" fmla="*/ 740188 w 1605470"/>
              <a:gd name="connsiteY92" fmla="*/ 3536883 h 6858000"/>
              <a:gd name="connsiteX93" fmla="*/ 747726 w 1605470"/>
              <a:gd name="connsiteY93" fmla="*/ 3435652 h 6858000"/>
              <a:gd name="connsiteX94" fmla="*/ 749397 w 1605470"/>
              <a:gd name="connsiteY94" fmla="*/ 3307769 h 6858000"/>
              <a:gd name="connsiteX95" fmla="*/ 766960 w 1605470"/>
              <a:gd name="connsiteY95" fmla="*/ 3250522 h 6858000"/>
              <a:gd name="connsiteX96" fmla="*/ 767385 w 1605470"/>
              <a:gd name="connsiteY96" fmla="*/ 3229163 h 6858000"/>
              <a:gd name="connsiteX97" fmla="*/ 769208 w 1605470"/>
              <a:gd name="connsiteY97" fmla="*/ 3217217 h 6858000"/>
              <a:gd name="connsiteX98" fmla="*/ 756043 w 1605470"/>
              <a:gd name="connsiteY98" fmla="*/ 3183755 h 6858000"/>
              <a:gd name="connsiteX99" fmla="*/ 756544 w 1605470"/>
              <a:gd name="connsiteY99" fmla="*/ 3178642 h 6858000"/>
              <a:gd name="connsiteX100" fmla="*/ 744144 w 1605470"/>
              <a:gd name="connsiteY100" fmla="*/ 3158586 h 6858000"/>
              <a:gd name="connsiteX101" fmla="*/ 729329 w 1605470"/>
              <a:gd name="connsiteY101" fmla="*/ 3129034 h 6858000"/>
              <a:gd name="connsiteX102" fmla="*/ 729994 w 1605470"/>
              <a:gd name="connsiteY102" fmla="*/ 3126682 h 6858000"/>
              <a:gd name="connsiteX103" fmla="*/ 720862 w 1605470"/>
              <a:gd name="connsiteY103" fmla="*/ 3114519 h 6858000"/>
              <a:gd name="connsiteX104" fmla="*/ 707471 w 1605470"/>
              <a:gd name="connsiteY104" fmla="*/ 3106272 h 6858000"/>
              <a:gd name="connsiteX105" fmla="*/ 680201 w 1605470"/>
              <a:gd name="connsiteY105" fmla="*/ 2958185 h 6858000"/>
              <a:gd name="connsiteX106" fmla="*/ 622815 w 1605470"/>
              <a:gd name="connsiteY106" fmla="*/ 2762989 h 6858000"/>
              <a:gd name="connsiteX107" fmla="*/ 571733 w 1605470"/>
              <a:gd name="connsiteY107" fmla="*/ 2554718 h 6858000"/>
              <a:gd name="connsiteX108" fmla="*/ 551827 w 1605470"/>
              <a:gd name="connsiteY108" fmla="*/ 2485734 h 6858000"/>
              <a:gd name="connsiteX109" fmla="*/ 542550 w 1605470"/>
              <a:gd name="connsiteY109" fmla="*/ 2447068 h 6858000"/>
              <a:gd name="connsiteX110" fmla="*/ 529511 w 1605470"/>
              <a:gd name="connsiteY110" fmla="*/ 2425819 h 6858000"/>
              <a:gd name="connsiteX111" fmla="*/ 535510 w 1605470"/>
              <a:gd name="connsiteY111" fmla="*/ 2402874 h 6858000"/>
              <a:gd name="connsiteX112" fmla="*/ 538122 w 1605470"/>
              <a:gd name="connsiteY112" fmla="*/ 2381443 h 6858000"/>
              <a:gd name="connsiteX113" fmla="*/ 514451 w 1605470"/>
              <a:gd name="connsiteY113" fmla="*/ 2261920 h 6858000"/>
              <a:gd name="connsiteX114" fmla="*/ 504338 w 1605470"/>
              <a:gd name="connsiteY114" fmla="*/ 2195378 h 6858000"/>
              <a:gd name="connsiteX115" fmla="*/ 488555 w 1605470"/>
              <a:gd name="connsiteY115" fmla="*/ 2155135 h 6858000"/>
              <a:gd name="connsiteX116" fmla="*/ 486013 w 1605470"/>
              <a:gd name="connsiteY116" fmla="*/ 2118008 h 6858000"/>
              <a:gd name="connsiteX117" fmla="*/ 487006 w 1605470"/>
              <a:gd name="connsiteY117" fmla="*/ 2050531 h 6858000"/>
              <a:gd name="connsiteX118" fmla="*/ 478812 w 1605470"/>
              <a:gd name="connsiteY118" fmla="*/ 1963269 h 6858000"/>
              <a:gd name="connsiteX119" fmla="*/ 459990 w 1605470"/>
              <a:gd name="connsiteY119" fmla="*/ 1906352 h 6858000"/>
              <a:gd name="connsiteX120" fmla="*/ 436547 w 1605470"/>
              <a:gd name="connsiteY120" fmla="*/ 1861531 h 6858000"/>
              <a:gd name="connsiteX121" fmla="*/ 390346 w 1605470"/>
              <a:gd name="connsiteY121" fmla="*/ 1732919 h 6858000"/>
              <a:gd name="connsiteX122" fmla="*/ 362657 w 1605470"/>
              <a:gd name="connsiteY122" fmla="*/ 1663540 h 6858000"/>
              <a:gd name="connsiteX123" fmla="*/ 361783 w 1605470"/>
              <a:gd name="connsiteY123" fmla="*/ 1615777 h 6858000"/>
              <a:gd name="connsiteX124" fmla="*/ 342578 w 1605470"/>
              <a:gd name="connsiteY124" fmla="*/ 1563678 h 6858000"/>
              <a:gd name="connsiteX125" fmla="*/ 355658 w 1605470"/>
              <a:gd name="connsiteY125" fmla="*/ 1519474 h 6858000"/>
              <a:gd name="connsiteX126" fmla="*/ 348400 w 1605470"/>
              <a:gd name="connsiteY126" fmla="*/ 1477995 h 6858000"/>
              <a:gd name="connsiteX127" fmla="*/ 334485 w 1605470"/>
              <a:gd name="connsiteY127" fmla="*/ 1373769 h 6858000"/>
              <a:gd name="connsiteX128" fmla="*/ 342792 w 1605470"/>
              <a:gd name="connsiteY128" fmla="*/ 1307086 h 6858000"/>
              <a:gd name="connsiteX129" fmla="*/ 343980 w 1605470"/>
              <a:gd name="connsiteY129" fmla="*/ 1189033 h 6858000"/>
              <a:gd name="connsiteX130" fmla="*/ 348665 w 1605470"/>
              <a:gd name="connsiteY130" fmla="*/ 1168288 h 6858000"/>
              <a:gd name="connsiteX131" fmla="*/ 340947 w 1605470"/>
              <a:gd name="connsiteY131" fmla="*/ 1142577 h 6858000"/>
              <a:gd name="connsiteX132" fmla="*/ 330253 w 1605470"/>
              <a:gd name="connsiteY132" fmla="*/ 1088484 h 6858000"/>
              <a:gd name="connsiteX133" fmla="*/ 318989 w 1605470"/>
              <a:gd name="connsiteY133" fmla="*/ 1016103 h 6858000"/>
              <a:gd name="connsiteX134" fmla="*/ 320445 w 1605470"/>
              <a:gd name="connsiteY134" fmla="*/ 932283 h 6858000"/>
              <a:gd name="connsiteX135" fmla="*/ 322681 w 1605470"/>
              <a:gd name="connsiteY135" fmla="*/ 915925 h 6858000"/>
              <a:gd name="connsiteX136" fmla="*/ 315310 w 1605470"/>
              <a:gd name="connsiteY136" fmla="*/ 896999 h 6858000"/>
              <a:gd name="connsiteX137" fmla="*/ 284718 w 1605470"/>
              <a:gd name="connsiteY137" fmla="*/ 821517 h 6858000"/>
              <a:gd name="connsiteX138" fmla="*/ 263668 w 1605470"/>
              <a:gd name="connsiteY138" fmla="*/ 751353 h 6858000"/>
              <a:gd name="connsiteX139" fmla="*/ 263226 w 1605470"/>
              <a:gd name="connsiteY139" fmla="*/ 721230 h 6858000"/>
              <a:gd name="connsiteX140" fmla="*/ 248897 w 1605470"/>
              <a:gd name="connsiteY140" fmla="*/ 681659 h 6858000"/>
              <a:gd name="connsiteX141" fmla="*/ 234316 w 1605470"/>
              <a:gd name="connsiteY141" fmla="*/ 635218 h 6858000"/>
              <a:gd name="connsiteX142" fmla="*/ 239327 w 1605470"/>
              <a:gd name="connsiteY142" fmla="*/ 613763 h 6858000"/>
              <a:gd name="connsiteX143" fmla="*/ 225269 w 1605470"/>
              <a:gd name="connsiteY143" fmla="*/ 598582 h 6858000"/>
              <a:gd name="connsiteX144" fmla="*/ 224950 w 1605470"/>
              <a:gd name="connsiteY144" fmla="*/ 576846 h 6858000"/>
              <a:gd name="connsiteX145" fmla="*/ 204576 w 1605470"/>
              <a:gd name="connsiteY145" fmla="*/ 530055 h 6858000"/>
              <a:gd name="connsiteX146" fmla="*/ 219064 w 1605470"/>
              <a:gd name="connsiteY146" fmla="*/ 469651 h 6858000"/>
              <a:gd name="connsiteX147" fmla="*/ 195012 w 1605470"/>
              <a:gd name="connsiteY147" fmla="*/ 448559 h 6858000"/>
              <a:gd name="connsiteX148" fmla="*/ 201434 w 1605470"/>
              <a:gd name="connsiteY148" fmla="*/ 441529 h 6858000"/>
              <a:gd name="connsiteX149" fmla="*/ 200655 w 1605470"/>
              <a:gd name="connsiteY149" fmla="*/ 428927 h 6858000"/>
              <a:gd name="connsiteX150" fmla="*/ 190059 w 1605470"/>
              <a:gd name="connsiteY150" fmla="*/ 430161 h 6858000"/>
              <a:gd name="connsiteX151" fmla="*/ 167079 w 1605470"/>
              <a:gd name="connsiteY151" fmla="*/ 367211 h 6858000"/>
              <a:gd name="connsiteX152" fmla="*/ 124571 w 1605470"/>
              <a:gd name="connsiteY152" fmla="*/ 302178 h 6858000"/>
              <a:gd name="connsiteX153" fmla="*/ 103243 w 1605470"/>
              <a:gd name="connsiteY153" fmla="*/ 211375 h 6858000"/>
              <a:gd name="connsiteX154" fmla="*/ 94571 w 1605470"/>
              <a:gd name="connsiteY154" fmla="*/ 184179 h 6858000"/>
              <a:gd name="connsiteX155" fmla="*/ 13437 w 1605470"/>
              <a:gd name="connsiteY155" fmla="*/ 19287 h 6858000"/>
              <a:gd name="connsiteX156" fmla="*/ 0 w 1605470"/>
              <a:gd name="connsiteY15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690830 w 1605470"/>
              <a:gd name="connsiteY74" fmla="*/ 3974753 h 6858000"/>
              <a:gd name="connsiteX75" fmla="*/ 692428 w 1605470"/>
              <a:gd name="connsiteY75" fmla="*/ 3969950 h 6858000"/>
              <a:gd name="connsiteX76" fmla="*/ 685850 w 1605470"/>
              <a:gd name="connsiteY76" fmla="*/ 3933779 h 6858000"/>
              <a:gd name="connsiteX77" fmla="*/ 687181 w 1605470"/>
              <a:gd name="connsiteY77" fmla="*/ 3933093 h 6858000"/>
              <a:gd name="connsiteX78" fmla="*/ 691535 w 1605470"/>
              <a:gd name="connsiteY78" fmla="*/ 3922082 h 6858000"/>
              <a:gd name="connsiteX79" fmla="*/ 696613 w 1605470"/>
              <a:gd name="connsiteY79" fmla="*/ 3901461 h 6858000"/>
              <a:gd name="connsiteX80" fmla="*/ 719207 w 1605470"/>
              <a:gd name="connsiteY80" fmla="*/ 3813873 h 6858000"/>
              <a:gd name="connsiteX81" fmla="*/ 718632 w 1605470"/>
              <a:gd name="connsiteY81" fmla="*/ 3806161 h 6858000"/>
              <a:gd name="connsiteX82" fmla="*/ 718939 w 1605470"/>
              <a:gd name="connsiteY82" fmla="*/ 3805957 h 6858000"/>
              <a:gd name="connsiteX83" fmla="*/ 718966 w 1605470"/>
              <a:gd name="connsiteY83" fmla="*/ 3797724 h 6858000"/>
              <a:gd name="connsiteX84" fmla="*/ 717581 w 1605470"/>
              <a:gd name="connsiteY84" fmla="*/ 3792098 h 6858000"/>
              <a:gd name="connsiteX85" fmla="*/ 716465 w 1605470"/>
              <a:gd name="connsiteY85" fmla="*/ 3777135 h 6858000"/>
              <a:gd name="connsiteX86" fmla="*/ 718198 w 1605470"/>
              <a:gd name="connsiteY86" fmla="*/ 3771656 h 6858000"/>
              <a:gd name="connsiteX87" fmla="*/ 721941 w 1605470"/>
              <a:gd name="connsiteY87" fmla="*/ 3769007 h 6858000"/>
              <a:gd name="connsiteX88" fmla="*/ 721407 w 1605470"/>
              <a:gd name="connsiteY88" fmla="*/ 3767709 h 6858000"/>
              <a:gd name="connsiteX89" fmla="*/ 730103 w 1605470"/>
              <a:gd name="connsiteY89" fmla="*/ 3738082 h 6858000"/>
              <a:gd name="connsiteX90" fmla="*/ 737449 w 1605470"/>
              <a:gd name="connsiteY90" fmla="*/ 3673397 h 6858000"/>
              <a:gd name="connsiteX91" fmla="*/ 736745 w 1605470"/>
              <a:gd name="connsiteY91" fmla="*/ 3637109 h 6858000"/>
              <a:gd name="connsiteX92" fmla="*/ 740188 w 1605470"/>
              <a:gd name="connsiteY92" fmla="*/ 3536883 h 6858000"/>
              <a:gd name="connsiteX93" fmla="*/ 747726 w 1605470"/>
              <a:gd name="connsiteY93" fmla="*/ 3435652 h 6858000"/>
              <a:gd name="connsiteX94" fmla="*/ 749397 w 1605470"/>
              <a:gd name="connsiteY94" fmla="*/ 3307769 h 6858000"/>
              <a:gd name="connsiteX95" fmla="*/ 766960 w 1605470"/>
              <a:gd name="connsiteY95" fmla="*/ 3250522 h 6858000"/>
              <a:gd name="connsiteX96" fmla="*/ 767385 w 1605470"/>
              <a:gd name="connsiteY96" fmla="*/ 3229163 h 6858000"/>
              <a:gd name="connsiteX97" fmla="*/ 769208 w 1605470"/>
              <a:gd name="connsiteY97" fmla="*/ 3217217 h 6858000"/>
              <a:gd name="connsiteX98" fmla="*/ 756043 w 1605470"/>
              <a:gd name="connsiteY98" fmla="*/ 3183755 h 6858000"/>
              <a:gd name="connsiteX99" fmla="*/ 756544 w 1605470"/>
              <a:gd name="connsiteY99" fmla="*/ 3178642 h 6858000"/>
              <a:gd name="connsiteX100" fmla="*/ 744144 w 1605470"/>
              <a:gd name="connsiteY100" fmla="*/ 3158586 h 6858000"/>
              <a:gd name="connsiteX101" fmla="*/ 729329 w 1605470"/>
              <a:gd name="connsiteY101" fmla="*/ 3129034 h 6858000"/>
              <a:gd name="connsiteX102" fmla="*/ 729994 w 1605470"/>
              <a:gd name="connsiteY102" fmla="*/ 3126682 h 6858000"/>
              <a:gd name="connsiteX103" fmla="*/ 720862 w 1605470"/>
              <a:gd name="connsiteY103" fmla="*/ 3114519 h 6858000"/>
              <a:gd name="connsiteX104" fmla="*/ 707471 w 1605470"/>
              <a:gd name="connsiteY104" fmla="*/ 3106272 h 6858000"/>
              <a:gd name="connsiteX105" fmla="*/ 680201 w 1605470"/>
              <a:gd name="connsiteY105" fmla="*/ 2958185 h 6858000"/>
              <a:gd name="connsiteX106" fmla="*/ 622815 w 1605470"/>
              <a:gd name="connsiteY106" fmla="*/ 2762989 h 6858000"/>
              <a:gd name="connsiteX107" fmla="*/ 571733 w 1605470"/>
              <a:gd name="connsiteY107" fmla="*/ 2554718 h 6858000"/>
              <a:gd name="connsiteX108" fmla="*/ 551827 w 1605470"/>
              <a:gd name="connsiteY108" fmla="*/ 2485734 h 6858000"/>
              <a:gd name="connsiteX109" fmla="*/ 542550 w 1605470"/>
              <a:gd name="connsiteY109" fmla="*/ 2447068 h 6858000"/>
              <a:gd name="connsiteX110" fmla="*/ 529511 w 1605470"/>
              <a:gd name="connsiteY110" fmla="*/ 2425819 h 6858000"/>
              <a:gd name="connsiteX111" fmla="*/ 535510 w 1605470"/>
              <a:gd name="connsiteY111" fmla="*/ 2402874 h 6858000"/>
              <a:gd name="connsiteX112" fmla="*/ 538122 w 1605470"/>
              <a:gd name="connsiteY112" fmla="*/ 2381443 h 6858000"/>
              <a:gd name="connsiteX113" fmla="*/ 514451 w 1605470"/>
              <a:gd name="connsiteY113" fmla="*/ 2261920 h 6858000"/>
              <a:gd name="connsiteX114" fmla="*/ 504338 w 1605470"/>
              <a:gd name="connsiteY114" fmla="*/ 2195378 h 6858000"/>
              <a:gd name="connsiteX115" fmla="*/ 488555 w 1605470"/>
              <a:gd name="connsiteY115" fmla="*/ 2155135 h 6858000"/>
              <a:gd name="connsiteX116" fmla="*/ 486013 w 1605470"/>
              <a:gd name="connsiteY116" fmla="*/ 2118008 h 6858000"/>
              <a:gd name="connsiteX117" fmla="*/ 487006 w 1605470"/>
              <a:gd name="connsiteY117" fmla="*/ 2050531 h 6858000"/>
              <a:gd name="connsiteX118" fmla="*/ 478812 w 1605470"/>
              <a:gd name="connsiteY118" fmla="*/ 1963269 h 6858000"/>
              <a:gd name="connsiteX119" fmla="*/ 459990 w 1605470"/>
              <a:gd name="connsiteY119" fmla="*/ 1906352 h 6858000"/>
              <a:gd name="connsiteX120" fmla="*/ 436547 w 1605470"/>
              <a:gd name="connsiteY120" fmla="*/ 1861531 h 6858000"/>
              <a:gd name="connsiteX121" fmla="*/ 390346 w 1605470"/>
              <a:gd name="connsiteY121" fmla="*/ 1732919 h 6858000"/>
              <a:gd name="connsiteX122" fmla="*/ 362657 w 1605470"/>
              <a:gd name="connsiteY122" fmla="*/ 1663540 h 6858000"/>
              <a:gd name="connsiteX123" fmla="*/ 361783 w 1605470"/>
              <a:gd name="connsiteY123" fmla="*/ 1615777 h 6858000"/>
              <a:gd name="connsiteX124" fmla="*/ 342578 w 1605470"/>
              <a:gd name="connsiteY124" fmla="*/ 1563678 h 6858000"/>
              <a:gd name="connsiteX125" fmla="*/ 355658 w 1605470"/>
              <a:gd name="connsiteY125" fmla="*/ 1519474 h 6858000"/>
              <a:gd name="connsiteX126" fmla="*/ 348400 w 1605470"/>
              <a:gd name="connsiteY126" fmla="*/ 1477995 h 6858000"/>
              <a:gd name="connsiteX127" fmla="*/ 334485 w 1605470"/>
              <a:gd name="connsiteY127" fmla="*/ 1373769 h 6858000"/>
              <a:gd name="connsiteX128" fmla="*/ 342792 w 1605470"/>
              <a:gd name="connsiteY128" fmla="*/ 1307086 h 6858000"/>
              <a:gd name="connsiteX129" fmla="*/ 343980 w 1605470"/>
              <a:gd name="connsiteY129" fmla="*/ 1189033 h 6858000"/>
              <a:gd name="connsiteX130" fmla="*/ 348665 w 1605470"/>
              <a:gd name="connsiteY130" fmla="*/ 1168288 h 6858000"/>
              <a:gd name="connsiteX131" fmla="*/ 340947 w 1605470"/>
              <a:gd name="connsiteY131" fmla="*/ 1142577 h 6858000"/>
              <a:gd name="connsiteX132" fmla="*/ 330253 w 1605470"/>
              <a:gd name="connsiteY132" fmla="*/ 1088484 h 6858000"/>
              <a:gd name="connsiteX133" fmla="*/ 318989 w 1605470"/>
              <a:gd name="connsiteY133" fmla="*/ 1016103 h 6858000"/>
              <a:gd name="connsiteX134" fmla="*/ 320445 w 1605470"/>
              <a:gd name="connsiteY134" fmla="*/ 932283 h 6858000"/>
              <a:gd name="connsiteX135" fmla="*/ 322681 w 1605470"/>
              <a:gd name="connsiteY135" fmla="*/ 915925 h 6858000"/>
              <a:gd name="connsiteX136" fmla="*/ 315310 w 1605470"/>
              <a:gd name="connsiteY136" fmla="*/ 896999 h 6858000"/>
              <a:gd name="connsiteX137" fmla="*/ 284718 w 1605470"/>
              <a:gd name="connsiteY137" fmla="*/ 821517 h 6858000"/>
              <a:gd name="connsiteX138" fmla="*/ 263668 w 1605470"/>
              <a:gd name="connsiteY138" fmla="*/ 751353 h 6858000"/>
              <a:gd name="connsiteX139" fmla="*/ 263226 w 1605470"/>
              <a:gd name="connsiteY139" fmla="*/ 721230 h 6858000"/>
              <a:gd name="connsiteX140" fmla="*/ 248897 w 1605470"/>
              <a:gd name="connsiteY140" fmla="*/ 681659 h 6858000"/>
              <a:gd name="connsiteX141" fmla="*/ 234316 w 1605470"/>
              <a:gd name="connsiteY141" fmla="*/ 635218 h 6858000"/>
              <a:gd name="connsiteX142" fmla="*/ 239327 w 1605470"/>
              <a:gd name="connsiteY142" fmla="*/ 613763 h 6858000"/>
              <a:gd name="connsiteX143" fmla="*/ 225269 w 1605470"/>
              <a:gd name="connsiteY143" fmla="*/ 598582 h 6858000"/>
              <a:gd name="connsiteX144" fmla="*/ 224950 w 1605470"/>
              <a:gd name="connsiteY144" fmla="*/ 576846 h 6858000"/>
              <a:gd name="connsiteX145" fmla="*/ 204576 w 1605470"/>
              <a:gd name="connsiteY145" fmla="*/ 530055 h 6858000"/>
              <a:gd name="connsiteX146" fmla="*/ 195012 w 1605470"/>
              <a:gd name="connsiteY146" fmla="*/ 448559 h 6858000"/>
              <a:gd name="connsiteX147" fmla="*/ 201434 w 1605470"/>
              <a:gd name="connsiteY147" fmla="*/ 441529 h 6858000"/>
              <a:gd name="connsiteX148" fmla="*/ 200655 w 1605470"/>
              <a:gd name="connsiteY148" fmla="*/ 428927 h 6858000"/>
              <a:gd name="connsiteX149" fmla="*/ 190059 w 1605470"/>
              <a:gd name="connsiteY149" fmla="*/ 430161 h 6858000"/>
              <a:gd name="connsiteX150" fmla="*/ 167079 w 1605470"/>
              <a:gd name="connsiteY150" fmla="*/ 367211 h 6858000"/>
              <a:gd name="connsiteX151" fmla="*/ 124571 w 1605470"/>
              <a:gd name="connsiteY151" fmla="*/ 302178 h 6858000"/>
              <a:gd name="connsiteX152" fmla="*/ 103243 w 1605470"/>
              <a:gd name="connsiteY152" fmla="*/ 211375 h 6858000"/>
              <a:gd name="connsiteX153" fmla="*/ 94571 w 1605470"/>
              <a:gd name="connsiteY153" fmla="*/ 184179 h 6858000"/>
              <a:gd name="connsiteX154" fmla="*/ 13437 w 1605470"/>
              <a:gd name="connsiteY154" fmla="*/ 19287 h 6858000"/>
              <a:gd name="connsiteX155" fmla="*/ 0 w 1605470"/>
              <a:gd name="connsiteY15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690830 w 1605470"/>
              <a:gd name="connsiteY74" fmla="*/ 3974753 h 6858000"/>
              <a:gd name="connsiteX75" fmla="*/ 692428 w 1605470"/>
              <a:gd name="connsiteY75" fmla="*/ 3969950 h 6858000"/>
              <a:gd name="connsiteX76" fmla="*/ 685850 w 1605470"/>
              <a:gd name="connsiteY76" fmla="*/ 3933779 h 6858000"/>
              <a:gd name="connsiteX77" fmla="*/ 687181 w 1605470"/>
              <a:gd name="connsiteY77" fmla="*/ 3933093 h 6858000"/>
              <a:gd name="connsiteX78" fmla="*/ 691535 w 1605470"/>
              <a:gd name="connsiteY78" fmla="*/ 3922082 h 6858000"/>
              <a:gd name="connsiteX79" fmla="*/ 696613 w 1605470"/>
              <a:gd name="connsiteY79" fmla="*/ 3901461 h 6858000"/>
              <a:gd name="connsiteX80" fmla="*/ 719207 w 1605470"/>
              <a:gd name="connsiteY80" fmla="*/ 3813873 h 6858000"/>
              <a:gd name="connsiteX81" fmla="*/ 718632 w 1605470"/>
              <a:gd name="connsiteY81" fmla="*/ 3806161 h 6858000"/>
              <a:gd name="connsiteX82" fmla="*/ 718939 w 1605470"/>
              <a:gd name="connsiteY82" fmla="*/ 3805957 h 6858000"/>
              <a:gd name="connsiteX83" fmla="*/ 718966 w 1605470"/>
              <a:gd name="connsiteY83" fmla="*/ 3797724 h 6858000"/>
              <a:gd name="connsiteX84" fmla="*/ 717581 w 1605470"/>
              <a:gd name="connsiteY84" fmla="*/ 3792098 h 6858000"/>
              <a:gd name="connsiteX85" fmla="*/ 716465 w 1605470"/>
              <a:gd name="connsiteY85" fmla="*/ 3777135 h 6858000"/>
              <a:gd name="connsiteX86" fmla="*/ 718198 w 1605470"/>
              <a:gd name="connsiteY86" fmla="*/ 3771656 h 6858000"/>
              <a:gd name="connsiteX87" fmla="*/ 721941 w 1605470"/>
              <a:gd name="connsiteY87" fmla="*/ 3769007 h 6858000"/>
              <a:gd name="connsiteX88" fmla="*/ 721407 w 1605470"/>
              <a:gd name="connsiteY88" fmla="*/ 3767709 h 6858000"/>
              <a:gd name="connsiteX89" fmla="*/ 730103 w 1605470"/>
              <a:gd name="connsiteY89" fmla="*/ 3738082 h 6858000"/>
              <a:gd name="connsiteX90" fmla="*/ 737449 w 1605470"/>
              <a:gd name="connsiteY90" fmla="*/ 3673397 h 6858000"/>
              <a:gd name="connsiteX91" fmla="*/ 736745 w 1605470"/>
              <a:gd name="connsiteY91" fmla="*/ 3637109 h 6858000"/>
              <a:gd name="connsiteX92" fmla="*/ 740188 w 1605470"/>
              <a:gd name="connsiteY92" fmla="*/ 3536883 h 6858000"/>
              <a:gd name="connsiteX93" fmla="*/ 747726 w 1605470"/>
              <a:gd name="connsiteY93" fmla="*/ 3435652 h 6858000"/>
              <a:gd name="connsiteX94" fmla="*/ 749397 w 1605470"/>
              <a:gd name="connsiteY94" fmla="*/ 3307769 h 6858000"/>
              <a:gd name="connsiteX95" fmla="*/ 766960 w 1605470"/>
              <a:gd name="connsiteY95" fmla="*/ 3250522 h 6858000"/>
              <a:gd name="connsiteX96" fmla="*/ 767385 w 1605470"/>
              <a:gd name="connsiteY96" fmla="*/ 3229163 h 6858000"/>
              <a:gd name="connsiteX97" fmla="*/ 769208 w 1605470"/>
              <a:gd name="connsiteY97" fmla="*/ 3217217 h 6858000"/>
              <a:gd name="connsiteX98" fmla="*/ 756043 w 1605470"/>
              <a:gd name="connsiteY98" fmla="*/ 3183755 h 6858000"/>
              <a:gd name="connsiteX99" fmla="*/ 756544 w 1605470"/>
              <a:gd name="connsiteY99" fmla="*/ 3178642 h 6858000"/>
              <a:gd name="connsiteX100" fmla="*/ 744144 w 1605470"/>
              <a:gd name="connsiteY100" fmla="*/ 3158586 h 6858000"/>
              <a:gd name="connsiteX101" fmla="*/ 729329 w 1605470"/>
              <a:gd name="connsiteY101" fmla="*/ 3129034 h 6858000"/>
              <a:gd name="connsiteX102" fmla="*/ 729994 w 1605470"/>
              <a:gd name="connsiteY102" fmla="*/ 3126682 h 6858000"/>
              <a:gd name="connsiteX103" fmla="*/ 720862 w 1605470"/>
              <a:gd name="connsiteY103" fmla="*/ 3114519 h 6858000"/>
              <a:gd name="connsiteX104" fmla="*/ 707471 w 1605470"/>
              <a:gd name="connsiteY104" fmla="*/ 3106272 h 6858000"/>
              <a:gd name="connsiteX105" fmla="*/ 680201 w 1605470"/>
              <a:gd name="connsiteY105" fmla="*/ 2958185 h 6858000"/>
              <a:gd name="connsiteX106" fmla="*/ 622815 w 1605470"/>
              <a:gd name="connsiteY106" fmla="*/ 2762989 h 6858000"/>
              <a:gd name="connsiteX107" fmla="*/ 571733 w 1605470"/>
              <a:gd name="connsiteY107" fmla="*/ 2554718 h 6858000"/>
              <a:gd name="connsiteX108" fmla="*/ 551827 w 1605470"/>
              <a:gd name="connsiteY108" fmla="*/ 2485734 h 6858000"/>
              <a:gd name="connsiteX109" fmla="*/ 542550 w 1605470"/>
              <a:gd name="connsiteY109" fmla="*/ 2447068 h 6858000"/>
              <a:gd name="connsiteX110" fmla="*/ 529511 w 1605470"/>
              <a:gd name="connsiteY110" fmla="*/ 2425819 h 6858000"/>
              <a:gd name="connsiteX111" fmla="*/ 535510 w 1605470"/>
              <a:gd name="connsiteY111" fmla="*/ 2402874 h 6858000"/>
              <a:gd name="connsiteX112" fmla="*/ 538122 w 1605470"/>
              <a:gd name="connsiteY112" fmla="*/ 2381443 h 6858000"/>
              <a:gd name="connsiteX113" fmla="*/ 514451 w 1605470"/>
              <a:gd name="connsiteY113" fmla="*/ 2261920 h 6858000"/>
              <a:gd name="connsiteX114" fmla="*/ 504338 w 1605470"/>
              <a:gd name="connsiteY114" fmla="*/ 2195378 h 6858000"/>
              <a:gd name="connsiteX115" fmla="*/ 488555 w 1605470"/>
              <a:gd name="connsiteY115" fmla="*/ 2155135 h 6858000"/>
              <a:gd name="connsiteX116" fmla="*/ 486013 w 1605470"/>
              <a:gd name="connsiteY116" fmla="*/ 2118008 h 6858000"/>
              <a:gd name="connsiteX117" fmla="*/ 487006 w 1605470"/>
              <a:gd name="connsiteY117" fmla="*/ 2050531 h 6858000"/>
              <a:gd name="connsiteX118" fmla="*/ 478812 w 1605470"/>
              <a:gd name="connsiteY118" fmla="*/ 1963269 h 6858000"/>
              <a:gd name="connsiteX119" fmla="*/ 459990 w 1605470"/>
              <a:gd name="connsiteY119" fmla="*/ 1906352 h 6858000"/>
              <a:gd name="connsiteX120" fmla="*/ 436547 w 1605470"/>
              <a:gd name="connsiteY120" fmla="*/ 1861531 h 6858000"/>
              <a:gd name="connsiteX121" fmla="*/ 390346 w 1605470"/>
              <a:gd name="connsiteY121" fmla="*/ 1732919 h 6858000"/>
              <a:gd name="connsiteX122" fmla="*/ 362657 w 1605470"/>
              <a:gd name="connsiteY122" fmla="*/ 1663540 h 6858000"/>
              <a:gd name="connsiteX123" fmla="*/ 361783 w 1605470"/>
              <a:gd name="connsiteY123" fmla="*/ 1615777 h 6858000"/>
              <a:gd name="connsiteX124" fmla="*/ 342578 w 1605470"/>
              <a:gd name="connsiteY124" fmla="*/ 1563678 h 6858000"/>
              <a:gd name="connsiteX125" fmla="*/ 355658 w 1605470"/>
              <a:gd name="connsiteY125" fmla="*/ 1519474 h 6858000"/>
              <a:gd name="connsiteX126" fmla="*/ 348400 w 1605470"/>
              <a:gd name="connsiteY126" fmla="*/ 1477995 h 6858000"/>
              <a:gd name="connsiteX127" fmla="*/ 334485 w 1605470"/>
              <a:gd name="connsiteY127" fmla="*/ 1373769 h 6858000"/>
              <a:gd name="connsiteX128" fmla="*/ 342792 w 1605470"/>
              <a:gd name="connsiteY128" fmla="*/ 1307086 h 6858000"/>
              <a:gd name="connsiteX129" fmla="*/ 343980 w 1605470"/>
              <a:gd name="connsiteY129" fmla="*/ 1189033 h 6858000"/>
              <a:gd name="connsiteX130" fmla="*/ 348665 w 1605470"/>
              <a:gd name="connsiteY130" fmla="*/ 1168288 h 6858000"/>
              <a:gd name="connsiteX131" fmla="*/ 340947 w 1605470"/>
              <a:gd name="connsiteY131" fmla="*/ 1142577 h 6858000"/>
              <a:gd name="connsiteX132" fmla="*/ 330253 w 1605470"/>
              <a:gd name="connsiteY132" fmla="*/ 1088484 h 6858000"/>
              <a:gd name="connsiteX133" fmla="*/ 318989 w 1605470"/>
              <a:gd name="connsiteY133" fmla="*/ 1016103 h 6858000"/>
              <a:gd name="connsiteX134" fmla="*/ 320445 w 1605470"/>
              <a:gd name="connsiteY134" fmla="*/ 932283 h 6858000"/>
              <a:gd name="connsiteX135" fmla="*/ 322681 w 1605470"/>
              <a:gd name="connsiteY135" fmla="*/ 915925 h 6858000"/>
              <a:gd name="connsiteX136" fmla="*/ 315310 w 1605470"/>
              <a:gd name="connsiteY136" fmla="*/ 896999 h 6858000"/>
              <a:gd name="connsiteX137" fmla="*/ 284718 w 1605470"/>
              <a:gd name="connsiteY137" fmla="*/ 821517 h 6858000"/>
              <a:gd name="connsiteX138" fmla="*/ 263668 w 1605470"/>
              <a:gd name="connsiteY138" fmla="*/ 751353 h 6858000"/>
              <a:gd name="connsiteX139" fmla="*/ 263226 w 1605470"/>
              <a:gd name="connsiteY139" fmla="*/ 721230 h 6858000"/>
              <a:gd name="connsiteX140" fmla="*/ 248897 w 1605470"/>
              <a:gd name="connsiteY140" fmla="*/ 681659 h 6858000"/>
              <a:gd name="connsiteX141" fmla="*/ 234316 w 1605470"/>
              <a:gd name="connsiteY141" fmla="*/ 635218 h 6858000"/>
              <a:gd name="connsiteX142" fmla="*/ 239327 w 1605470"/>
              <a:gd name="connsiteY142" fmla="*/ 613763 h 6858000"/>
              <a:gd name="connsiteX143" fmla="*/ 225269 w 1605470"/>
              <a:gd name="connsiteY143" fmla="*/ 598582 h 6858000"/>
              <a:gd name="connsiteX144" fmla="*/ 224950 w 1605470"/>
              <a:gd name="connsiteY144" fmla="*/ 576846 h 6858000"/>
              <a:gd name="connsiteX145" fmla="*/ 204576 w 1605470"/>
              <a:gd name="connsiteY145" fmla="*/ 530055 h 6858000"/>
              <a:gd name="connsiteX146" fmla="*/ 195012 w 1605470"/>
              <a:gd name="connsiteY146" fmla="*/ 448559 h 6858000"/>
              <a:gd name="connsiteX147" fmla="*/ 201434 w 1605470"/>
              <a:gd name="connsiteY147" fmla="*/ 441529 h 6858000"/>
              <a:gd name="connsiteX148" fmla="*/ 200655 w 1605470"/>
              <a:gd name="connsiteY148" fmla="*/ 428927 h 6858000"/>
              <a:gd name="connsiteX149" fmla="*/ 190059 w 1605470"/>
              <a:gd name="connsiteY149" fmla="*/ 430161 h 6858000"/>
              <a:gd name="connsiteX150" fmla="*/ 167079 w 1605470"/>
              <a:gd name="connsiteY150" fmla="*/ 367211 h 6858000"/>
              <a:gd name="connsiteX151" fmla="*/ 124571 w 1605470"/>
              <a:gd name="connsiteY151" fmla="*/ 302178 h 6858000"/>
              <a:gd name="connsiteX152" fmla="*/ 103243 w 1605470"/>
              <a:gd name="connsiteY152" fmla="*/ 211375 h 6858000"/>
              <a:gd name="connsiteX153" fmla="*/ 94571 w 1605470"/>
              <a:gd name="connsiteY153" fmla="*/ 184179 h 6858000"/>
              <a:gd name="connsiteX154" fmla="*/ 48685 w 1605470"/>
              <a:gd name="connsiteY154" fmla="*/ 13677 h 6858000"/>
              <a:gd name="connsiteX155" fmla="*/ 0 w 1605470"/>
              <a:gd name="connsiteY155" fmla="*/ 0 h 6858000"/>
              <a:gd name="connsiteX0" fmla="*/ 48246 w 1556785"/>
              <a:gd name="connsiteY0" fmla="*/ 0 h 6858000"/>
              <a:gd name="connsiteX1" fmla="*/ 1556785 w 1556785"/>
              <a:gd name="connsiteY1" fmla="*/ 0 h 6858000"/>
              <a:gd name="connsiteX2" fmla="*/ 1556785 w 1556785"/>
              <a:gd name="connsiteY2" fmla="*/ 6858000 h 6858000"/>
              <a:gd name="connsiteX3" fmla="*/ 105420 w 1556785"/>
              <a:gd name="connsiteY3" fmla="*/ 6858000 h 6858000"/>
              <a:gd name="connsiteX4" fmla="*/ 105561 w 1556785"/>
              <a:gd name="connsiteY4" fmla="*/ 6857735 h 6858000"/>
              <a:gd name="connsiteX5" fmla="*/ 117610 w 1556785"/>
              <a:gd name="connsiteY5" fmla="*/ 6809549 h 6858000"/>
              <a:gd name="connsiteX6" fmla="*/ 149821 w 1556785"/>
              <a:gd name="connsiteY6" fmla="*/ 6715115 h 6858000"/>
              <a:gd name="connsiteX7" fmla="*/ 159672 w 1556785"/>
              <a:gd name="connsiteY7" fmla="*/ 6680170 h 6858000"/>
              <a:gd name="connsiteX8" fmla="*/ 185222 w 1556785"/>
              <a:gd name="connsiteY8" fmla="*/ 6621207 h 6858000"/>
              <a:gd name="connsiteX9" fmla="*/ 201879 w 1556785"/>
              <a:gd name="connsiteY9" fmla="*/ 6596265 h 6858000"/>
              <a:gd name="connsiteX10" fmla="*/ 201758 w 1556785"/>
              <a:gd name="connsiteY10" fmla="*/ 6594818 h 6858000"/>
              <a:gd name="connsiteX11" fmla="*/ 206003 w 1556785"/>
              <a:gd name="connsiteY11" fmla="*/ 6593735 h 6858000"/>
              <a:gd name="connsiteX12" fmla="*/ 209200 w 1556785"/>
              <a:gd name="connsiteY12" fmla="*/ 6589172 h 6858000"/>
              <a:gd name="connsiteX13" fmla="*/ 212494 w 1556785"/>
              <a:gd name="connsiteY13" fmla="*/ 6574442 h 6858000"/>
              <a:gd name="connsiteX14" fmla="*/ 212834 w 1556785"/>
              <a:gd name="connsiteY14" fmla="*/ 6568530 h 6858000"/>
              <a:gd name="connsiteX15" fmla="*/ 215243 w 1556785"/>
              <a:gd name="connsiteY15" fmla="*/ 6560674 h 6858000"/>
              <a:gd name="connsiteX16" fmla="*/ 215588 w 1556785"/>
              <a:gd name="connsiteY16" fmla="*/ 6560598 h 6858000"/>
              <a:gd name="connsiteX17" fmla="*/ 217285 w 1556785"/>
              <a:gd name="connsiteY17" fmla="*/ 6553006 h 6858000"/>
              <a:gd name="connsiteX18" fmla="*/ 221981 w 1556785"/>
              <a:gd name="connsiteY18" fmla="*/ 6514360 h 6858000"/>
              <a:gd name="connsiteX19" fmla="*/ 263635 w 1556785"/>
              <a:gd name="connsiteY19" fmla="*/ 6478062 h 6858000"/>
              <a:gd name="connsiteX20" fmla="*/ 274324 w 1556785"/>
              <a:gd name="connsiteY20" fmla="*/ 6460325 h 6858000"/>
              <a:gd name="connsiteX21" fmla="*/ 281557 w 1556785"/>
              <a:gd name="connsiteY21" fmla="*/ 6451488 h 6858000"/>
              <a:gd name="connsiteX22" fmla="*/ 282992 w 1556785"/>
              <a:gd name="connsiteY22" fmla="*/ 6451348 h 6858000"/>
              <a:gd name="connsiteX23" fmla="*/ 287350 w 1556785"/>
              <a:gd name="connsiteY23" fmla="*/ 6414240 h 6858000"/>
              <a:gd name="connsiteX24" fmla="*/ 290226 w 1556785"/>
              <a:gd name="connsiteY24" fmla="*/ 6410269 h 6858000"/>
              <a:gd name="connsiteX25" fmla="*/ 290126 w 1556785"/>
              <a:gd name="connsiteY25" fmla="*/ 6384857 h 6858000"/>
              <a:gd name="connsiteX26" fmla="*/ 291643 w 1556785"/>
              <a:gd name="connsiteY26" fmla="*/ 6372381 h 6858000"/>
              <a:gd name="connsiteX27" fmla="*/ 288837 w 1556785"/>
              <a:gd name="connsiteY27" fmla="*/ 6367510 h 6858000"/>
              <a:gd name="connsiteX28" fmla="*/ 292717 w 1556785"/>
              <a:gd name="connsiteY28" fmla="*/ 6349778 h 6858000"/>
              <a:gd name="connsiteX29" fmla="*/ 294382 w 1556785"/>
              <a:gd name="connsiteY29" fmla="*/ 6348250 h 6858000"/>
              <a:gd name="connsiteX30" fmla="*/ 310416 w 1556785"/>
              <a:gd name="connsiteY30" fmla="*/ 6281972 h 6858000"/>
              <a:gd name="connsiteX31" fmla="*/ 321179 w 1556785"/>
              <a:gd name="connsiteY31" fmla="*/ 6211940 h 6858000"/>
              <a:gd name="connsiteX32" fmla="*/ 362674 w 1556785"/>
              <a:gd name="connsiteY32" fmla="*/ 6113913 h 6858000"/>
              <a:gd name="connsiteX33" fmla="*/ 366967 w 1556785"/>
              <a:gd name="connsiteY33" fmla="*/ 6028119 h 6858000"/>
              <a:gd name="connsiteX34" fmla="*/ 393747 w 1556785"/>
              <a:gd name="connsiteY34" fmla="*/ 5934687 h 6858000"/>
              <a:gd name="connsiteX35" fmla="*/ 427759 w 1556785"/>
              <a:gd name="connsiteY35" fmla="*/ 5765594 h 6858000"/>
              <a:gd name="connsiteX36" fmla="*/ 459595 w 1556785"/>
              <a:gd name="connsiteY36" fmla="*/ 5693685 h 6858000"/>
              <a:gd name="connsiteX37" fmla="*/ 479650 w 1556785"/>
              <a:gd name="connsiteY37" fmla="*/ 5665173 h 6858000"/>
              <a:gd name="connsiteX38" fmla="*/ 513367 w 1556785"/>
              <a:gd name="connsiteY38" fmla="*/ 5563435 h 6858000"/>
              <a:gd name="connsiteX39" fmla="*/ 542872 w 1556785"/>
              <a:gd name="connsiteY39" fmla="*/ 5476393 h 6858000"/>
              <a:gd name="connsiteX40" fmla="*/ 574065 w 1556785"/>
              <a:gd name="connsiteY40" fmla="*/ 5396260 h 6858000"/>
              <a:gd name="connsiteX41" fmla="*/ 590046 w 1556785"/>
              <a:gd name="connsiteY41" fmla="*/ 5330009 h 6858000"/>
              <a:gd name="connsiteX42" fmla="*/ 623539 w 1556785"/>
              <a:gd name="connsiteY42" fmla="*/ 5273739 h 6858000"/>
              <a:gd name="connsiteX43" fmla="*/ 633138 w 1556785"/>
              <a:gd name="connsiteY43" fmla="*/ 5241779 h 6858000"/>
              <a:gd name="connsiteX44" fmla="*/ 644364 w 1556785"/>
              <a:gd name="connsiteY44" fmla="*/ 5225268 h 6858000"/>
              <a:gd name="connsiteX45" fmla="*/ 645384 w 1556785"/>
              <a:gd name="connsiteY45" fmla="*/ 5217684 h 6858000"/>
              <a:gd name="connsiteX46" fmla="*/ 652725 w 1556785"/>
              <a:gd name="connsiteY46" fmla="*/ 5193377 h 6858000"/>
              <a:gd name="connsiteX47" fmla="*/ 656028 w 1556785"/>
              <a:gd name="connsiteY47" fmla="*/ 5179288 h 6858000"/>
              <a:gd name="connsiteX48" fmla="*/ 657012 w 1556785"/>
              <a:gd name="connsiteY48" fmla="*/ 5173621 h 6858000"/>
              <a:gd name="connsiteX49" fmla="*/ 652646 w 1556785"/>
              <a:gd name="connsiteY49" fmla="*/ 5159961 h 6858000"/>
              <a:gd name="connsiteX50" fmla="*/ 659323 w 1556785"/>
              <a:gd name="connsiteY50" fmla="*/ 5144295 h 6858000"/>
              <a:gd name="connsiteX51" fmla="*/ 656256 w 1556785"/>
              <a:gd name="connsiteY51" fmla="*/ 5125185 h 6858000"/>
              <a:gd name="connsiteX52" fmla="*/ 663086 w 1556785"/>
              <a:gd name="connsiteY52" fmla="*/ 5121884 h 6858000"/>
              <a:gd name="connsiteX53" fmla="*/ 670122 w 1556785"/>
              <a:gd name="connsiteY53" fmla="*/ 5067850 h 6858000"/>
              <a:gd name="connsiteX54" fmla="*/ 672853 w 1556785"/>
              <a:gd name="connsiteY54" fmla="*/ 5060861 h 6858000"/>
              <a:gd name="connsiteX55" fmla="*/ 669557 w 1556785"/>
              <a:gd name="connsiteY55" fmla="*/ 5034192 h 6858000"/>
              <a:gd name="connsiteX56" fmla="*/ 671111 w 1556785"/>
              <a:gd name="connsiteY56" fmla="*/ 4993030 h 6858000"/>
              <a:gd name="connsiteX57" fmla="*/ 678020 w 1556785"/>
              <a:gd name="connsiteY57" fmla="*/ 4946844 h 6858000"/>
              <a:gd name="connsiteX58" fmla="*/ 673876 w 1556785"/>
              <a:gd name="connsiteY58" fmla="*/ 4932692 h 6858000"/>
              <a:gd name="connsiteX59" fmla="*/ 689279 w 1556785"/>
              <a:gd name="connsiteY59" fmla="*/ 4858827 h 6858000"/>
              <a:gd name="connsiteX60" fmla="*/ 683433 w 1556785"/>
              <a:gd name="connsiteY60" fmla="*/ 4801535 h 6858000"/>
              <a:gd name="connsiteX61" fmla="*/ 691102 w 1556785"/>
              <a:gd name="connsiteY61" fmla="*/ 4797794 h 6858000"/>
              <a:gd name="connsiteX62" fmla="*/ 692396 w 1556785"/>
              <a:gd name="connsiteY62" fmla="*/ 4784526 h 6858000"/>
              <a:gd name="connsiteX63" fmla="*/ 694180 w 1556785"/>
              <a:gd name="connsiteY63" fmla="*/ 4781211 h 6858000"/>
              <a:gd name="connsiteX64" fmla="*/ 702967 w 1556785"/>
              <a:gd name="connsiteY64" fmla="*/ 4761984 h 6858000"/>
              <a:gd name="connsiteX65" fmla="*/ 699015 w 1556785"/>
              <a:gd name="connsiteY65" fmla="*/ 4690749 h 6858000"/>
              <a:gd name="connsiteX66" fmla="*/ 694495 w 1556785"/>
              <a:gd name="connsiteY66" fmla="*/ 4584173 h 6858000"/>
              <a:gd name="connsiteX67" fmla="*/ 689578 w 1556785"/>
              <a:gd name="connsiteY67" fmla="*/ 4444346 h 6858000"/>
              <a:gd name="connsiteX68" fmla="*/ 686143 w 1556785"/>
              <a:gd name="connsiteY68" fmla="*/ 4375228 h 6858000"/>
              <a:gd name="connsiteX69" fmla="*/ 666796 w 1556785"/>
              <a:gd name="connsiteY69" fmla="*/ 4214165 h 6858000"/>
              <a:gd name="connsiteX70" fmla="*/ 670869 w 1556785"/>
              <a:gd name="connsiteY70" fmla="*/ 4090296 h 6858000"/>
              <a:gd name="connsiteX71" fmla="*/ 656125 w 1556785"/>
              <a:gd name="connsiteY71" fmla="*/ 4033999 h 6858000"/>
              <a:gd name="connsiteX72" fmla="*/ 657274 w 1556785"/>
              <a:gd name="connsiteY72" fmla="*/ 4031933 h 6858000"/>
              <a:gd name="connsiteX73" fmla="*/ 655850 w 1556785"/>
              <a:gd name="connsiteY73" fmla="*/ 4013953 h 6858000"/>
              <a:gd name="connsiteX74" fmla="*/ 642145 w 1556785"/>
              <a:gd name="connsiteY74" fmla="*/ 3974753 h 6858000"/>
              <a:gd name="connsiteX75" fmla="*/ 643743 w 1556785"/>
              <a:gd name="connsiteY75" fmla="*/ 3969950 h 6858000"/>
              <a:gd name="connsiteX76" fmla="*/ 637165 w 1556785"/>
              <a:gd name="connsiteY76" fmla="*/ 3933779 h 6858000"/>
              <a:gd name="connsiteX77" fmla="*/ 638496 w 1556785"/>
              <a:gd name="connsiteY77" fmla="*/ 3933093 h 6858000"/>
              <a:gd name="connsiteX78" fmla="*/ 642850 w 1556785"/>
              <a:gd name="connsiteY78" fmla="*/ 3922082 h 6858000"/>
              <a:gd name="connsiteX79" fmla="*/ 647928 w 1556785"/>
              <a:gd name="connsiteY79" fmla="*/ 3901461 h 6858000"/>
              <a:gd name="connsiteX80" fmla="*/ 670522 w 1556785"/>
              <a:gd name="connsiteY80" fmla="*/ 3813873 h 6858000"/>
              <a:gd name="connsiteX81" fmla="*/ 669947 w 1556785"/>
              <a:gd name="connsiteY81" fmla="*/ 3806161 h 6858000"/>
              <a:gd name="connsiteX82" fmla="*/ 670254 w 1556785"/>
              <a:gd name="connsiteY82" fmla="*/ 3805957 h 6858000"/>
              <a:gd name="connsiteX83" fmla="*/ 670281 w 1556785"/>
              <a:gd name="connsiteY83" fmla="*/ 3797724 h 6858000"/>
              <a:gd name="connsiteX84" fmla="*/ 668896 w 1556785"/>
              <a:gd name="connsiteY84" fmla="*/ 3792098 h 6858000"/>
              <a:gd name="connsiteX85" fmla="*/ 667780 w 1556785"/>
              <a:gd name="connsiteY85" fmla="*/ 3777135 h 6858000"/>
              <a:gd name="connsiteX86" fmla="*/ 669513 w 1556785"/>
              <a:gd name="connsiteY86" fmla="*/ 3771656 h 6858000"/>
              <a:gd name="connsiteX87" fmla="*/ 673256 w 1556785"/>
              <a:gd name="connsiteY87" fmla="*/ 3769007 h 6858000"/>
              <a:gd name="connsiteX88" fmla="*/ 672722 w 1556785"/>
              <a:gd name="connsiteY88" fmla="*/ 3767709 h 6858000"/>
              <a:gd name="connsiteX89" fmla="*/ 681418 w 1556785"/>
              <a:gd name="connsiteY89" fmla="*/ 3738082 h 6858000"/>
              <a:gd name="connsiteX90" fmla="*/ 688764 w 1556785"/>
              <a:gd name="connsiteY90" fmla="*/ 3673397 h 6858000"/>
              <a:gd name="connsiteX91" fmla="*/ 688060 w 1556785"/>
              <a:gd name="connsiteY91" fmla="*/ 3637109 h 6858000"/>
              <a:gd name="connsiteX92" fmla="*/ 691503 w 1556785"/>
              <a:gd name="connsiteY92" fmla="*/ 3536883 h 6858000"/>
              <a:gd name="connsiteX93" fmla="*/ 699041 w 1556785"/>
              <a:gd name="connsiteY93" fmla="*/ 3435652 h 6858000"/>
              <a:gd name="connsiteX94" fmla="*/ 700712 w 1556785"/>
              <a:gd name="connsiteY94" fmla="*/ 3307769 h 6858000"/>
              <a:gd name="connsiteX95" fmla="*/ 718275 w 1556785"/>
              <a:gd name="connsiteY95" fmla="*/ 3250522 h 6858000"/>
              <a:gd name="connsiteX96" fmla="*/ 718700 w 1556785"/>
              <a:gd name="connsiteY96" fmla="*/ 3229163 h 6858000"/>
              <a:gd name="connsiteX97" fmla="*/ 720523 w 1556785"/>
              <a:gd name="connsiteY97" fmla="*/ 3217217 h 6858000"/>
              <a:gd name="connsiteX98" fmla="*/ 707358 w 1556785"/>
              <a:gd name="connsiteY98" fmla="*/ 3183755 h 6858000"/>
              <a:gd name="connsiteX99" fmla="*/ 707859 w 1556785"/>
              <a:gd name="connsiteY99" fmla="*/ 3178642 h 6858000"/>
              <a:gd name="connsiteX100" fmla="*/ 695459 w 1556785"/>
              <a:gd name="connsiteY100" fmla="*/ 3158586 h 6858000"/>
              <a:gd name="connsiteX101" fmla="*/ 680644 w 1556785"/>
              <a:gd name="connsiteY101" fmla="*/ 3129034 h 6858000"/>
              <a:gd name="connsiteX102" fmla="*/ 681309 w 1556785"/>
              <a:gd name="connsiteY102" fmla="*/ 3126682 h 6858000"/>
              <a:gd name="connsiteX103" fmla="*/ 672177 w 1556785"/>
              <a:gd name="connsiteY103" fmla="*/ 3114519 h 6858000"/>
              <a:gd name="connsiteX104" fmla="*/ 658786 w 1556785"/>
              <a:gd name="connsiteY104" fmla="*/ 3106272 h 6858000"/>
              <a:gd name="connsiteX105" fmla="*/ 631516 w 1556785"/>
              <a:gd name="connsiteY105" fmla="*/ 2958185 h 6858000"/>
              <a:gd name="connsiteX106" fmla="*/ 574130 w 1556785"/>
              <a:gd name="connsiteY106" fmla="*/ 2762989 h 6858000"/>
              <a:gd name="connsiteX107" fmla="*/ 523048 w 1556785"/>
              <a:gd name="connsiteY107" fmla="*/ 2554718 h 6858000"/>
              <a:gd name="connsiteX108" fmla="*/ 503142 w 1556785"/>
              <a:gd name="connsiteY108" fmla="*/ 2485734 h 6858000"/>
              <a:gd name="connsiteX109" fmla="*/ 493865 w 1556785"/>
              <a:gd name="connsiteY109" fmla="*/ 2447068 h 6858000"/>
              <a:gd name="connsiteX110" fmla="*/ 480826 w 1556785"/>
              <a:gd name="connsiteY110" fmla="*/ 2425819 h 6858000"/>
              <a:gd name="connsiteX111" fmla="*/ 486825 w 1556785"/>
              <a:gd name="connsiteY111" fmla="*/ 2402874 h 6858000"/>
              <a:gd name="connsiteX112" fmla="*/ 489437 w 1556785"/>
              <a:gd name="connsiteY112" fmla="*/ 2381443 h 6858000"/>
              <a:gd name="connsiteX113" fmla="*/ 465766 w 1556785"/>
              <a:gd name="connsiteY113" fmla="*/ 2261920 h 6858000"/>
              <a:gd name="connsiteX114" fmla="*/ 455653 w 1556785"/>
              <a:gd name="connsiteY114" fmla="*/ 2195378 h 6858000"/>
              <a:gd name="connsiteX115" fmla="*/ 439870 w 1556785"/>
              <a:gd name="connsiteY115" fmla="*/ 2155135 h 6858000"/>
              <a:gd name="connsiteX116" fmla="*/ 437328 w 1556785"/>
              <a:gd name="connsiteY116" fmla="*/ 2118008 h 6858000"/>
              <a:gd name="connsiteX117" fmla="*/ 438321 w 1556785"/>
              <a:gd name="connsiteY117" fmla="*/ 2050531 h 6858000"/>
              <a:gd name="connsiteX118" fmla="*/ 430127 w 1556785"/>
              <a:gd name="connsiteY118" fmla="*/ 1963269 h 6858000"/>
              <a:gd name="connsiteX119" fmla="*/ 411305 w 1556785"/>
              <a:gd name="connsiteY119" fmla="*/ 1906352 h 6858000"/>
              <a:gd name="connsiteX120" fmla="*/ 387862 w 1556785"/>
              <a:gd name="connsiteY120" fmla="*/ 1861531 h 6858000"/>
              <a:gd name="connsiteX121" fmla="*/ 341661 w 1556785"/>
              <a:gd name="connsiteY121" fmla="*/ 1732919 h 6858000"/>
              <a:gd name="connsiteX122" fmla="*/ 313972 w 1556785"/>
              <a:gd name="connsiteY122" fmla="*/ 1663540 h 6858000"/>
              <a:gd name="connsiteX123" fmla="*/ 313098 w 1556785"/>
              <a:gd name="connsiteY123" fmla="*/ 1615777 h 6858000"/>
              <a:gd name="connsiteX124" fmla="*/ 293893 w 1556785"/>
              <a:gd name="connsiteY124" fmla="*/ 1563678 h 6858000"/>
              <a:gd name="connsiteX125" fmla="*/ 306973 w 1556785"/>
              <a:gd name="connsiteY125" fmla="*/ 1519474 h 6858000"/>
              <a:gd name="connsiteX126" fmla="*/ 299715 w 1556785"/>
              <a:gd name="connsiteY126" fmla="*/ 1477995 h 6858000"/>
              <a:gd name="connsiteX127" fmla="*/ 285800 w 1556785"/>
              <a:gd name="connsiteY127" fmla="*/ 1373769 h 6858000"/>
              <a:gd name="connsiteX128" fmla="*/ 294107 w 1556785"/>
              <a:gd name="connsiteY128" fmla="*/ 1307086 h 6858000"/>
              <a:gd name="connsiteX129" fmla="*/ 295295 w 1556785"/>
              <a:gd name="connsiteY129" fmla="*/ 1189033 h 6858000"/>
              <a:gd name="connsiteX130" fmla="*/ 299980 w 1556785"/>
              <a:gd name="connsiteY130" fmla="*/ 1168288 h 6858000"/>
              <a:gd name="connsiteX131" fmla="*/ 292262 w 1556785"/>
              <a:gd name="connsiteY131" fmla="*/ 1142577 h 6858000"/>
              <a:gd name="connsiteX132" fmla="*/ 281568 w 1556785"/>
              <a:gd name="connsiteY132" fmla="*/ 1088484 h 6858000"/>
              <a:gd name="connsiteX133" fmla="*/ 270304 w 1556785"/>
              <a:gd name="connsiteY133" fmla="*/ 1016103 h 6858000"/>
              <a:gd name="connsiteX134" fmla="*/ 271760 w 1556785"/>
              <a:gd name="connsiteY134" fmla="*/ 932283 h 6858000"/>
              <a:gd name="connsiteX135" fmla="*/ 273996 w 1556785"/>
              <a:gd name="connsiteY135" fmla="*/ 915925 h 6858000"/>
              <a:gd name="connsiteX136" fmla="*/ 266625 w 1556785"/>
              <a:gd name="connsiteY136" fmla="*/ 896999 h 6858000"/>
              <a:gd name="connsiteX137" fmla="*/ 236033 w 1556785"/>
              <a:gd name="connsiteY137" fmla="*/ 821517 h 6858000"/>
              <a:gd name="connsiteX138" fmla="*/ 214983 w 1556785"/>
              <a:gd name="connsiteY138" fmla="*/ 751353 h 6858000"/>
              <a:gd name="connsiteX139" fmla="*/ 214541 w 1556785"/>
              <a:gd name="connsiteY139" fmla="*/ 721230 h 6858000"/>
              <a:gd name="connsiteX140" fmla="*/ 200212 w 1556785"/>
              <a:gd name="connsiteY140" fmla="*/ 681659 h 6858000"/>
              <a:gd name="connsiteX141" fmla="*/ 185631 w 1556785"/>
              <a:gd name="connsiteY141" fmla="*/ 635218 h 6858000"/>
              <a:gd name="connsiteX142" fmla="*/ 190642 w 1556785"/>
              <a:gd name="connsiteY142" fmla="*/ 613763 h 6858000"/>
              <a:gd name="connsiteX143" fmla="*/ 176584 w 1556785"/>
              <a:gd name="connsiteY143" fmla="*/ 598582 h 6858000"/>
              <a:gd name="connsiteX144" fmla="*/ 176265 w 1556785"/>
              <a:gd name="connsiteY144" fmla="*/ 576846 h 6858000"/>
              <a:gd name="connsiteX145" fmla="*/ 155891 w 1556785"/>
              <a:gd name="connsiteY145" fmla="*/ 530055 h 6858000"/>
              <a:gd name="connsiteX146" fmla="*/ 146327 w 1556785"/>
              <a:gd name="connsiteY146" fmla="*/ 448559 h 6858000"/>
              <a:gd name="connsiteX147" fmla="*/ 152749 w 1556785"/>
              <a:gd name="connsiteY147" fmla="*/ 441529 h 6858000"/>
              <a:gd name="connsiteX148" fmla="*/ 151970 w 1556785"/>
              <a:gd name="connsiteY148" fmla="*/ 428927 h 6858000"/>
              <a:gd name="connsiteX149" fmla="*/ 141374 w 1556785"/>
              <a:gd name="connsiteY149" fmla="*/ 430161 h 6858000"/>
              <a:gd name="connsiteX150" fmla="*/ 118394 w 1556785"/>
              <a:gd name="connsiteY150" fmla="*/ 367211 h 6858000"/>
              <a:gd name="connsiteX151" fmla="*/ 75886 w 1556785"/>
              <a:gd name="connsiteY151" fmla="*/ 302178 h 6858000"/>
              <a:gd name="connsiteX152" fmla="*/ 54558 w 1556785"/>
              <a:gd name="connsiteY152" fmla="*/ 211375 h 6858000"/>
              <a:gd name="connsiteX153" fmla="*/ 45886 w 1556785"/>
              <a:gd name="connsiteY153" fmla="*/ 184179 h 6858000"/>
              <a:gd name="connsiteX154" fmla="*/ 0 w 1556785"/>
              <a:gd name="connsiteY154" fmla="*/ 13677 h 6858000"/>
              <a:gd name="connsiteX155" fmla="*/ 48246 w 1556785"/>
              <a:gd name="connsiteY155" fmla="*/ 0 h 6858000"/>
              <a:gd name="connsiteX0" fmla="*/ 6323 w 1514862"/>
              <a:gd name="connsiteY0" fmla="*/ 0 h 6858000"/>
              <a:gd name="connsiteX1" fmla="*/ 1514862 w 1514862"/>
              <a:gd name="connsiteY1" fmla="*/ 0 h 6858000"/>
              <a:gd name="connsiteX2" fmla="*/ 1514862 w 1514862"/>
              <a:gd name="connsiteY2" fmla="*/ 6858000 h 6858000"/>
              <a:gd name="connsiteX3" fmla="*/ 63497 w 1514862"/>
              <a:gd name="connsiteY3" fmla="*/ 6858000 h 6858000"/>
              <a:gd name="connsiteX4" fmla="*/ 63638 w 1514862"/>
              <a:gd name="connsiteY4" fmla="*/ 6857735 h 6858000"/>
              <a:gd name="connsiteX5" fmla="*/ 75687 w 1514862"/>
              <a:gd name="connsiteY5" fmla="*/ 6809549 h 6858000"/>
              <a:gd name="connsiteX6" fmla="*/ 107898 w 1514862"/>
              <a:gd name="connsiteY6" fmla="*/ 6715115 h 6858000"/>
              <a:gd name="connsiteX7" fmla="*/ 117749 w 1514862"/>
              <a:gd name="connsiteY7" fmla="*/ 6680170 h 6858000"/>
              <a:gd name="connsiteX8" fmla="*/ 143299 w 1514862"/>
              <a:gd name="connsiteY8" fmla="*/ 6621207 h 6858000"/>
              <a:gd name="connsiteX9" fmla="*/ 159956 w 1514862"/>
              <a:gd name="connsiteY9" fmla="*/ 6596265 h 6858000"/>
              <a:gd name="connsiteX10" fmla="*/ 159835 w 1514862"/>
              <a:gd name="connsiteY10" fmla="*/ 6594818 h 6858000"/>
              <a:gd name="connsiteX11" fmla="*/ 164080 w 1514862"/>
              <a:gd name="connsiteY11" fmla="*/ 6593735 h 6858000"/>
              <a:gd name="connsiteX12" fmla="*/ 167277 w 1514862"/>
              <a:gd name="connsiteY12" fmla="*/ 6589172 h 6858000"/>
              <a:gd name="connsiteX13" fmla="*/ 170571 w 1514862"/>
              <a:gd name="connsiteY13" fmla="*/ 6574442 h 6858000"/>
              <a:gd name="connsiteX14" fmla="*/ 170911 w 1514862"/>
              <a:gd name="connsiteY14" fmla="*/ 6568530 h 6858000"/>
              <a:gd name="connsiteX15" fmla="*/ 173320 w 1514862"/>
              <a:gd name="connsiteY15" fmla="*/ 6560674 h 6858000"/>
              <a:gd name="connsiteX16" fmla="*/ 173665 w 1514862"/>
              <a:gd name="connsiteY16" fmla="*/ 6560598 h 6858000"/>
              <a:gd name="connsiteX17" fmla="*/ 175362 w 1514862"/>
              <a:gd name="connsiteY17" fmla="*/ 6553006 h 6858000"/>
              <a:gd name="connsiteX18" fmla="*/ 180058 w 1514862"/>
              <a:gd name="connsiteY18" fmla="*/ 6514360 h 6858000"/>
              <a:gd name="connsiteX19" fmla="*/ 221712 w 1514862"/>
              <a:gd name="connsiteY19" fmla="*/ 6478062 h 6858000"/>
              <a:gd name="connsiteX20" fmla="*/ 232401 w 1514862"/>
              <a:gd name="connsiteY20" fmla="*/ 6460325 h 6858000"/>
              <a:gd name="connsiteX21" fmla="*/ 239634 w 1514862"/>
              <a:gd name="connsiteY21" fmla="*/ 6451488 h 6858000"/>
              <a:gd name="connsiteX22" fmla="*/ 241069 w 1514862"/>
              <a:gd name="connsiteY22" fmla="*/ 6451348 h 6858000"/>
              <a:gd name="connsiteX23" fmla="*/ 245427 w 1514862"/>
              <a:gd name="connsiteY23" fmla="*/ 6414240 h 6858000"/>
              <a:gd name="connsiteX24" fmla="*/ 248303 w 1514862"/>
              <a:gd name="connsiteY24" fmla="*/ 6410269 h 6858000"/>
              <a:gd name="connsiteX25" fmla="*/ 248203 w 1514862"/>
              <a:gd name="connsiteY25" fmla="*/ 6384857 h 6858000"/>
              <a:gd name="connsiteX26" fmla="*/ 249720 w 1514862"/>
              <a:gd name="connsiteY26" fmla="*/ 6372381 h 6858000"/>
              <a:gd name="connsiteX27" fmla="*/ 246914 w 1514862"/>
              <a:gd name="connsiteY27" fmla="*/ 6367510 h 6858000"/>
              <a:gd name="connsiteX28" fmla="*/ 250794 w 1514862"/>
              <a:gd name="connsiteY28" fmla="*/ 6349778 h 6858000"/>
              <a:gd name="connsiteX29" fmla="*/ 252459 w 1514862"/>
              <a:gd name="connsiteY29" fmla="*/ 6348250 h 6858000"/>
              <a:gd name="connsiteX30" fmla="*/ 268493 w 1514862"/>
              <a:gd name="connsiteY30" fmla="*/ 6281972 h 6858000"/>
              <a:gd name="connsiteX31" fmla="*/ 279256 w 1514862"/>
              <a:gd name="connsiteY31" fmla="*/ 6211940 h 6858000"/>
              <a:gd name="connsiteX32" fmla="*/ 320751 w 1514862"/>
              <a:gd name="connsiteY32" fmla="*/ 6113913 h 6858000"/>
              <a:gd name="connsiteX33" fmla="*/ 325044 w 1514862"/>
              <a:gd name="connsiteY33" fmla="*/ 6028119 h 6858000"/>
              <a:gd name="connsiteX34" fmla="*/ 351824 w 1514862"/>
              <a:gd name="connsiteY34" fmla="*/ 5934687 h 6858000"/>
              <a:gd name="connsiteX35" fmla="*/ 385836 w 1514862"/>
              <a:gd name="connsiteY35" fmla="*/ 5765594 h 6858000"/>
              <a:gd name="connsiteX36" fmla="*/ 417672 w 1514862"/>
              <a:gd name="connsiteY36" fmla="*/ 5693685 h 6858000"/>
              <a:gd name="connsiteX37" fmla="*/ 437727 w 1514862"/>
              <a:gd name="connsiteY37" fmla="*/ 5665173 h 6858000"/>
              <a:gd name="connsiteX38" fmla="*/ 471444 w 1514862"/>
              <a:gd name="connsiteY38" fmla="*/ 5563435 h 6858000"/>
              <a:gd name="connsiteX39" fmla="*/ 500949 w 1514862"/>
              <a:gd name="connsiteY39" fmla="*/ 5476393 h 6858000"/>
              <a:gd name="connsiteX40" fmla="*/ 532142 w 1514862"/>
              <a:gd name="connsiteY40" fmla="*/ 5396260 h 6858000"/>
              <a:gd name="connsiteX41" fmla="*/ 548123 w 1514862"/>
              <a:gd name="connsiteY41" fmla="*/ 5330009 h 6858000"/>
              <a:gd name="connsiteX42" fmla="*/ 581616 w 1514862"/>
              <a:gd name="connsiteY42" fmla="*/ 5273739 h 6858000"/>
              <a:gd name="connsiteX43" fmla="*/ 591215 w 1514862"/>
              <a:gd name="connsiteY43" fmla="*/ 5241779 h 6858000"/>
              <a:gd name="connsiteX44" fmla="*/ 602441 w 1514862"/>
              <a:gd name="connsiteY44" fmla="*/ 5225268 h 6858000"/>
              <a:gd name="connsiteX45" fmla="*/ 603461 w 1514862"/>
              <a:gd name="connsiteY45" fmla="*/ 5217684 h 6858000"/>
              <a:gd name="connsiteX46" fmla="*/ 610802 w 1514862"/>
              <a:gd name="connsiteY46" fmla="*/ 5193377 h 6858000"/>
              <a:gd name="connsiteX47" fmla="*/ 614105 w 1514862"/>
              <a:gd name="connsiteY47" fmla="*/ 5179288 h 6858000"/>
              <a:gd name="connsiteX48" fmla="*/ 615089 w 1514862"/>
              <a:gd name="connsiteY48" fmla="*/ 5173621 h 6858000"/>
              <a:gd name="connsiteX49" fmla="*/ 610723 w 1514862"/>
              <a:gd name="connsiteY49" fmla="*/ 5159961 h 6858000"/>
              <a:gd name="connsiteX50" fmla="*/ 617400 w 1514862"/>
              <a:gd name="connsiteY50" fmla="*/ 5144295 h 6858000"/>
              <a:gd name="connsiteX51" fmla="*/ 614333 w 1514862"/>
              <a:gd name="connsiteY51" fmla="*/ 5125185 h 6858000"/>
              <a:gd name="connsiteX52" fmla="*/ 621163 w 1514862"/>
              <a:gd name="connsiteY52" fmla="*/ 5121884 h 6858000"/>
              <a:gd name="connsiteX53" fmla="*/ 628199 w 1514862"/>
              <a:gd name="connsiteY53" fmla="*/ 5067850 h 6858000"/>
              <a:gd name="connsiteX54" fmla="*/ 630930 w 1514862"/>
              <a:gd name="connsiteY54" fmla="*/ 5060861 h 6858000"/>
              <a:gd name="connsiteX55" fmla="*/ 627634 w 1514862"/>
              <a:gd name="connsiteY55" fmla="*/ 5034192 h 6858000"/>
              <a:gd name="connsiteX56" fmla="*/ 629188 w 1514862"/>
              <a:gd name="connsiteY56" fmla="*/ 4993030 h 6858000"/>
              <a:gd name="connsiteX57" fmla="*/ 636097 w 1514862"/>
              <a:gd name="connsiteY57" fmla="*/ 4946844 h 6858000"/>
              <a:gd name="connsiteX58" fmla="*/ 631953 w 1514862"/>
              <a:gd name="connsiteY58" fmla="*/ 4932692 h 6858000"/>
              <a:gd name="connsiteX59" fmla="*/ 647356 w 1514862"/>
              <a:gd name="connsiteY59" fmla="*/ 4858827 h 6858000"/>
              <a:gd name="connsiteX60" fmla="*/ 641510 w 1514862"/>
              <a:gd name="connsiteY60" fmla="*/ 4801535 h 6858000"/>
              <a:gd name="connsiteX61" fmla="*/ 649179 w 1514862"/>
              <a:gd name="connsiteY61" fmla="*/ 4797794 h 6858000"/>
              <a:gd name="connsiteX62" fmla="*/ 650473 w 1514862"/>
              <a:gd name="connsiteY62" fmla="*/ 4784526 h 6858000"/>
              <a:gd name="connsiteX63" fmla="*/ 652257 w 1514862"/>
              <a:gd name="connsiteY63" fmla="*/ 4781211 h 6858000"/>
              <a:gd name="connsiteX64" fmla="*/ 661044 w 1514862"/>
              <a:gd name="connsiteY64" fmla="*/ 4761984 h 6858000"/>
              <a:gd name="connsiteX65" fmla="*/ 657092 w 1514862"/>
              <a:gd name="connsiteY65" fmla="*/ 4690749 h 6858000"/>
              <a:gd name="connsiteX66" fmla="*/ 652572 w 1514862"/>
              <a:gd name="connsiteY66" fmla="*/ 4584173 h 6858000"/>
              <a:gd name="connsiteX67" fmla="*/ 647655 w 1514862"/>
              <a:gd name="connsiteY67" fmla="*/ 4444346 h 6858000"/>
              <a:gd name="connsiteX68" fmla="*/ 644220 w 1514862"/>
              <a:gd name="connsiteY68" fmla="*/ 4375228 h 6858000"/>
              <a:gd name="connsiteX69" fmla="*/ 624873 w 1514862"/>
              <a:gd name="connsiteY69" fmla="*/ 4214165 h 6858000"/>
              <a:gd name="connsiteX70" fmla="*/ 628946 w 1514862"/>
              <a:gd name="connsiteY70" fmla="*/ 4090296 h 6858000"/>
              <a:gd name="connsiteX71" fmla="*/ 614202 w 1514862"/>
              <a:gd name="connsiteY71" fmla="*/ 4033999 h 6858000"/>
              <a:gd name="connsiteX72" fmla="*/ 615351 w 1514862"/>
              <a:gd name="connsiteY72" fmla="*/ 4031933 h 6858000"/>
              <a:gd name="connsiteX73" fmla="*/ 613927 w 1514862"/>
              <a:gd name="connsiteY73" fmla="*/ 4013953 h 6858000"/>
              <a:gd name="connsiteX74" fmla="*/ 600222 w 1514862"/>
              <a:gd name="connsiteY74" fmla="*/ 3974753 h 6858000"/>
              <a:gd name="connsiteX75" fmla="*/ 601820 w 1514862"/>
              <a:gd name="connsiteY75" fmla="*/ 3969950 h 6858000"/>
              <a:gd name="connsiteX76" fmla="*/ 595242 w 1514862"/>
              <a:gd name="connsiteY76" fmla="*/ 3933779 h 6858000"/>
              <a:gd name="connsiteX77" fmla="*/ 596573 w 1514862"/>
              <a:gd name="connsiteY77" fmla="*/ 3933093 h 6858000"/>
              <a:gd name="connsiteX78" fmla="*/ 600927 w 1514862"/>
              <a:gd name="connsiteY78" fmla="*/ 3922082 h 6858000"/>
              <a:gd name="connsiteX79" fmla="*/ 606005 w 1514862"/>
              <a:gd name="connsiteY79" fmla="*/ 3901461 h 6858000"/>
              <a:gd name="connsiteX80" fmla="*/ 628599 w 1514862"/>
              <a:gd name="connsiteY80" fmla="*/ 3813873 h 6858000"/>
              <a:gd name="connsiteX81" fmla="*/ 628024 w 1514862"/>
              <a:gd name="connsiteY81" fmla="*/ 3806161 h 6858000"/>
              <a:gd name="connsiteX82" fmla="*/ 628331 w 1514862"/>
              <a:gd name="connsiteY82" fmla="*/ 3805957 h 6858000"/>
              <a:gd name="connsiteX83" fmla="*/ 628358 w 1514862"/>
              <a:gd name="connsiteY83" fmla="*/ 3797724 h 6858000"/>
              <a:gd name="connsiteX84" fmla="*/ 626973 w 1514862"/>
              <a:gd name="connsiteY84" fmla="*/ 3792098 h 6858000"/>
              <a:gd name="connsiteX85" fmla="*/ 625857 w 1514862"/>
              <a:gd name="connsiteY85" fmla="*/ 3777135 h 6858000"/>
              <a:gd name="connsiteX86" fmla="*/ 627590 w 1514862"/>
              <a:gd name="connsiteY86" fmla="*/ 3771656 h 6858000"/>
              <a:gd name="connsiteX87" fmla="*/ 631333 w 1514862"/>
              <a:gd name="connsiteY87" fmla="*/ 3769007 h 6858000"/>
              <a:gd name="connsiteX88" fmla="*/ 630799 w 1514862"/>
              <a:gd name="connsiteY88" fmla="*/ 3767709 h 6858000"/>
              <a:gd name="connsiteX89" fmla="*/ 639495 w 1514862"/>
              <a:gd name="connsiteY89" fmla="*/ 3738082 h 6858000"/>
              <a:gd name="connsiteX90" fmla="*/ 646841 w 1514862"/>
              <a:gd name="connsiteY90" fmla="*/ 3673397 h 6858000"/>
              <a:gd name="connsiteX91" fmla="*/ 646137 w 1514862"/>
              <a:gd name="connsiteY91" fmla="*/ 3637109 h 6858000"/>
              <a:gd name="connsiteX92" fmla="*/ 649580 w 1514862"/>
              <a:gd name="connsiteY92" fmla="*/ 3536883 h 6858000"/>
              <a:gd name="connsiteX93" fmla="*/ 657118 w 1514862"/>
              <a:gd name="connsiteY93" fmla="*/ 3435652 h 6858000"/>
              <a:gd name="connsiteX94" fmla="*/ 658789 w 1514862"/>
              <a:gd name="connsiteY94" fmla="*/ 3307769 h 6858000"/>
              <a:gd name="connsiteX95" fmla="*/ 676352 w 1514862"/>
              <a:gd name="connsiteY95" fmla="*/ 3250522 h 6858000"/>
              <a:gd name="connsiteX96" fmla="*/ 676777 w 1514862"/>
              <a:gd name="connsiteY96" fmla="*/ 3229163 h 6858000"/>
              <a:gd name="connsiteX97" fmla="*/ 678600 w 1514862"/>
              <a:gd name="connsiteY97" fmla="*/ 3217217 h 6858000"/>
              <a:gd name="connsiteX98" fmla="*/ 665435 w 1514862"/>
              <a:gd name="connsiteY98" fmla="*/ 3183755 h 6858000"/>
              <a:gd name="connsiteX99" fmla="*/ 665936 w 1514862"/>
              <a:gd name="connsiteY99" fmla="*/ 3178642 h 6858000"/>
              <a:gd name="connsiteX100" fmla="*/ 653536 w 1514862"/>
              <a:gd name="connsiteY100" fmla="*/ 3158586 h 6858000"/>
              <a:gd name="connsiteX101" fmla="*/ 638721 w 1514862"/>
              <a:gd name="connsiteY101" fmla="*/ 3129034 h 6858000"/>
              <a:gd name="connsiteX102" fmla="*/ 639386 w 1514862"/>
              <a:gd name="connsiteY102" fmla="*/ 3126682 h 6858000"/>
              <a:gd name="connsiteX103" fmla="*/ 630254 w 1514862"/>
              <a:gd name="connsiteY103" fmla="*/ 3114519 h 6858000"/>
              <a:gd name="connsiteX104" fmla="*/ 616863 w 1514862"/>
              <a:gd name="connsiteY104" fmla="*/ 3106272 h 6858000"/>
              <a:gd name="connsiteX105" fmla="*/ 589593 w 1514862"/>
              <a:gd name="connsiteY105" fmla="*/ 2958185 h 6858000"/>
              <a:gd name="connsiteX106" fmla="*/ 532207 w 1514862"/>
              <a:gd name="connsiteY106" fmla="*/ 2762989 h 6858000"/>
              <a:gd name="connsiteX107" fmla="*/ 481125 w 1514862"/>
              <a:gd name="connsiteY107" fmla="*/ 2554718 h 6858000"/>
              <a:gd name="connsiteX108" fmla="*/ 461219 w 1514862"/>
              <a:gd name="connsiteY108" fmla="*/ 2485734 h 6858000"/>
              <a:gd name="connsiteX109" fmla="*/ 451942 w 1514862"/>
              <a:gd name="connsiteY109" fmla="*/ 2447068 h 6858000"/>
              <a:gd name="connsiteX110" fmla="*/ 438903 w 1514862"/>
              <a:gd name="connsiteY110" fmla="*/ 2425819 h 6858000"/>
              <a:gd name="connsiteX111" fmla="*/ 444902 w 1514862"/>
              <a:gd name="connsiteY111" fmla="*/ 2402874 h 6858000"/>
              <a:gd name="connsiteX112" fmla="*/ 447514 w 1514862"/>
              <a:gd name="connsiteY112" fmla="*/ 2381443 h 6858000"/>
              <a:gd name="connsiteX113" fmla="*/ 423843 w 1514862"/>
              <a:gd name="connsiteY113" fmla="*/ 2261920 h 6858000"/>
              <a:gd name="connsiteX114" fmla="*/ 413730 w 1514862"/>
              <a:gd name="connsiteY114" fmla="*/ 2195378 h 6858000"/>
              <a:gd name="connsiteX115" fmla="*/ 397947 w 1514862"/>
              <a:gd name="connsiteY115" fmla="*/ 2155135 h 6858000"/>
              <a:gd name="connsiteX116" fmla="*/ 395405 w 1514862"/>
              <a:gd name="connsiteY116" fmla="*/ 2118008 h 6858000"/>
              <a:gd name="connsiteX117" fmla="*/ 396398 w 1514862"/>
              <a:gd name="connsiteY117" fmla="*/ 2050531 h 6858000"/>
              <a:gd name="connsiteX118" fmla="*/ 388204 w 1514862"/>
              <a:gd name="connsiteY118" fmla="*/ 1963269 h 6858000"/>
              <a:gd name="connsiteX119" fmla="*/ 369382 w 1514862"/>
              <a:gd name="connsiteY119" fmla="*/ 1906352 h 6858000"/>
              <a:gd name="connsiteX120" fmla="*/ 345939 w 1514862"/>
              <a:gd name="connsiteY120" fmla="*/ 1861531 h 6858000"/>
              <a:gd name="connsiteX121" fmla="*/ 299738 w 1514862"/>
              <a:gd name="connsiteY121" fmla="*/ 1732919 h 6858000"/>
              <a:gd name="connsiteX122" fmla="*/ 272049 w 1514862"/>
              <a:gd name="connsiteY122" fmla="*/ 1663540 h 6858000"/>
              <a:gd name="connsiteX123" fmla="*/ 271175 w 1514862"/>
              <a:gd name="connsiteY123" fmla="*/ 1615777 h 6858000"/>
              <a:gd name="connsiteX124" fmla="*/ 251970 w 1514862"/>
              <a:gd name="connsiteY124" fmla="*/ 1563678 h 6858000"/>
              <a:gd name="connsiteX125" fmla="*/ 265050 w 1514862"/>
              <a:gd name="connsiteY125" fmla="*/ 1519474 h 6858000"/>
              <a:gd name="connsiteX126" fmla="*/ 257792 w 1514862"/>
              <a:gd name="connsiteY126" fmla="*/ 1477995 h 6858000"/>
              <a:gd name="connsiteX127" fmla="*/ 243877 w 1514862"/>
              <a:gd name="connsiteY127" fmla="*/ 1373769 h 6858000"/>
              <a:gd name="connsiteX128" fmla="*/ 252184 w 1514862"/>
              <a:gd name="connsiteY128" fmla="*/ 1307086 h 6858000"/>
              <a:gd name="connsiteX129" fmla="*/ 253372 w 1514862"/>
              <a:gd name="connsiteY129" fmla="*/ 1189033 h 6858000"/>
              <a:gd name="connsiteX130" fmla="*/ 258057 w 1514862"/>
              <a:gd name="connsiteY130" fmla="*/ 1168288 h 6858000"/>
              <a:gd name="connsiteX131" fmla="*/ 250339 w 1514862"/>
              <a:gd name="connsiteY131" fmla="*/ 1142577 h 6858000"/>
              <a:gd name="connsiteX132" fmla="*/ 239645 w 1514862"/>
              <a:gd name="connsiteY132" fmla="*/ 1088484 h 6858000"/>
              <a:gd name="connsiteX133" fmla="*/ 228381 w 1514862"/>
              <a:gd name="connsiteY133" fmla="*/ 1016103 h 6858000"/>
              <a:gd name="connsiteX134" fmla="*/ 229837 w 1514862"/>
              <a:gd name="connsiteY134" fmla="*/ 932283 h 6858000"/>
              <a:gd name="connsiteX135" fmla="*/ 232073 w 1514862"/>
              <a:gd name="connsiteY135" fmla="*/ 915925 h 6858000"/>
              <a:gd name="connsiteX136" fmla="*/ 224702 w 1514862"/>
              <a:gd name="connsiteY136" fmla="*/ 896999 h 6858000"/>
              <a:gd name="connsiteX137" fmla="*/ 194110 w 1514862"/>
              <a:gd name="connsiteY137" fmla="*/ 821517 h 6858000"/>
              <a:gd name="connsiteX138" fmla="*/ 173060 w 1514862"/>
              <a:gd name="connsiteY138" fmla="*/ 751353 h 6858000"/>
              <a:gd name="connsiteX139" fmla="*/ 172618 w 1514862"/>
              <a:gd name="connsiteY139" fmla="*/ 721230 h 6858000"/>
              <a:gd name="connsiteX140" fmla="*/ 158289 w 1514862"/>
              <a:gd name="connsiteY140" fmla="*/ 681659 h 6858000"/>
              <a:gd name="connsiteX141" fmla="*/ 143708 w 1514862"/>
              <a:gd name="connsiteY141" fmla="*/ 635218 h 6858000"/>
              <a:gd name="connsiteX142" fmla="*/ 148719 w 1514862"/>
              <a:gd name="connsiteY142" fmla="*/ 613763 h 6858000"/>
              <a:gd name="connsiteX143" fmla="*/ 134661 w 1514862"/>
              <a:gd name="connsiteY143" fmla="*/ 598582 h 6858000"/>
              <a:gd name="connsiteX144" fmla="*/ 134342 w 1514862"/>
              <a:gd name="connsiteY144" fmla="*/ 576846 h 6858000"/>
              <a:gd name="connsiteX145" fmla="*/ 113968 w 1514862"/>
              <a:gd name="connsiteY145" fmla="*/ 530055 h 6858000"/>
              <a:gd name="connsiteX146" fmla="*/ 104404 w 1514862"/>
              <a:gd name="connsiteY146" fmla="*/ 448559 h 6858000"/>
              <a:gd name="connsiteX147" fmla="*/ 110826 w 1514862"/>
              <a:gd name="connsiteY147" fmla="*/ 441529 h 6858000"/>
              <a:gd name="connsiteX148" fmla="*/ 110047 w 1514862"/>
              <a:gd name="connsiteY148" fmla="*/ 428927 h 6858000"/>
              <a:gd name="connsiteX149" fmla="*/ 99451 w 1514862"/>
              <a:gd name="connsiteY149" fmla="*/ 430161 h 6858000"/>
              <a:gd name="connsiteX150" fmla="*/ 76471 w 1514862"/>
              <a:gd name="connsiteY150" fmla="*/ 367211 h 6858000"/>
              <a:gd name="connsiteX151" fmla="*/ 33963 w 1514862"/>
              <a:gd name="connsiteY151" fmla="*/ 302178 h 6858000"/>
              <a:gd name="connsiteX152" fmla="*/ 12635 w 1514862"/>
              <a:gd name="connsiteY152" fmla="*/ 211375 h 6858000"/>
              <a:gd name="connsiteX153" fmla="*/ 3963 w 1514862"/>
              <a:gd name="connsiteY153" fmla="*/ 184179 h 6858000"/>
              <a:gd name="connsiteX154" fmla="*/ 25635 w 1514862"/>
              <a:gd name="connsiteY154" fmla="*/ 47336 h 6858000"/>
              <a:gd name="connsiteX155" fmla="*/ 6323 w 1514862"/>
              <a:gd name="connsiteY155"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3128 w 1508539"/>
              <a:gd name="connsiteY149" fmla="*/ 430161 h 6858000"/>
              <a:gd name="connsiteX150" fmla="*/ 70148 w 1508539"/>
              <a:gd name="connsiteY150" fmla="*/ 367211 h 6858000"/>
              <a:gd name="connsiteX151" fmla="*/ 27640 w 1508539"/>
              <a:gd name="connsiteY151" fmla="*/ 302178 h 6858000"/>
              <a:gd name="connsiteX152" fmla="*/ 6312 w 1508539"/>
              <a:gd name="connsiteY152" fmla="*/ 211375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3128 w 1508539"/>
              <a:gd name="connsiteY149" fmla="*/ 430161 h 6858000"/>
              <a:gd name="connsiteX150" fmla="*/ 70148 w 1508539"/>
              <a:gd name="connsiteY150" fmla="*/ 367211 h 6858000"/>
              <a:gd name="connsiteX151" fmla="*/ 27640 w 1508539"/>
              <a:gd name="connsiteY151" fmla="*/ 302178 h 6858000"/>
              <a:gd name="connsiteX152" fmla="*/ 32747 w 1508539"/>
              <a:gd name="connsiteY152" fmla="*/ 158081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3128 w 1508539"/>
              <a:gd name="connsiteY149" fmla="*/ 430161 h 6858000"/>
              <a:gd name="connsiteX150" fmla="*/ 70148 w 1508539"/>
              <a:gd name="connsiteY150" fmla="*/ 367211 h 6858000"/>
              <a:gd name="connsiteX151" fmla="*/ 36452 w 1508539"/>
              <a:gd name="connsiteY151" fmla="*/ 268519 h 6858000"/>
              <a:gd name="connsiteX152" fmla="*/ 32747 w 1508539"/>
              <a:gd name="connsiteY152" fmla="*/ 158081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3128 w 1508539"/>
              <a:gd name="connsiteY149" fmla="*/ 430161 h 6858000"/>
              <a:gd name="connsiteX150" fmla="*/ 70148 w 1508539"/>
              <a:gd name="connsiteY150" fmla="*/ 367211 h 6858000"/>
              <a:gd name="connsiteX151" fmla="*/ 36452 w 1508539"/>
              <a:gd name="connsiteY151" fmla="*/ 268519 h 6858000"/>
              <a:gd name="connsiteX152" fmla="*/ 23935 w 1508539"/>
              <a:gd name="connsiteY152" fmla="*/ 160886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3128 w 1508539"/>
              <a:gd name="connsiteY149" fmla="*/ 430161 h 6858000"/>
              <a:gd name="connsiteX150" fmla="*/ 70148 w 1508539"/>
              <a:gd name="connsiteY150" fmla="*/ 367211 h 6858000"/>
              <a:gd name="connsiteX151" fmla="*/ 36452 w 1508539"/>
              <a:gd name="connsiteY151" fmla="*/ 268519 h 6858000"/>
              <a:gd name="connsiteX152" fmla="*/ 23935 w 1508539"/>
              <a:gd name="connsiteY152" fmla="*/ 160886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0191 w 1508539"/>
              <a:gd name="connsiteY149" fmla="*/ 404917 h 6858000"/>
              <a:gd name="connsiteX150" fmla="*/ 70148 w 1508539"/>
              <a:gd name="connsiteY150" fmla="*/ 367211 h 6858000"/>
              <a:gd name="connsiteX151" fmla="*/ 36452 w 1508539"/>
              <a:gd name="connsiteY151" fmla="*/ 268519 h 6858000"/>
              <a:gd name="connsiteX152" fmla="*/ 23935 w 1508539"/>
              <a:gd name="connsiteY152" fmla="*/ 160886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90191 w 1508539"/>
              <a:gd name="connsiteY148" fmla="*/ 404917 h 6858000"/>
              <a:gd name="connsiteX149" fmla="*/ 70148 w 1508539"/>
              <a:gd name="connsiteY149" fmla="*/ 367211 h 6858000"/>
              <a:gd name="connsiteX150" fmla="*/ 36452 w 1508539"/>
              <a:gd name="connsiteY150" fmla="*/ 268519 h 6858000"/>
              <a:gd name="connsiteX151" fmla="*/ 23935 w 1508539"/>
              <a:gd name="connsiteY151" fmla="*/ 160886 h 6858000"/>
              <a:gd name="connsiteX152" fmla="*/ 19312 w 1508539"/>
              <a:gd name="connsiteY152" fmla="*/ 47336 h 6858000"/>
              <a:gd name="connsiteX153" fmla="*/ 0 w 1508539"/>
              <a:gd name="connsiteY153"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89816 w 1508539"/>
              <a:gd name="connsiteY147" fmla="*/ 424699 h 6858000"/>
              <a:gd name="connsiteX148" fmla="*/ 90191 w 1508539"/>
              <a:gd name="connsiteY148" fmla="*/ 404917 h 6858000"/>
              <a:gd name="connsiteX149" fmla="*/ 70148 w 1508539"/>
              <a:gd name="connsiteY149" fmla="*/ 367211 h 6858000"/>
              <a:gd name="connsiteX150" fmla="*/ 36452 w 1508539"/>
              <a:gd name="connsiteY150" fmla="*/ 268519 h 6858000"/>
              <a:gd name="connsiteX151" fmla="*/ 23935 w 1508539"/>
              <a:gd name="connsiteY151" fmla="*/ 160886 h 6858000"/>
              <a:gd name="connsiteX152" fmla="*/ 19312 w 1508539"/>
              <a:gd name="connsiteY152" fmla="*/ 47336 h 6858000"/>
              <a:gd name="connsiteX153" fmla="*/ 0 w 1508539"/>
              <a:gd name="connsiteY153"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106893 w 1508539"/>
              <a:gd name="connsiteY146" fmla="*/ 465389 h 6858000"/>
              <a:gd name="connsiteX147" fmla="*/ 89816 w 1508539"/>
              <a:gd name="connsiteY147" fmla="*/ 424699 h 6858000"/>
              <a:gd name="connsiteX148" fmla="*/ 90191 w 1508539"/>
              <a:gd name="connsiteY148" fmla="*/ 404917 h 6858000"/>
              <a:gd name="connsiteX149" fmla="*/ 70148 w 1508539"/>
              <a:gd name="connsiteY149" fmla="*/ 367211 h 6858000"/>
              <a:gd name="connsiteX150" fmla="*/ 36452 w 1508539"/>
              <a:gd name="connsiteY150" fmla="*/ 268519 h 6858000"/>
              <a:gd name="connsiteX151" fmla="*/ 23935 w 1508539"/>
              <a:gd name="connsiteY151" fmla="*/ 160886 h 6858000"/>
              <a:gd name="connsiteX152" fmla="*/ 19312 w 1508539"/>
              <a:gd name="connsiteY152" fmla="*/ 47336 h 6858000"/>
              <a:gd name="connsiteX153" fmla="*/ 0 w 1508539"/>
              <a:gd name="connsiteY153"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54721 w 1508539"/>
              <a:gd name="connsiteY63" fmla="*/ 4761984 h 6858000"/>
              <a:gd name="connsiteX64" fmla="*/ 650769 w 1508539"/>
              <a:gd name="connsiteY64" fmla="*/ 4690749 h 6858000"/>
              <a:gd name="connsiteX65" fmla="*/ 646249 w 1508539"/>
              <a:gd name="connsiteY65" fmla="*/ 4584173 h 6858000"/>
              <a:gd name="connsiteX66" fmla="*/ 641332 w 1508539"/>
              <a:gd name="connsiteY66" fmla="*/ 4444346 h 6858000"/>
              <a:gd name="connsiteX67" fmla="*/ 637897 w 1508539"/>
              <a:gd name="connsiteY67" fmla="*/ 4375228 h 6858000"/>
              <a:gd name="connsiteX68" fmla="*/ 618550 w 1508539"/>
              <a:gd name="connsiteY68" fmla="*/ 4214165 h 6858000"/>
              <a:gd name="connsiteX69" fmla="*/ 622623 w 1508539"/>
              <a:gd name="connsiteY69" fmla="*/ 4090296 h 6858000"/>
              <a:gd name="connsiteX70" fmla="*/ 607879 w 1508539"/>
              <a:gd name="connsiteY70" fmla="*/ 4033999 h 6858000"/>
              <a:gd name="connsiteX71" fmla="*/ 609028 w 1508539"/>
              <a:gd name="connsiteY71" fmla="*/ 4031933 h 6858000"/>
              <a:gd name="connsiteX72" fmla="*/ 607604 w 1508539"/>
              <a:gd name="connsiteY72" fmla="*/ 4013953 h 6858000"/>
              <a:gd name="connsiteX73" fmla="*/ 593899 w 1508539"/>
              <a:gd name="connsiteY73" fmla="*/ 3974753 h 6858000"/>
              <a:gd name="connsiteX74" fmla="*/ 595497 w 1508539"/>
              <a:gd name="connsiteY74" fmla="*/ 3969950 h 6858000"/>
              <a:gd name="connsiteX75" fmla="*/ 588919 w 1508539"/>
              <a:gd name="connsiteY75" fmla="*/ 3933779 h 6858000"/>
              <a:gd name="connsiteX76" fmla="*/ 590250 w 1508539"/>
              <a:gd name="connsiteY76" fmla="*/ 3933093 h 6858000"/>
              <a:gd name="connsiteX77" fmla="*/ 594604 w 1508539"/>
              <a:gd name="connsiteY77" fmla="*/ 3922082 h 6858000"/>
              <a:gd name="connsiteX78" fmla="*/ 599682 w 1508539"/>
              <a:gd name="connsiteY78" fmla="*/ 3901461 h 6858000"/>
              <a:gd name="connsiteX79" fmla="*/ 622276 w 1508539"/>
              <a:gd name="connsiteY79" fmla="*/ 3813873 h 6858000"/>
              <a:gd name="connsiteX80" fmla="*/ 621701 w 1508539"/>
              <a:gd name="connsiteY80" fmla="*/ 3806161 h 6858000"/>
              <a:gd name="connsiteX81" fmla="*/ 622008 w 1508539"/>
              <a:gd name="connsiteY81" fmla="*/ 3805957 h 6858000"/>
              <a:gd name="connsiteX82" fmla="*/ 622035 w 1508539"/>
              <a:gd name="connsiteY82" fmla="*/ 3797724 h 6858000"/>
              <a:gd name="connsiteX83" fmla="*/ 620650 w 1508539"/>
              <a:gd name="connsiteY83" fmla="*/ 3792098 h 6858000"/>
              <a:gd name="connsiteX84" fmla="*/ 619534 w 1508539"/>
              <a:gd name="connsiteY84" fmla="*/ 3777135 h 6858000"/>
              <a:gd name="connsiteX85" fmla="*/ 621267 w 1508539"/>
              <a:gd name="connsiteY85" fmla="*/ 3771656 h 6858000"/>
              <a:gd name="connsiteX86" fmla="*/ 625010 w 1508539"/>
              <a:gd name="connsiteY86" fmla="*/ 3769007 h 6858000"/>
              <a:gd name="connsiteX87" fmla="*/ 624476 w 1508539"/>
              <a:gd name="connsiteY87" fmla="*/ 3767709 h 6858000"/>
              <a:gd name="connsiteX88" fmla="*/ 633172 w 1508539"/>
              <a:gd name="connsiteY88" fmla="*/ 3738082 h 6858000"/>
              <a:gd name="connsiteX89" fmla="*/ 640518 w 1508539"/>
              <a:gd name="connsiteY89" fmla="*/ 3673397 h 6858000"/>
              <a:gd name="connsiteX90" fmla="*/ 639814 w 1508539"/>
              <a:gd name="connsiteY90" fmla="*/ 3637109 h 6858000"/>
              <a:gd name="connsiteX91" fmla="*/ 643257 w 1508539"/>
              <a:gd name="connsiteY91" fmla="*/ 3536883 h 6858000"/>
              <a:gd name="connsiteX92" fmla="*/ 650795 w 1508539"/>
              <a:gd name="connsiteY92" fmla="*/ 3435652 h 6858000"/>
              <a:gd name="connsiteX93" fmla="*/ 652466 w 1508539"/>
              <a:gd name="connsiteY93" fmla="*/ 3307769 h 6858000"/>
              <a:gd name="connsiteX94" fmla="*/ 670029 w 1508539"/>
              <a:gd name="connsiteY94" fmla="*/ 3250522 h 6858000"/>
              <a:gd name="connsiteX95" fmla="*/ 670454 w 1508539"/>
              <a:gd name="connsiteY95" fmla="*/ 3229163 h 6858000"/>
              <a:gd name="connsiteX96" fmla="*/ 672277 w 1508539"/>
              <a:gd name="connsiteY96" fmla="*/ 3217217 h 6858000"/>
              <a:gd name="connsiteX97" fmla="*/ 659112 w 1508539"/>
              <a:gd name="connsiteY97" fmla="*/ 3183755 h 6858000"/>
              <a:gd name="connsiteX98" fmla="*/ 659613 w 1508539"/>
              <a:gd name="connsiteY98" fmla="*/ 3178642 h 6858000"/>
              <a:gd name="connsiteX99" fmla="*/ 647213 w 1508539"/>
              <a:gd name="connsiteY99" fmla="*/ 3158586 h 6858000"/>
              <a:gd name="connsiteX100" fmla="*/ 632398 w 1508539"/>
              <a:gd name="connsiteY100" fmla="*/ 3129034 h 6858000"/>
              <a:gd name="connsiteX101" fmla="*/ 633063 w 1508539"/>
              <a:gd name="connsiteY101" fmla="*/ 3126682 h 6858000"/>
              <a:gd name="connsiteX102" fmla="*/ 623931 w 1508539"/>
              <a:gd name="connsiteY102" fmla="*/ 3114519 h 6858000"/>
              <a:gd name="connsiteX103" fmla="*/ 610540 w 1508539"/>
              <a:gd name="connsiteY103" fmla="*/ 3106272 h 6858000"/>
              <a:gd name="connsiteX104" fmla="*/ 583270 w 1508539"/>
              <a:gd name="connsiteY104" fmla="*/ 2958185 h 6858000"/>
              <a:gd name="connsiteX105" fmla="*/ 525884 w 1508539"/>
              <a:gd name="connsiteY105" fmla="*/ 2762989 h 6858000"/>
              <a:gd name="connsiteX106" fmla="*/ 474802 w 1508539"/>
              <a:gd name="connsiteY106" fmla="*/ 2554718 h 6858000"/>
              <a:gd name="connsiteX107" fmla="*/ 454896 w 1508539"/>
              <a:gd name="connsiteY107" fmla="*/ 2485734 h 6858000"/>
              <a:gd name="connsiteX108" fmla="*/ 445619 w 1508539"/>
              <a:gd name="connsiteY108" fmla="*/ 2447068 h 6858000"/>
              <a:gd name="connsiteX109" fmla="*/ 432580 w 1508539"/>
              <a:gd name="connsiteY109" fmla="*/ 2425819 h 6858000"/>
              <a:gd name="connsiteX110" fmla="*/ 438579 w 1508539"/>
              <a:gd name="connsiteY110" fmla="*/ 2402874 h 6858000"/>
              <a:gd name="connsiteX111" fmla="*/ 441191 w 1508539"/>
              <a:gd name="connsiteY111" fmla="*/ 2381443 h 6858000"/>
              <a:gd name="connsiteX112" fmla="*/ 417520 w 1508539"/>
              <a:gd name="connsiteY112" fmla="*/ 2261920 h 6858000"/>
              <a:gd name="connsiteX113" fmla="*/ 407407 w 1508539"/>
              <a:gd name="connsiteY113" fmla="*/ 2195378 h 6858000"/>
              <a:gd name="connsiteX114" fmla="*/ 391624 w 1508539"/>
              <a:gd name="connsiteY114" fmla="*/ 2155135 h 6858000"/>
              <a:gd name="connsiteX115" fmla="*/ 389082 w 1508539"/>
              <a:gd name="connsiteY115" fmla="*/ 2118008 h 6858000"/>
              <a:gd name="connsiteX116" fmla="*/ 390075 w 1508539"/>
              <a:gd name="connsiteY116" fmla="*/ 2050531 h 6858000"/>
              <a:gd name="connsiteX117" fmla="*/ 381881 w 1508539"/>
              <a:gd name="connsiteY117" fmla="*/ 1963269 h 6858000"/>
              <a:gd name="connsiteX118" fmla="*/ 363059 w 1508539"/>
              <a:gd name="connsiteY118" fmla="*/ 1906352 h 6858000"/>
              <a:gd name="connsiteX119" fmla="*/ 339616 w 1508539"/>
              <a:gd name="connsiteY119" fmla="*/ 1861531 h 6858000"/>
              <a:gd name="connsiteX120" fmla="*/ 293415 w 1508539"/>
              <a:gd name="connsiteY120" fmla="*/ 1732919 h 6858000"/>
              <a:gd name="connsiteX121" fmla="*/ 265726 w 1508539"/>
              <a:gd name="connsiteY121" fmla="*/ 1663540 h 6858000"/>
              <a:gd name="connsiteX122" fmla="*/ 264852 w 1508539"/>
              <a:gd name="connsiteY122" fmla="*/ 1615777 h 6858000"/>
              <a:gd name="connsiteX123" fmla="*/ 245647 w 1508539"/>
              <a:gd name="connsiteY123" fmla="*/ 1563678 h 6858000"/>
              <a:gd name="connsiteX124" fmla="*/ 258727 w 1508539"/>
              <a:gd name="connsiteY124" fmla="*/ 1519474 h 6858000"/>
              <a:gd name="connsiteX125" fmla="*/ 251469 w 1508539"/>
              <a:gd name="connsiteY125" fmla="*/ 1477995 h 6858000"/>
              <a:gd name="connsiteX126" fmla="*/ 237554 w 1508539"/>
              <a:gd name="connsiteY126" fmla="*/ 1373769 h 6858000"/>
              <a:gd name="connsiteX127" fmla="*/ 245861 w 1508539"/>
              <a:gd name="connsiteY127" fmla="*/ 1307086 h 6858000"/>
              <a:gd name="connsiteX128" fmla="*/ 247049 w 1508539"/>
              <a:gd name="connsiteY128" fmla="*/ 1189033 h 6858000"/>
              <a:gd name="connsiteX129" fmla="*/ 251734 w 1508539"/>
              <a:gd name="connsiteY129" fmla="*/ 1168288 h 6858000"/>
              <a:gd name="connsiteX130" fmla="*/ 244016 w 1508539"/>
              <a:gd name="connsiteY130" fmla="*/ 1142577 h 6858000"/>
              <a:gd name="connsiteX131" fmla="*/ 233322 w 1508539"/>
              <a:gd name="connsiteY131" fmla="*/ 1088484 h 6858000"/>
              <a:gd name="connsiteX132" fmla="*/ 222058 w 1508539"/>
              <a:gd name="connsiteY132" fmla="*/ 1016103 h 6858000"/>
              <a:gd name="connsiteX133" fmla="*/ 223514 w 1508539"/>
              <a:gd name="connsiteY133" fmla="*/ 932283 h 6858000"/>
              <a:gd name="connsiteX134" fmla="*/ 225750 w 1508539"/>
              <a:gd name="connsiteY134" fmla="*/ 915925 h 6858000"/>
              <a:gd name="connsiteX135" fmla="*/ 218379 w 1508539"/>
              <a:gd name="connsiteY135" fmla="*/ 896999 h 6858000"/>
              <a:gd name="connsiteX136" fmla="*/ 187787 w 1508539"/>
              <a:gd name="connsiteY136" fmla="*/ 821517 h 6858000"/>
              <a:gd name="connsiteX137" fmla="*/ 166737 w 1508539"/>
              <a:gd name="connsiteY137" fmla="*/ 751353 h 6858000"/>
              <a:gd name="connsiteX138" fmla="*/ 166295 w 1508539"/>
              <a:gd name="connsiteY138" fmla="*/ 721230 h 6858000"/>
              <a:gd name="connsiteX139" fmla="*/ 151966 w 1508539"/>
              <a:gd name="connsiteY139" fmla="*/ 681659 h 6858000"/>
              <a:gd name="connsiteX140" fmla="*/ 137385 w 1508539"/>
              <a:gd name="connsiteY140" fmla="*/ 635218 h 6858000"/>
              <a:gd name="connsiteX141" fmla="*/ 142396 w 1508539"/>
              <a:gd name="connsiteY141" fmla="*/ 613763 h 6858000"/>
              <a:gd name="connsiteX142" fmla="*/ 128338 w 1508539"/>
              <a:gd name="connsiteY142" fmla="*/ 598582 h 6858000"/>
              <a:gd name="connsiteX143" fmla="*/ 128019 w 1508539"/>
              <a:gd name="connsiteY143" fmla="*/ 576846 h 6858000"/>
              <a:gd name="connsiteX144" fmla="*/ 107645 w 1508539"/>
              <a:gd name="connsiteY144" fmla="*/ 530055 h 6858000"/>
              <a:gd name="connsiteX145" fmla="*/ 106893 w 1508539"/>
              <a:gd name="connsiteY145" fmla="*/ 465389 h 6858000"/>
              <a:gd name="connsiteX146" fmla="*/ 89816 w 1508539"/>
              <a:gd name="connsiteY146" fmla="*/ 424699 h 6858000"/>
              <a:gd name="connsiteX147" fmla="*/ 90191 w 1508539"/>
              <a:gd name="connsiteY147" fmla="*/ 404917 h 6858000"/>
              <a:gd name="connsiteX148" fmla="*/ 70148 w 1508539"/>
              <a:gd name="connsiteY148" fmla="*/ 367211 h 6858000"/>
              <a:gd name="connsiteX149" fmla="*/ 36452 w 1508539"/>
              <a:gd name="connsiteY149" fmla="*/ 268519 h 6858000"/>
              <a:gd name="connsiteX150" fmla="*/ 23935 w 1508539"/>
              <a:gd name="connsiteY150" fmla="*/ 160886 h 6858000"/>
              <a:gd name="connsiteX151" fmla="*/ 19312 w 1508539"/>
              <a:gd name="connsiteY151" fmla="*/ 47336 h 6858000"/>
              <a:gd name="connsiteX152" fmla="*/ 0 w 1508539"/>
              <a:gd name="connsiteY152"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50769 w 1508539"/>
              <a:gd name="connsiteY63" fmla="*/ 4690749 h 6858000"/>
              <a:gd name="connsiteX64" fmla="*/ 646249 w 1508539"/>
              <a:gd name="connsiteY64" fmla="*/ 4584173 h 6858000"/>
              <a:gd name="connsiteX65" fmla="*/ 641332 w 1508539"/>
              <a:gd name="connsiteY65" fmla="*/ 4444346 h 6858000"/>
              <a:gd name="connsiteX66" fmla="*/ 637897 w 1508539"/>
              <a:gd name="connsiteY66" fmla="*/ 4375228 h 6858000"/>
              <a:gd name="connsiteX67" fmla="*/ 618550 w 1508539"/>
              <a:gd name="connsiteY67" fmla="*/ 4214165 h 6858000"/>
              <a:gd name="connsiteX68" fmla="*/ 622623 w 1508539"/>
              <a:gd name="connsiteY68" fmla="*/ 4090296 h 6858000"/>
              <a:gd name="connsiteX69" fmla="*/ 607879 w 1508539"/>
              <a:gd name="connsiteY69" fmla="*/ 4033999 h 6858000"/>
              <a:gd name="connsiteX70" fmla="*/ 609028 w 1508539"/>
              <a:gd name="connsiteY70" fmla="*/ 4031933 h 6858000"/>
              <a:gd name="connsiteX71" fmla="*/ 607604 w 1508539"/>
              <a:gd name="connsiteY71" fmla="*/ 4013953 h 6858000"/>
              <a:gd name="connsiteX72" fmla="*/ 593899 w 1508539"/>
              <a:gd name="connsiteY72" fmla="*/ 3974753 h 6858000"/>
              <a:gd name="connsiteX73" fmla="*/ 595497 w 1508539"/>
              <a:gd name="connsiteY73" fmla="*/ 3969950 h 6858000"/>
              <a:gd name="connsiteX74" fmla="*/ 588919 w 1508539"/>
              <a:gd name="connsiteY74" fmla="*/ 3933779 h 6858000"/>
              <a:gd name="connsiteX75" fmla="*/ 590250 w 1508539"/>
              <a:gd name="connsiteY75" fmla="*/ 3933093 h 6858000"/>
              <a:gd name="connsiteX76" fmla="*/ 594604 w 1508539"/>
              <a:gd name="connsiteY76" fmla="*/ 3922082 h 6858000"/>
              <a:gd name="connsiteX77" fmla="*/ 599682 w 1508539"/>
              <a:gd name="connsiteY77" fmla="*/ 3901461 h 6858000"/>
              <a:gd name="connsiteX78" fmla="*/ 622276 w 1508539"/>
              <a:gd name="connsiteY78" fmla="*/ 3813873 h 6858000"/>
              <a:gd name="connsiteX79" fmla="*/ 621701 w 1508539"/>
              <a:gd name="connsiteY79" fmla="*/ 3806161 h 6858000"/>
              <a:gd name="connsiteX80" fmla="*/ 622008 w 1508539"/>
              <a:gd name="connsiteY80" fmla="*/ 3805957 h 6858000"/>
              <a:gd name="connsiteX81" fmla="*/ 622035 w 1508539"/>
              <a:gd name="connsiteY81" fmla="*/ 3797724 h 6858000"/>
              <a:gd name="connsiteX82" fmla="*/ 620650 w 1508539"/>
              <a:gd name="connsiteY82" fmla="*/ 3792098 h 6858000"/>
              <a:gd name="connsiteX83" fmla="*/ 619534 w 1508539"/>
              <a:gd name="connsiteY83" fmla="*/ 3777135 h 6858000"/>
              <a:gd name="connsiteX84" fmla="*/ 621267 w 1508539"/>
              <a:gd name="connsiteY84" fmla="*/ 3771656 h 6858000"/>
              <a:gd name="connsiteX85" fmla="*/ 625010 w 1508539"/>
              <a:gd name="connsiteY85" fmla="*/ 3769007 h 6858000"/>
              <a:gd name="connsiteX86" fmla="*/ 624476 w 1508539"/>
              <a:gd name="connsiteY86" fmla="*/ 3767709 h 6858000"/>
              <a:gd name="connsiteX87" fmla="*/ 633172 w 1508539"/>
              <a:gd name="connsiteY87" fmla="*/ 3738082 h 6858000"/>
              <a:gd name="connsiteX88" fmla="*/ 640518 w 1508539"/>
              <a:gd name="connsiteY88" fmla="*/ 3673397 h 6858000"/>
              <a:gd name="connsiteX89" fmla="*/ 639814 w 1508539"/>
              <a:gd name="connsiteY89" fmla="*/ 3637109 h 6858000"/>
              <a:gd name="connsiteX90" fmla="*/ 643257 w 1508539"/>
              <a:gd name="connsiteY90" fmla="*/ 3536883 h 6858000"/>
              <a:gd name="connsiteX91" fmla="*/ 650795 w 1508539"/>
              <a:gd name="connsiteY91" fmla="*/ 3435652 h 6858000"/>
              <a:gd name="connsiteX92" fmla="*/ 652466 w 1508539"/>
              <a:gd name="connsiteY92" fmla="*/ 3307769 h 6858000"/>
              <a:gd name="connsiteX93" fmla="*/ 670029 w 1508539"/>
              <a:gd name="connsiteY93" fmla="*/ 3250522 h 6858000"/>
              <a:gd name="connsiteX94" fmla="*/ 670454 w 1508539"/>
              <a:gd name="connsiteY94" fmla="*/ 3229163 h 6858000"/>
              <a:gd name="connsiteX95" fmla="*/ 672277 w 1508539"/>
              <a:gd name="connsiteY95" fmla="*/ 3217217 h 6858000"/>
              <a:gd name="connsiteX96" fmla="*/ 659112 w 1508539"/>
              <a:gd name="connsiteY96" fmla="*/ 3183755 h 6858000"/>
              <a:gd name="connsiteX97" fmla="*/ 659613 w 1508539"/>
              <a:gd name="connsiteY97" fmla="*/ 3178642 h 6858000"/>
              <a:gd name="connsiteX98" fmla="*/ 647213 w 1508539"/>
              <a:gd name="connsiteY98" fmla="*/ 3158586 h 6858000"/>
              <a:gd name="connsiteX99" fmla="*/ 632398 w 1508539"/>
              <a:gd name="connsiteY99" fmla="*/ 3129034 h 6858000"/>
              <a:gd name="connsiteX100" fmla="*/ 633063 w 1508539"/>
              <a:gd name="connsiteY100" fmla="*/ 3126682 h 6858000"/>
              <a:gd name="connsiteX101" fmla="*/ 623931 w 1508539"/>
              <a:gd name="connsiteY101" fmla="*/ 3114519 h 6858000"/>
              <a:gd name="connsiteX102" fmla="*/ 610540 w 1508539"/>
              <a:gd name="connsiteY102" fmla="*/ 3106272 h 6858000"/>
              <a:gd name="connsiteX103" fmla="*/ 583270 w 1508539"/>
              <a:gd name="connsiteY103" fmla="*/ 2958185 h 6858000"/>
              <a:gd name="connsiteX104" fmla="*/ 525884 w 1508539"/>
              <a:gd name="connsiteY104" fmla="*/ 2762989 h 6858000"/>
              <a:gd name="connsiteX105" fmla="*/ 474802 w 1508539"/>
              <a:gd name="connsiteY105" fmla="*/ 2554718 h 6858000"/>
              <a:gd name="connsiteX106" fmla="*/ 454896 w 1508539"/>
              <a:gd name="connsiteY106" fmla="*/ 2485734 h 6858000"/>
              <a:gd name="connsiteX107" fmla="*/ 445619 w 1508539"/>
              <a:gd name="connsiteY107" fmla="*/ 2447068 h 6858000"/>
              <a:gd name="connsiteX108" fmla="*/ 432580 w 1508539"/>
              <a:gd name="connsiteY108" fmla="*/ 2425819 h 6858000"/>
              <a:gd name="connsiteX109" fmla="*/ 438579 w 1508539"/>
              <a:gd name="connsiteY109" fmla="*/ 2402874 h 6858000"/>
              <a:gd name="connsiteX110" fmla="*/ 441191 w 1508539"/>
              <a:gd name="connsiteY110" fmla="*/ 2381443 h 6858000"/>
              <a:gd name="connsiteX111" fmla="*/ 417520 w 1508539"/>
              <a:gd name="connsiteY111" fmla="*/ 2261920 h 6858000"/>
              <a:gd name="connsiteX112" fmla="*/ 407407 w 1508539"/>
              <a:gd name="connsiteY112" fmla="*/ 2195378 h 6858000"/>
              <a:gd name="connsiteX113" fmla="*/ 391624 w 1508539"/>
              <a:gd name="connsiteY113" fmla="*/ 2155135 h 6858000"/>
              <a:gd name="connsiteX114" fmla="*/ 389082 w 1508539"/>
              <a:gd name="connsiteY114" fmla="*/ 2118008 h 6858000"/>
              <a:gd name="connsiteX115" fmla="*/ 390075 w 1508539"/>
              <a:gd name="connsiteY115" fmla="*/ 2050531 h 6858000"/>
              <a:gd name="connsiteX116" fmla="*/ 381881 w 1508539"/>
              <a:gd name="connsiteY116" fmla="*/ 1963269 h 6858000"/>
              <a:gd name="connsiteX117" fmla="*/ 363059 w 1508539"/>
              <a:gd name="connsiteY117" fmla="*/ 1906352 h 6858000"/>
              <a:gd name="connsiteX118" fmla="*/ 339616 w 1508539"/>
              <a:gd name="connsiteY118" fmla="*/ 1861531 h 6858000"/>
              <a:gd name="connsiteX119" fmla="*/ 293415 w 1508539"/>
              <a:gd name="connsiteY119" fmla="*/ 1732919 h 6858000"/>
              <a:gd name="connsiteX120" fmla="*/ 265726 w 1508539"/>
              <a:gd name="connsiteY120" fmla="*/ 1663540 h 6858000"/>
              <a:gd name="connsiteX121" fmla="*/ 264852 w 1508539"/>
              <a:gd name="connsiteY121" fmla="*/ 1615777 h 6858000"/>
              <a:gd name="connsiteX122" fmla="*/ 245647 w 1508539"/>
              <a:gd name="connsiteY122" fmla="*/ 1563678 h 6858000"/>
              <a:gd name="connsiteX123" fmla="*/ 258727 w 1508539"/>
              <a:gd name="connsiteY123" fmla="*/ 1519474 h 6858000"/>
              <a:gd name="connsiteX124" fmla="*/ 251469 w 1508539"/>
              <a:gd name="connsiteY124" fmla="*/ 1477995 h 6858000"/>
              <a:gd name="connsiteX125" fmla="*/ 237554 w 1508539"/>
              <a:gd name="connsiteY125" fmla="*/ 1373769 h 6858000"/>
              <a:gd name="connsiteX126" fmla="*/ 245861 w 1508539"/>
              <a:gd name="connsiteY126" fmla="*/ 1307086 h 6858000"/>
              <a:gd name="connsiteX127" fmla="*/ 247049 w 1508539"/>
              <a:gd name="connsiteY127" fmla="*/ 1189033 h 6858000"/>
              <a:gd name="connsiteX128" fmla="*/ 251734 w 1508539"/>
              <a:gd name="connsiteY128" fmla="*/ 1168288 h 6858000"/>
              <a:gd name="connsiteX129" fmla="*/ 244016 w 1508539"/>
              <a:gd name="connsiteY129" fmla="*/ 1142577 h 6858000"/>
              <a:gd name="connsiteX130" fmla="*/ 233322 w 1508539"/>
              <a:gd name="connsiteY130" fmla="*/ 1088484 h 6858000"/>
              <a:gd name="connsiteX131" fmla="*/ 222058 w 1508539"/>
              <a:gd name="connsiteY131" fmla="*/ 1016103 h 6858000"/>
              <a:gd name="connsiteX132" fmla="*/ 223514 w 1508539"/>
              <a:gd name="connsiteY132" fmla="*/ 932283 h 6858000"/>
              <a:gd name="connsiteX133" fmla="*/ 225750 w 1508539"/>
              <a:gd name="connsiteY133" fmla="*/ 915925 h 6858000"/>
              <a:gd name="connsiteX134" fmla="*/ 218379 w 1508539"/>
              <a:gd name="connsiteY134" fmla="*/ 896999 h 6858000"/>
              <a:gd name="connsiteX135" fmla="*/ 187787 w 1508539"/>
              <a:gd name="connsiteY135" fmla="*/ 821517 h 6858000"/>
              <a:gd name="connsiteX136" fmla="*/ 166737 w 1508539"/>
              <a:gd name="connsiteY136" fmla="*/ 751353 h 6858000"/>
              <a:gd name="connsiteX137" fmla="*/ 166295 w 1508539"/>
              <a:gd name="connsiteY137" fmla="*/ 721230 h 6858000"/>
              <a:gd name="connsiteX138" fmla="*/ 151966 w 1508539"/>
              <a:gd name="connsiteY138" fmla="*/ 681659 h 6858000"/>
              <a:gd name="connsiteX139" fmla="*/ 137385 w 1508539"/>
              <a:gd name="connsiteY139" fmla="*/ 635218 h 6858000"/>
              <a:gd name="connsiteX140" fmla="*/ 142396 w 1508539"/>
              <a:gd name="connsiteY140" fmla="*/ 613763 h 6858000"/>
              <a:gd name="connsiteX141" fmla="*/ 128338 w 1508539"/>
              <a:gd name="connsiteY141" fmla="*/ 598582 h 6858000"/>
              <a:gd name="connsiteX142" fmla="*/ 128019 w 1508539"/>
              <a:gd name="connsiteY142" fmla="*/ 576846 h 6858000"/>
              <a:gd name="connsiteX143" fmla="*/ 107645 w 1508539"/>
              <a:gd name="connsiteY143" fmla="*/ 530055 h 6858000"/>
              <a:gd name="connsiteX144" fmla="*/ 106893 w 1508539"/>
              <a:gd name="connsiteY144" fmla="*/ 465389 h 6858000"/>
              <a:gd name="connsiteX145" fmla="*/ 89816 w 1508539"/>
              <a:gd name="connsiteY145" fmla="*/ 424699 h 6858000"/>
              <a:gd name="connsiteX146" fmla="*/ 90191 w 1508539"/>
              <a:gd name="connsiteY146" fmla="*/ 404917 h 6858000"/>
              <a:gd name="connsiteX147" fmla="*/ 70148 w 1508539"/>
              <a:gd name="connsiteY147" fmla="*/ 367211 h 6858000"/>
              <a:gd name="connsiteX148" fmla="*/ 36452 w 1508539"/>
              <a:gd name="connsiteY148" fmla="*/ 268519 h 6858000"/>
              <a:gd name="connsiteX149" fmla="*/ 23935 w 1508539"/>
              <a:gd name="connsiteY149" fmla="*/ 160886 h 6858000"/>
              <a:gd name="connsiteX150" fmla="*/ 19312 w 1508539"/>
              <a:gd name="connsiteY150" fmla="*/ 47336 h 6858000"/>
              <a:gd name="connsiteX151" fmla="*/ 0 w 1508539"/>
              <a:gd name="connsiteY151"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52962 w 1508539"/>
              <a:gd name="connsiteY62" fmla="*/ 4750867 h 6858000"/>
              <a:gd name="connsiteX63" fmla="*/ 650769 w 1508539"/>
              <a:gd name="connsiteY63" fmla="*/ 4690749 h 6858000"/>
              <a:gd name="connsiteX64" fmla="*/ 646249 w 1508539"/>
              <a:gd name="connsiteY64" fmla="*/ 4584173 h 6858000"/>
              <a:gd name="connsiteX65" fmla="*/ 641332 w 1508539"/>
              <a:gd name="connsiteY65" fmla="*/ 4444346 h 6858000"/>
              <a:gd name="connsiteX66" fmla="*/ 637897 w 1508539"/>
              <a:gd name="connsiteY66" fmla="*/ 4375228 h 6858000"/>
              <a:gd name="connsiteX67" fmla="*/ 618550 w 1508539"/>
              <a:gd name="connsiteY67" fmla="*/ 4214165 h 6858000"/>
              <a:gd name="connsiteX68" fmla="*/ 622623 w 1508539"/>
              <a:gd name="connsiteY68" fmla="*/ 4090296 h 6858000"/>
              <a:gd name="connsiteX69" fmla="*/ 607879 w 1508539"/>
              <a:gd name="connsiteY69" fmla="*/ 4033999 h 6858000"/>
              <a:gd name="connsiteX70" fmla="*/ 609028 w 1508539"/>
              <a:gd name="connsiteY70" fmla="*/ 4031933 h 6858000"/>
              <a:gd name="connsiteX71" fmla="*/ 607604 w 1508539"/>
              <a:gd name="connsiteY71" fmla="*/ 4013953 h 6858000"/>
              <a:gd name="connsiteX72" fmla="*/ 593899 w 1508539"/>
              <a:gd name="connsiteY72" fmla="*/ 3974753 h 6858000"/>
              <a:gd name="connsiteX73" fmla="*/ 595497 w 1508539"/>
              <a:gd name="connsiteY73" fmla="*/ 3969950 h 6858000"/>
              <a:gd name="connsiteX74" fmla="*/ 588919 w 1508539"/>
              <a:gd name="connsiteY74" fmla="*/ 3933779 h 6858000"/>
              <a:gd name="connsiteX75" fmla="*/ 590250 w 1508539"/>
              <a:gd name="connsiteY75" fmla="*/ 3933093 h 6858000"/>
              <a:gd name="connsiteX76" fmla="*/ 594604 w 1508539"/>
              <a:gd name="connsiteY76" fmla="*/ 3922082 h 6858000"/>
              <a:gd name="connsiteX77" fmla="*/ 599682 w 1508539"/>
              <a:gd name="connsiteY77" fmla="*/ 3901461 h 6858000"/>
              <a:gd name="connsiteX78" fmla="*/ 622276 w 1508539"/>
              <a:gd name="connsiteY78" fmla="*/ 3813873 h 6858000"/>
              <a:gd name="connsiteX79" fmla="*/ 621701 w 1508539"/>
              <a:gd name="connsiteY79" fmla="*/ 3806161 h 6858000"/>
              <a:gd name="connsiteX80" fmla="*/ 622008 w 1508539"/>
              <a:gd name="connsiteY80" fmla="*/ 3805957 h 6858000"/>
              <a:gd name="connsiteX81" fmla="*/ 622035 w 1508539"/>
              <a:gd name="connsiteY81" fmla="*/ 3797724 h 6858000"/>
              <a:gd name="connsiteX82" fmla="*/ 620650 w 1508539"/>
              <a:gd name="connsiteY82" fmla="*/ 3792098 h 6858000"/>
              <a:gd name="connsiteX83" fmla="*/ 619534 w 1508539"/>
              <a:gd name="connsiteY83" fmla="*/ 3777135 h 6858000"/>
              <a:gd name="connsiteX84" fmla="*/ 621267 w 1508539"/>
              <a:gd name="connsiteY84" fmla="*/ 3771656 h 6858000"/>
              <a:gd name="connsiteX85" fmla="*/ 625010 w 1508539"/>
              <a:gd name="connsiteY85" fmla="*/ 3769007 h 6858000"/>
              <a:gd name="connsiteX86" fmla="*/ 624476 w 1508539"/>
              <a:gd name="connsiteY86" fmla="*/ 3767709 h 6858000"/>
              <a:gd name="connsiteX87" fmla="*/ 633172 w 1508539"/>
              <a:gd name="connsiteY87" fmla="*/ 3738082 h 6858000"/>
              <a:gd name="connsiteX88" fmla="*/ 640518 w 1508539"/>
              <a:gd name="connsiteY88" fmla="*/ 3673397 h 6858000"/>
              <a:gd name="connsiteX89" fmla="*/ 639814 w 1508539"/>
              <a:gd name="connsiteY89" fmla="*/ 3637109 h 6858000"/>
              <a:gd name="connsiteX90" fmla="*/ 643257 w 1508539"/>
              <a:gd name="connsiteY90" fmla="*/ 3536883 h 6858000"/>
              <a:gd name="connsiteX91" fmla="*/ 650795 w 1508539"/>
              <a:gd name="connsiteY91" fmla="*/ 3435652 h 6858000"/>
              <a:gd name="connsiteX92" fmla="*/ 652466 w 1508539"/>
              <a:gd name="connsiteY92" fmla="*/ 3307769 h 6858000"/>
              <a:gd name="connsiteX93" fmla="*/ 670029 w 1508539"/>
              <a:gd name="connsiteY93" fmla="*/ 3250522 h 6858000"/>
              <a:gd name="connsiteX94" fmla="*/ 670454 w 1508539"/>
              <a:gd name="connsiteY94" fmla="*/ 3229163 h 6858000"/>
              <a:gd name="connsiteX95" fmla="*/ 672277 w 1508539"/>
              <a:gd name="connsiteY95" fmla="*/ 3217217 h 6858000"/>
              <a:gd name="connsiteX96" fmla="*/ 659112 w 1508539"/>
              <a:gd name="connsiteY96" fmla="*/ 3183755 h 6858000"/>
              <a:gd name="connsiteX97" fmla="*/ 659613 w 1508539"/>
              <a:gd name="connsiteY97" fmla="*/ 3178642 h 6858000"/>
              <a:gd name="connsiteX98" fmla="*/ 647213 w 1508539"/>
              <a:gd name="connsiteY98" fmla="*/ 3158586 h 6858000"/>
              <a:gd name="connsiteX99" fmla="*/ 632398 w 1508539"/>
              <a:gd name="connsiteY99" fmla="*/ 3129034 h 6858000"/>
              <a:gd name="connsiteX100" fmla="*/ 633063 w 1508539"/>
              <a:gd name="connsiteY100" fmla="*/ 3126682 h 6858000"/>
              <a:gd name="connsiteX101" fmla="*/ 623931 w 1508539"/>
              <a:gd name="connsiteY101" fmla="*/ 3114519 h 6858000"/>
              <a:gd name="connsiteX102" fmla="*/ 610540 w 1508539"/>
              <a:gd name="connsiteY102" fmla="*/ 3106272 h 6858000"/>
              <a:gd name="connsiteX103" fmla="*/ 583270 w 1508539"/>
              <a:gd name="connsiteY103" fmla="*/ 2958185 h 6858000"/>
              <a:gd name="connsiteX104" fmla="*/ 525884 w 1508539"/>
              <a:gd name="connsiteY104" fmla="*/ 2762989 h 6858000"/>
              <a:gd name="connsiteX105" fmla="*/ 474802 w 1508539"/>
              <a:gd name="connsiteY105" fmla="*/ 2554718 h 6858000"/>
              <a:gd name="connsiteX106" fmla="*/ 454896 w 1508539"/>
              <a:gd name="connsiteY106" fmla="*/ 2485734 h 6858000"/>
              <a:gd name="connsiteX107" fmla="*/ 445619 w 1508539"/>
              <a:gd name="connsiteY107" fmla="*/ 2447068 h 6858000"/>
              <a:gd name="connsiteX108" fmla="*/ 432580 w 1508539"/>
              <a:gd name="connsiteY108" fmla="*/ 2425819 h 6858000"/>
              <a:gd name="connsiteX109" fmla="*/ 438579 w 1508539"/>
              <a:gd name="connsiteY109" fmla="*/ 2402874 h 6858000"/>
              <a:gd name="connsiteX110" fmla="*/ 441191 w 1508539"/>
              <a:gd name="connsiteY110" fmla="*/ 2381443 h 6858000"/>
              <a:gd name="connsiteX111" fmla="*/ 417520 w 1508539"/>
              <a:gd name="connsiteY111" fmla="*/ 2261920 h 6858000"/>
              <a:gd name="connsiteX112" fmla="*/ 407407 w 1508539"/>
              <a:gd name="connsiteY112" fmla="*/ 2195378 h 6858000"/>
              <a:gd name="connsiteX113" fmla="*/ 391624 w 1508539"/>
              <a:gd name="connsiteY113" fmla="*/ 2155135 h 6858000"/>
              <a:gd name="connsiteX114" fmla="*/ 389082 w 1508539"/>
              <a:gd name="connsiteY114" fmla="*/ 2118008 h 6858000"/>
              <a:gd name="connsiteX115" fmla="*/ 390075 w 1508539"/>
              <a:gd name="connsiteY115" fmla="*/ 2050531 h 6858000"/>
              <a:gd name="connsiteX116" fmla="*/ 381881 w 1508539"/>
              <a:gd name="connsiteY116" fmla="*/ 1963269 h 6858000"/>
              <a:gd name="connsiteX117" fmla="*/ 363059 w 1508539"/>
              <a:gd name="connsiteY117" fmla="*/ 1906352 h 6858000"/>
              <a:gd name="connsiteX118" fmla="*/ 339616 w 1508539"/>
              <a:gd name="connsiteY118" fmla="*/ 1861531 h 6858000"/>
              <a:gd name="connsiteX119" fmla="*/ 293415 w 1508539"/>
              <a:gd name="connsiteY119" fmla="*/ 1732919 h 6858000"/>
              <a:gd name="connsiteX120" fmla="*/ 265726 w 1508539"/>
              <a:gd name="connsiteY120" fmla="*/ 1663540 h 6858000"/>
              <a:gd name="connsiteX121" fmla="*/ 264852 w 1508539"/>
              <a:gd name="connsiteY121" fmla="*/ 1615777 h 6858000"/>
              <a:gd name="connsiteX122" fmla="*/ 245647 w 1508539"/>
              <a:gd name="connsiteY122" fmla="*/ 1563678 h 6858000"/>
              <a:gd name="connsiteX123" fmla="*/ 258727 w 1508539"/>
              <a:gd name="connsiteY123" fmla="*/ 1519474 h 6858000"/>
              <a:gd name="connsiteX124" fmla="*/ 251469 w 1508539"/>
              <a:gd name="connsiteY124" fmla="*/ 1477995 h 6858000"/>
              <a:gd name="connsiteX125" fmla="*/ 237554 w 1508539"/>
              <a:gd name="connsiteY125" fmla="*/ 1373769 h 6858000"/>
              <a:gd name="connsiteX126" fmla="*/ 245861 w 1508539"/>
              <a:gd name="connsiteY126" fmla="*/ 1307086 h 6858000"/>
              <a:gd name="connsiteX127" fmla="*/ 247049 w 1508539"/>
              <a:gd name="connsiteY127" fmla="*/ 1189033 h 6858000"/>
              <a:gd name="connsiteX128" fmla="*/ 251734 w 1508539"/>
              <a:gd name="connsiteY128" fmla="*/ 1168288 h 6858000"/>
              <a:gd name="connsiteX129" fmla="*/ 244016 w 1508539"/>
              <a:gd name="connsiteY129" fmla="*/ 1142577 h 6858000"/>
              <a:gd name="connsiteX130" fmla="*/ 233322 w 1508539"/>
              <a:gd name="connsiteY130" fmla="*/ 1088484 h 6858000"/>
              <a:gd name="connsiteX131" fmla="*/ 222058 w 1508539"/>
              <a:gd name="connsiteY131" fmla="*/ 1016103 h 6858000"/>
              <a:gd name="connsiteX132" fmla="*/ 223514 w 1508539"/>
              <a:gd name="connsiteY132" fmla="*/ 932283 h 6858000"/>
              <a:gd name="connsiteX133" fmla="*/ 225750 w 1508539"/>
              <a:gd name="connsiteY133" fmla="*/ 915925 h 6858000"/>
              <a:gd name="connsiteX134" fmla="*/ 218379 w 1508539"/>
              <a:gd name="connsiteY134" fmla="*/ 896999 h 6858000"/>
              <a:gd name="connsiteX135" fmla="*/ 187787 w 1508539"/>
              <a:gd name="connsiteY135" fmla="*/ 821517 h 6858000"/>
              <a:gd name="connsiteX136" fmla="*/ 166737 w 1508539"/>
              <a:gd name="connsiteY136" fmla="*/ 751353 h 6858000"/>
              <a:gd name="connsiteX137" fmla="*/ 166295 w 1508539"/>
              <a:gd name="connsiteY137" fmla="*/ 721230 h 6858000"/>
              <a:gd name="connsiteX138" fmla="*/ 151966 w 1508539"/>
              <a:gd name="connsiteY138" fmla="*/ 681659 h 6858000"/>
              <a:gd name="connsiteX139" fmla="*/ 137385 w 1508539"/>
              <a:gd name="connsiteY139" fmla="*/ 635218 h 6858000"/>
              <a:gd name="connsiteX140" fmla="*/ 142396 w 1508539"/>
              <a:gd name="connsiteY140" fmla="*/ 613763 h 6858000"/>
              <a:gd name="connsiteX141" fmla="*/ 128338 w 1508539"/>
              <a:gd name="connsiteY141" fmla="*/ 598582 h 6858000"/>
              <a:gd name="connsiteX142" fmla="*/ 128019 w 1508539"/>
              <a:gd name="connsiteY142" fmla="*/ 576846 h 6858000"/>
              <a:gd name="connsiteX143" fmla="*/ 107645 w 1508539"/>
              <a:gd name="connsiteY143" fmla="*/ 530055 h 6858000"/>
              <a:gd name="connsiteX144" fmla="*/ 106893 w 1508539"/>
              <a:gd name="connsiteY144" fmla="*/ 465389 h 6858000"/>
              <a:gd name="connsiteX145" fmla="*/ 89816 w 1508539"/>
              <a:gd name="connsiteY145" fmla="*/ 424699 h 6858000"/>
              <a:gd name="connsiteX146" fmla="*/ 90191 w 1508539"/>
              <a:gd name="connsiteY146" fmla="*/ 404917 h 6858000"/>
              <a:gd name="connsiteX147" fmla="*/ 70148 w 1508539"/>
              <a:gd name="connsiteY147" fmla="*/ 367211 h 6858000"/>
              <a:gd name="connsiteX148" fmla="*/ 36452 w 1508539"/>
              <a:gd name="connsiteY148" fmla="*/ 268519 h 6858000"/>
              <a:gd name="connsiteX149" fmla="*/ 23935 w 1508539"/>
              <a:gd name="connsiteY149" fmla="*/ 160886 h 6858000"/>
              <a:gd name="connsiteX150" fmla="*/ 19312 w 1508539"/>
              <a:gd name="connsiteY150" fmla="*/ 47336 h 6858000"/>
              <a:gd name="connsiteX151" fmla="*/ 0 w 1508539"/>
              <a:gd name="connsiteY151"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51669 w 1508539"/>
              <a:gd name="connsiteY61" fmla="*/ 4780965 h 6858000"/>
              <a:gd name="connsiteX62" fmla="*/ 652962 w 1508539"/>
              <a:gd name="connsiteY62" fmla="*/ 4750867 h 6858000"/>
              <a:gd name="connsiteX63" fmla="*/ 650769 w 1508539"/>
              <a:gd name="connsiteY63" fmla="*/ 4690749 h 6858000"/>
              <a:gd name="connsiteX64" fmla="*/ 646249 w 1508539"/>
              <a:gd name="connsiteY64" fmla="*/ 4584173 h 6858000"/>
              <a:gd name="connsiteX65" fmla="*/ 641332 w 1508539"/>
              <a:gd name="connsiteY65" fmla="*/ 4444346 h 6858000"/>
              <a:gd name="connsiteX66" fmla="*/ 637897 w 1508539"/>
              <a:gd name="connsiteY66" fmla="*/ 4375228 h 6858000"/>
              <a:gd name="connsiteX67" fmla="*/ 618550 w 1508539"/>
              <a:gd name="connsiteY67" fmla="*/ 4214165 h 6858000"/>
              <a:gd name="connsiteX68" fmla="*/ 622623 w 1508539"/>
              <a:gd name="connsiteY68" fmla="*/ 4090296 h 6858000"/>
              <a:gd name="connsiteX69" fmla="*/ 607879 w 1508539"/>
              <a:gd name="connsiteY69" fmla="*/ 4033999 h 6858000"/>
              <a:gd name="connsiteX70" fmla="*/ 609028 w 1508539"/>
              <a:gd name="connsiteY70" fmla="*/ 4031933 h 6858000"/>
              <a:gd name="connsiteX71" fmla="*/ 607604 w 1508539"/>
              <a:gd name="connsiteY71" fmla="*/ 4013953 h 6858000"/>
              <a:gd name="connsiteX72" fmla="*/ 593899 w 1508539"/>
              <a:gd name="connsiteY72" fmla="*/ 3974753 h 6858000"/>
              <a:gd name="connsiteX73" fmla="*/ 595497 w 1508539"/>
              <a:gd name="connsiteY73" fmla="*/ 3969950 h 6858000"/>
              <a:gd name="connsiteX74" fmla="*/ 588919 w 1508539"/>
              <a:gd name="connsiteY74" fmla="*/ 3933779 h 6858000"/>
              <a:gd name="connsiteX75" fmla="*/ 590250 w 1508539"/>
              <a:gd name="connsiteY75" fmla="*/ 3933093 h 6858000"/>
              <a:gd name="connsiteX76" fmla="*/ 594604 w 1508539"/>
              <a:gd name="connsiteY76" fmla="*/ 3922082 h 6858000"/>
              <a:gd name="connsiteX77" fmla="*/ 599682 w 1508539"/>
              <a:gd name="connsiteY77" fmla="*/ 3901461 h 6858000"/>
              <a:gd name="connsiteX78" fmla="*/ 622276 w 1508539"/>
              <a:gd name="connsiteY78" fmla="*/ 3813873 h 6858000"/>
              <a:gd name="connsiteX79" fmla="*/ 621701 w 1508539"/>
              <a:gd name="connsiteY79" fmla="*/ 3806161 h 6858000"/>
              <a:gd name="connsiteX80" fmla="*/ 622008 w 1508539"/>
              <a:gd name="connsiteY80" fmla="*/ 3805957 h 6858000"/>
              <a:gd name="connsiteX81" fmla="*/ 622035 w 1508539"/>
              <a:gd name="connsiteY81" fmla="*/ 3797724 h 6858000"/>
              <a:gd name="connsiteX82" fmla="*/ 620650 w 1508539"/>
              <a:gd name="connsiteY82" fmla="*/ 3792098 h 6858000"/>
              <a:gd name="connsiteX83" fmla="*/ 619534 w 1508539"/>
              <a:gd name="connsiteY83" fmla="*/ 3777135 h 6858000"/>
              <a:gd name="connsiteX84" fmla="*/ 621267 w 1508539"/>
              <a:gd name="connsiteY84" fmla="*/ 3771656 h 6858000"/>
              <a:gd name="connsiteX85" fmla="*/ 625010 w 1508539"/>
              <a:gd name="connsiteY85" fmla="*/ 3769007 h 6858000"/>
              <a:gd name="connsiteX86" fmla="*/ 624476 w 1508539"/>
              <a:gd name="connsiteY86" fmla="*/ 3767709 h 6858000"/>
              <a:gd name="connsiteX87" fmla="*/ 633172 w 1508539"/>
              <a:gd name="connsiteY87" fmla="*/ 3738082 h 6858000"/>
              <a:gd name="connsiteX88" fmla="*/ 640518 w 1508539"/>
              <a:gd name="connsiteY88" fmla="*/ 3673397 h 6858000"/>
              <a:gd name="connsiteX89" fmla="*/ 639814 w 1508539"/>
              <a:gd name="connsiteY89" fmla="*/ 3637109 h 6858000"/>
              <a:gd name="connsiteX90" fmla="*/ 643257 w 1508539"/>
              <a:gd name="connsiteY90" fmla="*/ 3536883 h 6858000"/>
              <a:gd name="connsiteX91" fmla="*/ 650795 w 1508539"/>
              <a:gd name="connsiteY91" fmla="*/ 3435652 h 6858000"/>
              <a:gd name="connsiteX92" fmla="*/ 652466 w 1508539"/>
              <a:gd name="connsiteY92" fmla="*/ 3307769 h 6858000"/>
              <a:gd name="connsiteX93" fmla="*/ 670029 w 1508539"/>
              <a:gd name="connsiteY93" fmla="*/ 3250522 h 6858000"/>
              <a:gd name="connsiteX94" fmla="*/ 670454 w 1508539"/>
              <a:gd name="connsiteY94" fmla="*/ 3229163 h 6858000"/>
              <a:gd name="connsiteX95" fmla="*/ 672277 w 1508539"/>
              <a:gd name="connsiteY95" fmla="*/ 3217217 h 6858000"/>
              <a:gd name="connsiteX96" fmla="*/ 659112 w 1508539"/>
              <a:gd name="connsiteY96" fmla="*/ 3183755 h 6858000"/>
              <a:gd name="connsiteX97" fmla="*/ 659613 w 1508539"/>
              <a:gd name="connsiteY97" fmla="*/ 3178642 h 6858000"/>
              <a:gd name="connsiteX98" fmla="*/ 647213 w 1508539"/>
              <a:gd name="connsiteY98" fmla="*/ 3158586 h 6858000"/>
              <a:gd name="connsiteX99" fmla="*/ 632398 w 1508539"/>
              <a:gd name="connsiteY99" fmla="*/ 3129034 h 6858000"/>
              <a:gd name="connsiteX100" fmla="*/ 633063 w 1508539"/>
              <a:gd name="connsiteY100" fmla="*/ 3126682 h 6858000"/>
              <a:gd name="connsiteX101" fmla="*/ 623931 w 1508539"/>
              <a:gd name="connsiteY101" fmla="*/ 3114519 h 6858000"/>
              <a:gd name="connsiteX102" fmla="*/ 610540 w 1508539"/>
              <a:gd name="connsiteY102" fmla="*/ 3106272 h 6858000"/>
              <a:gd name="connsiteX103" fmla="*/ 583270 w 1508539"/>
              <a:gd name="connsiteY103" fmla="*/ 2958185 h 6858000"/>
              <a:gd name="connsiteX104" fmla="*/ 525884 w 1508539"/>
              <a:gd name="connsiteY104" fmla="*/ 2762989 h 6858000"/>
              <a:gd name="connsiteX105" fmla="*/ 474802 w 1508539"/>
              <a:gd name="connsiteY105" fmla="*/ 2554718 h 6858000"/>
              <a:gd name="connsiteX106" fmla="*/ 454896 w 1508539"/>
              <a:gd name="connsiteY106" fmla="*/ 2485734 h 6858000"/>
              <a:gd name="connsiteX107" fmla="*/ 445619 w 1508539"/>
              <a:gd name="connsiteY107" fmla="*/ 2447068 h 6858000"/>
              <a:gd name="connsiteX108" fmla="*/ 432580 w 1508539"/>
              <a:gd name="connsiteY108" fmla="*/ 2425819 h 6858000"/>
              <a:gd name="connsiteX109" fmla="*/ 438579 w 1508539"/>
              <a:gd name="connsiteY109" fmla="*/ 2402874 h 6858000"/>
              <a:gd name="connsiteX110" fmla="*/ 441191 w 1508539"/>
              <a:gd name="connsiteY110" fmla="*/ 2381443 h 6858000"/>
              <a:gd name="connsiteX111" fmla="*/ 417520 w 1508539"/>
              <a:gd name="connsiteY111" fmla="*/ 2261920 h 6858000"/>
              <a:gd name="connsiteX112" fmla="*/ 407407 w 1508539"/>
              <a:gd name="connsiteY112" fmla="*/ 2195378 h 6858000"/>
              <a:gd name="connsiteX113" fmla="*/ 391624 w 1508539"/>
              <a:gd name="connsiteY113" fmla="*/ 2155135 h 6858000"/>
              <a:gd name="connsiteX114" fmla="*/ 389082 w 1508539"/>
              <a:gd name="connsiteY114" fmla="*/ 2118008 h 6858000"/>
              <a:gd name="connsiteX115" fmla="*/ 390075 w 1508539"/>
              <a:gd name="connsiteY115" fmla="*/ 2050531 h 6858000"/>
              <a:gd name="connsiteX116" fmla="*/ 381881 w 1508539"/>
              <a:gd name="connsiteY116" fmla="*/ 1963269 h 6858000"/>
              <a:gd name="connsiteX117" fmla="*/ 363059 w 1508539"/>
              <a:gd name="connsiteY117" fmla="*/ 1906352 h 6858000"/>
              <a:gd name="connsiteX118" fmla="*/ 339616 w 1508539"/>
              <a:gd name="connsiteY118" fmla="*/ 1861531 h 6858000"/>
              <a:gd name="connsiteX119" fmla="*/ 293415 w 1508539"/>
              <a:gd name="connsiteY119" fmla="*/ 1732919 h 6858000"/>
              <a:gd name="connsiteX120" fmla="*/ 265726 w 1508539"/>
              <a:gd name="connsiteY120" fmla="*/ 1663540 h 6858000"/>
              <a:gd name="connsiteX121" fmla="*/ 264852 w 1508539"/>
              <a:gd name="connsiteY121" fmla="*/ 1615777 h 6858000"/>
              <a:gd name="connsiteX122" fmla="*/ 245647 w 1508539"/>
              <a:gd name="connsiteY122" fmla="*/ 1563678 h 6858000"/>
              <a:gd name="connsiteX123" fmla="*/ 258727 w 1508539"/>
              <a:gd name="connsiteY123" fmla="*/ 1519474 h 6858000"/>
              <a:gd name="connsiteX124" fmla="*/ 251469 w 1508539"/>
              <a:gd name="connsiteY124" fmla="*/ 1477995 h 6858000"/>
              <a:gd name="connsiteX125" fmla="*/ 237554 w 1508539"/>
              <a:gd name="connsiteY125" fmla="*/ 1373769 h 6858000"/>
              <a:gd name="connsiteX126" fmla="*/ 245861 w 1508539"/>
              <a:gd name="connsiteY126" fmla="*/ 1307086 h 6858000"/>
              <a:gd name="connsiteX127" fmla="*/ 247049 w 1508539"/>
              <a:gd name="connsiteY127" fmla="*/ 1189033 h 6858000"/>
              <a:gd name="connsiteX128" fmla="*/ 251734 w 1508539"/>
              <a:gd name="connsiteY128" fmla="*/ 1168288 h 6858000"/>
              <a:gd name="connsiteX129" fmla="*/ 244016 w 1508539"/>
              <a:gd name="connsiteY129" fmla="*/ 1142577 h 6858000"/>
              <a:gd name="connsiteX130" fmla="*/ 233322 w 1508539"/>
              <a:gd name="connsiteY130" fmla="*/ 1088484 h 6858000"/>
              <a:gd name="connsiteX131" fmla="*/ 222058 w 1508539"/>
              <a:gd name="connsiteY131" fmla="*/ 1016103 h 6858000"/>
              <a:gd name="connsiteX132" fmla="*/ 223514 w 1508539"/>
              <a:gd name="connsiteY132" fmla="*/ 932283 h 6858000"/>
              <a:gd name="connsiteX133" fmla="*/ 225750 w 1508539"/>
              <a:gd name="connsiteY133" fmla="*/ 915925 h 6858000"/>
              <a:gd name="connsiteX134" fmla="*/ 218379 w 1508539"/>
              <a:gd name="connsiteY134" fmla="*/ 896999 h 6858000"/>
              <a:gd name="connsiteX135" fmla="*/ 187787 w 1508539"/>
              <a:gd name="connsiteY135" fmla="*/ 821517 h 6858000"/>
              <a:gd name="connsiteX136" fmla="*/ 166737 w 1508539"/>
              <a:gd name="connsiteY136" fmla="*/ 751353 h 6858000"/>
              <a:gd name="connsiteX137" fmla="*/ 166295 w 1508539"/>
              <a:gd name="connsiteY137" fmla="*/ 721230 h 6858000"/>
              <a:gd name="connsiteX138" fmla="*/ 151966 w 1508539"/>
              <a:gd name="connsiteY138" fmla="*/ 681659 h 6858000"/>
              <a:gd name="connsiteX139" fmla="*/ 137385 w 1508539"/>
              <a:gd name="connsiteY139" fmla="*/ 635218 h 6858000"/>
              <a:gd name="connsiteX140" fmla="*/ 142396 w 1508539"/>
              <a:gd name="connsiteY140" fmla="*/ 613763 h 6858000"/>
              <a:gd name="connsiteX141" fmla="*/ 128338 w 1508539"/>
              <a:gd name="connsiteY141" fmla="*/ 598582 h 6858000"/>
              <a:gd name="connsiteX142" fmla="*/ 128019 w 1508539"/>
              <a:gd name="connsiteY142" fmla="*/ 576846 h 6858000"/>
              <a:gd name="connsiteX143" fmla="*/ 107645 w 1508539"/>
              <a:gd name="connsiteY143" fmla="*/ 530055 h 6858000"/>
              <a:gd name="connsiteX144" fmla="*/ 106893 w 1508539"/>
              <a:gd name="connsiteY144" fmla="*/ 465389 h 6858000"/>
              <a:gd name="connsiteX145" fmla="*/ 89816 w 1508539"/>
              <a:gd name="connsiteY145" fmla="*/ 424699 h 6858000"/>
              <a:gd name="connsiteX146" fmla="*/ 90191 w 1508539"/>
              <a:gd name="connsiteY146" fmla="*/ 404917 h 6858000"/>
              <a:gd name="connsiteX147" fmla="*/ 70148 w 1508539"/>
              <a:gd name="connsiteY147" fmla="*/ 367211 h 6858000"/>
              <a:gd name="connsiteX148" fmla="*/ 36452 w 1508539"/>
              <a:gd name="connsiteY148" fmla="*/ 268519 h 6858000"/>
              <a:gd name="connsiteX149" fmla="*/ 23935 w 1508539"/>
              <a:gd name="connsiteY149" fmla="*/ 160886 h 6858000"/>
              <a:gd name="connsiteX150" fmla="*/ 19312 w 1508539"/>
              <a:gd name="connsiteY150" fmla="*/ 47336 h 6858000"/>
              <a:gd name="connsiteX151" fmla="*/ 0 w 1508539"/>
              <a:gd name="connsiteY151"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46936 w 1508539"/>
              <a:gd name="connsiteY60" fmla="*/ 4821170 h 6858000"/>
              <a:gd name="connsiteX61" fmla="*/ 651669 w 1508539"/>
              <a:gd name="connsiteY61" fmla="*/ 4780965 h 6858000"/>
              <a:gd name="connsiteX62" fmla="*/ 652962 w 1508539"/>
              <a:gd name="connsiteY62" fmla="*/ 4750867 h 6858000"/>
              <a:gd name="connsiteX63" fmla="*/ 650769 w 1508539"/>
              <a:gd name="connsiteY63" fmla="*/ 4690749 h 6858000"/>
              <a:gd name="connsiteX64" fmla="*/ 646249 w 1508539"/>
              <a:gd name="connsiteY64" fmla="*/ 4584173 h 6858000"/>
              <a:gd name="connsiteX65" fmla="*/ 641332 w 1508539"/>
              <a:gd name="connsiteY65" fmla="*/ 4444346 h 6858000"/>
              <a:gd name="connsiteX66" fmla="*/ 637897 w 1508539"/>
              <a:gd name="connsiteY66" fmla="*/ 4375228 h 6858000"/>
              <a:gd name="connsiteX67" fmla="*/ 618550 w 1508539"/>
              <a:gd name="connsiteY67" fmla="*/ 4214165 h 6858000"/>
              <a:gd name="connsiteX68" fmla="*/ 622623 w 1508539"/>
              <a:gd name="connsiteY68" fmla="*/ 4090296 h 6858000"/>
              <a:gd name="connsiteX69" fmla="*/ 607879 w 1508539"/>
              <a:gd name="connsiteY69" fmla="*/ 4033999 h 6858000"/>
              <a:gd name="connsiteX70" fmla="*/ 609028 w 1508539"/>
              <a:gd name="connsiteY70" fmla="*/ 4031933 h 6858000"/>
              <a:gd name="connsiteX71" fmla="*/ 607604 w 1508539"/>
              <a:gd name="connsiteY71" fmla="*/ 4013953 h 6858000"/>
              <a:gd name="connsiteX72" fmla="*/ 593899 w 1508539"/>
              <a:gd name="connsiteY72" fmla="*/ 3974753 h 6858000"/>
              <a:gd name="connsiteX73" fmla="*/ 595497 w 1508539"/>
              <a:gd name="connsiteY73" fmla="*/ 3969950 h 6858000"/>
              <a:gd name="connsiteX74" fmla="*/ 588919 w 1508539"/>
              <a:gd name="connsiteY74" fmla="*/ 3933779 h 6858000"/>
              <a:gd name="connsiteX75" fmla="*/ 590250 w 1508539"/>
              <a:gd name="connsiteY75" fmla="*/ 3933093 h 6858000"/>
              <a:gd name="connsiteX76" fmla="*/ 594604 w 1508539"/>
              <a:gd name="connsiteY76" fmla="*/ 3922082 h 6858000"/>
              <a:gd name="connsiteX77" fmla="*/ 599682 w 1508539"/>
              <a:gd name="connsiteY77" fmla="*/ 3901461 h 6858000"/>
              <a:gd name="connsiteX78" fmla="*/ 622276 w 1508539"/>
              <a:gd name="connsiteY78" fmla="*/ 3813873 h 6858000"/>
              <a:gd name="connsiteX79" fmla="*/ 621701 w 1508539"/>
              <a:gd name="connsiteY79" fmla="*/ 3806161 h 6858000"/>
              <a:gd name="connsiteX80" fmla="*/ 622008 w 1508539"/>
              <a:gd name="connsiteY80" fmla="*/ 3805957 h 6858000"/>
              <a:gd name="connsiteX81" fmla="*/ 622035 w 1508539"/>
              <a:gd name="connsiteY81" fmla="*/ 3797724 h 6858000"/>
              <a:gd name="connsiteX82" fmla="*/ 620650 w 1508539"/>
              <a:gd name="connsiteY82" fmla="*/ 3792098 h 6858000"/>
              <a:gd name="connsiteX83" fmla="*/ 619534 w 1508539"/>
              <a:gd name="connsiteY83" fmla="*/ 3777135 h 6858000"/>
              <a:gd name="connsiteX84" fmla="*/ 621267 w 1508539"/>
              <a:gd name="connsiteY84" fmla="*/ 3771656 h 6858000"/>
              <a:gd name="connsiteX85" fmla="*/ 625010 w 1508539"/>
              <a:gd name="connsiteY85" fmla="*/ 3769007 h 6858000"/>
              <a:gd name="connsiteX86" fmla="*/ 624476 w 1508539"/>
              <a:gd name="connsiteY86" fmla="*/ 3767709 h 6858000"/>
              <a:gd name="connsiteX87" fmla="*/ 633172 w 1508539"/>
              <a:gd name="connsiteY87" fmla="*/ 3738082 h 6858000"/>
              <a:gd name="connsiteX88" fmla="*/ 640518 w 1508539"/>
              <a:gd name="connsiteY88" fmla="*/ 3673397 h 6858000"/>
              <a:gd name="connsiteX89" fmla="*/ 639814 w 1508539"/>
              <a:gd name="connsiteY89" fmla="*/ 3637109 h 6858000"/>
              <a:gd name="connsiteX90" fmla="*/ 643257 w 1508539"/>
              <a:gd name="connsiteY90" fmla="*/ 3536883 h 6858000"/>
              <a:gd name="connsiteX91" fmla="*/ 650795 w 1508539"/>
              <a:gd name="connsiteY91" fmla="*/ 3435652 h 6858000"/>
              <a:gd name="connsiteX92" fmla="*/ 652466 w 1508539"/>
              <a:gd name="connsiteY92" fmla="*/ 3307769 h 6858000"/>
              <a:gd name="connsiteX93" fmla="*/ 670029 w 1508539"/>
              <a:gd name="connsiteY93" fmla="*/ 3250522 h 6858000"/>
              <a:gd name="connsiteX94" fmla="*/ 670454 w 1508539"/>
              <a:gd name="connsiteY94" fmla="*/ 3229163 h 6858000"/>
              <a:gd name="connsiteX95" fmla="*/ 672277 w 1508539"/>
              <a:gd name="connsiteY95" fmla="*/ 3217217 h 6858000"/>
              <a:gd name="connsiteX96" fmla="*/ 659112 w 1508539"/>
              <a:gd name="connsiteY96" fmla="*/ 3183755 h 6858000"/>
              <a:gd name="connsiteX97" fmla="*/ 659613 w 1508539"/>
              <a:gd name="connsiteY97" fmla="*/ 3178642 h 6858000"/>
              <a:gd name="connsiteX98" fmla="*/ 647213 w 1508539"/>
              <a:gd name="connsiteY98" fmla="*/ 3158586 h 6858000"/>
              <a:gd name="connsiteX99" fmla="*/ 632398 w 1508539"/>
              <a:gd name="connsiteY99" fmla="*/ 3129034 h 6858000"/>
              <a:gd name="connsiteX100" fmla="*/ 633063 w 1508539"/>
              <a:gd name="connsiteY100" fmla="*/ 3126682 h 6858000"/>
              <a:gd name="connsiteX101" fmla="*/ 623931 w 1508539"/>
              <a:gd name="connsiteY101" fmla="*/ 3114519 h 6858000"/>
              <a:gd name="connsiteX102" fmla="*/ 610540 w 1508539"/>
              <a:gd name="connsiteY102" fmla="*/ 3106272 h 6858000"/>
              <a:gd name="connsiteX103" fmla="*/ 583270 w 1508539"/>
              <a:gd name="connsiteY103" fmla="*/ 2958185 h 6858000"/>
              <a:gd name="connsiteX104" fmla="*/ 525884 w 1508539"/>
              <a:gd name="connsiteY104" fmla="*/ 2762989 h 6858000"/>
              <a:gd name="connsiteX105" fmla="*/ 474802 w 1508539"/>
              <a:gd name="connsiteY105" fmla="*/ 2554718 h 6858000"/>
              <a:gd name="connsiteX106" fmla="*/ 454896 w 1508539"/>
              <a:gd name="connsiteY106" fmla="*/ 2485734 h 6858000"/>
              <a:gd name="connsiteX107" fmla="*/ 445619 w 1508539"/>
              <a:gd name="connsiteY107" fmla="*/ 2447068 h 6858000"/>
              <a:gd name="connsiteX108" fmla="*/ 432580 w 1508539"/>
              <a:gd name="connsiteY108" fmla="*/ 2425819 h 6858000"/>
              <a:gd name="connsiteX109" fmla="*/ 438579 w 1508539"/>
              <a:gd name="connsiteY109" fmla="*/ 2402874 h 6858000"/>
              <a:gd name="connsiteX110" fmla="*/ 441191 w 1508539"/>
              <a:gd name="connsiteY110" fmla="*/ 2381443 h 6858000"/>
              <a:gd name="connsiteX111" fmla="*/ 417520 w 1508539"/>
              <a:gd name="connsiteY111" fmla="*/ 2261920 h 6858000"/>
              <a:gd name="connsiteX112" fmla="*/ 407407 w 1508539"/>
              <a:gd name="connsiteY112" fmla="*/ 2195378 h 6858000"/>
              <a:gd name="connsiteX113" fmla="*/ 391624 w 1508539"/>
              <a:gd name="connsiteY113" fmla="*/ 2155135 h 6858000"/>
              <a:gd name="connsiteX114" fmla="*/ 389082 w 1508539"/>
              <a:gd name="connsiteY114" fmla="*/ 2118008 h 6858000"/>
              <a:gd name="connsiteX115" fmla="*/ 390075 w 1508539"/>
              <a:gd name="connsiteY115" fmla="*/ 2050531 h 6858000"/>
              <a:gd name="connsiteX116" fmla="*/ 381881 w 1508539"/>
              <a:gd name="connsiteY116" fmla="*/ 1963269 h 6858000"/>
              <a:gd name="connsiteX117" fmla="*/ 363059 w 1508539"/>
              <a:gd name="connsiteY117" fmla="*/ 1906352 h 6858000"/>
              <a:gd name="connsiteX118" fmla="*/ 339616 w 1508539"/>
              <a:gd name="connsiteY118" fmla="*/ 1861531 h 6858000"/>
              <a:gd name="connsiteX119" fmla="*/ 293415 w 1508539"/>
              <a:gd name="connsiteY119" fmla="*/ 1732919 h 6858000"/>
              <a:gd name="connsiteX120" fmla="*/ 265726 w 1508539"/>
              <a:gd name="connsiteY120" fmla="*/ 1663540 h 6858000"/>
              <a:gd name="connsiteX121" fmla="*/ 264852 w 1508539"/>
              <a:gd name="connsiteY121" fmla="*/ 1615777 h 6858000"/>
              <a:gd name="connsiteX122" fmla="*/ 245647 w 1508539"/>
              <a:gd name="connsiteY122" fmla="*/ 1563678 h 6858000"/>
              <a:gd name="connsiteX123" fmla="*/ 258727 w 1508539"/>
              <a:gd name="connsiteY123" fmla="*/ 1519474 h 6858000"/>
              <a:gd name="connsiteX124" fmla="*/ 251469 w 1508539"/>
              <a:gd name="connsiteY124" fmla="*/ 1477995 h 6858000"/>
              <a:gd name="connsiteX125" fmla="*/ 237554 w 1508539"/>
              <a:gd name="connsiteY125" fmla="*/ 1373769 h 6858000"/>
              <a:gd name="connsiteX126" fmla="*/ 245861 w 1508539"/>
              <a:gd name="connsiteY126" fmla="*/ 1307086 h 6858000"/>
              <a:gd name="connsiteX127" fmla="*/ 247049 w 1508539"/>
              <a:gd name="connsiteY127" fmla="*/ 1189033 h 6858000"/>
              <a:gd name="connsiteX128" fmla="*/ 251734 w 1508539"/>
              <a:gd name="connsiteY128" fmla="*/ 1168288 h 6858000"/>
              <a:gd name="connsiteX129" fmla="*/ 244016 w 1508539"/>
              <a:gd name="connsiteY129" fmla="*/ 1142577 h 6858000"/>
              <a:gd name="connsiteX130" fmla="*/ 233322 w 1508539"/>
              <a:gd name="connsiteY130" fmla="*/ 1088484 h 6858000"/>
              <a:gd name="connsiteX131" fmla="*/ 222058 w 1508539"/>
              <a:gd name="connsiteY131" fmla="*/ 1016103 h 6858000"/>
              <a:gd name="connsiteX132" fmla="*/ 223514 w 1508539"/>
              <a:gd name="connsiteY132" fmla="*/ 932283 h 6858000"/>
              <a:gd name="connsiteX133" fmla="*/ 225750 w 1508539"/>
              <a:gd name="connsiteY133" fmla="*/ 915925 h 6858000"/>
              <a:gd name="connsiteX134" fmla="*/ 218379 w 1508539"/>
              <a:gd name="connsiteY134" fmla="*/ 896999 h 6858000"/>
              <a:gd name="connsiteX135" fmla="*/ 187787 w 1508539"/>
              <a:gd name="connsiteY135" fmla="*/ 821517 h 6858000"/>
              <a:gd name="connsiteX136" fmla="*/ 166737 w 1508539"/>
              <a:gd name="connsiteY136" fmla="*/ 751353 h 6858000"/>
              <a:gd name="connsiteX137" fmla="*/ 166295 w 1508539"/>
              <a:gd name="connsiteY137" fmla="*/ 721230 h 6858000"/>
              <a:gd name="connsiteX138" fmla="*/ 151966 w 1508539"/>
              <a:gd name="connsiteY138" fmla="*/ 681659 h 6858000"/>
              <a:gd name="connsiteX139" fmla="*/ 137385 w 1508539"/>
              <a:gd name="connsiteY139" fmla="*/ 635218 h 6858000"/>
              <a:gd name="connsiteX140" fmla="*/ 142396 w 1508539"/>
              <a:gd name="connsiteY140" fmla="*/ 613763 h 6858000"/>
              <a:gd name="connsiteX141" fmla="*/ 128338 w 1508539"/>
              <a:gd name="connsiteY141" fmla="*/ 598582 h 6858000"/>
              <a:gd name="connsiteX142" fmla="*/ 128019 w 1508539"/>
              <a:gd name="connsiteY142" fmla="*/ 576846 h 6858000"/>
              <a:gd name="connsiteX143" fmla="*/ 107645 w 1508539"/>
              <a:gd name="connsiteY143" fmla="*/ 530055 h 6858000"/>
              <a:gd name="connsiteX144" fmla="*/ 106893 w 1508539"/>
              <a:gd name="connsiteY144" fmla="*/ 465389 h 6858000"/>
              <a:gd name="connsiteX145" fmla="*/ 89816 w 1508539"/>
              <a:gd name="connsiteY145" fmla="*/ 424699 h 6858000"/>
              <a:gd name="connsiteX146" fmla="*/ 90191 w 1508539"/>
              <a:gd name="connsiteY146" fmla="*/ 404917 h 6858000"/>
              <a:gd name="connsiteX147" fmla="*/ 70148 w 1508539"/>
              <a:gd name="connsiteY147" fmla="*/ 367211 h 6858000"/>
              <a:gd name="connsiteX148" fmla="*/ 36452 w 1508539"/>
              <a:gd name="connsiteY148" fmla="*/ 268519 h 6858000"/>
              <a:gd name="connsiteX149" fmla="*/ 23935 w 1508539"/>
              <a:gd name="connsiteY149" fmla="*/ 160886 h 6858000"/>
              <a:gd name="connsiteX150" fmla="*/ 19312 w 1508539"/>
              <a:gd name="connsiteY150" fmla="*/ 47336 h 6858000"/>
              <a:gd name="connsiteX151" fmla="*/ 0 w 1508539"/>
              <a:gd name="connsiteY151"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880 w 1508539"/>
              <a:gd name="connsiteY24" fmla="*/ 6384857 h 6858000"/>
              <a:gd name="connsiteX25" fmla="*/ 243397 w 1508539"/>
              <a:gd name="connsiteY25" fmla="*/ 6372381 h 6858000"/>
              <a:gd name="connsiteX26" fmla="*/ 240591 w 1508539"/>
              <a:gd name="connsiteY26" fmla="*/ 6367510 h 6858000"/>
              <a:gd name="connsiteX27" fmla="*/ 244471 w 1508539"/>
              <a:gd name="connsiteY27" fmla="*/ 6349778 h 6858000"/>
              <a:gd name="connsiteX28" fmla="*/ 246136 w 1508539"/>
              <a:gd name="connsiteY28" fmla="*/ 6348250 h 6858000"/>
              <a:gd name="connsiteX29" fmla="*/ 262170 w 1508539"/>
              <a:gd name="connsiteY29" fmla="*/ 6281972 h 6858000"/>
              <a:gd name="connsiteX30" fmla="*/ 272933 w 1508539"/>
              <a:gd name="connsiteY30" fmla="*/ 6211940 h 6858000"/>
              <a:gd name="connsiteX31" fmla="*/ 314428 w 1508539"/>
              <a:gd name="connsiteY31" fmla="*/ 6113913 h 6858000"/>
              <a:gd name="connsiteX32" fmla="*/ 318721 w 1508539"/>
              <a:gd name="connsiteY32" fmla="*/ 6028119 h 6858000"/>
              <a:gd name="connsiteX33" fmla="*/ 345501 w 1508539"/>
              <a:gd name="connsiteY33" fmla="*/ 5934687 h 6858000"/>
              <a:gd name="connsiteX34" fmla="*/ 379513 w 1508539"/>
              <a:gd name="connsiteY34" fmla="*/ 5765594 h 6858000"/>
              <a:gd name="connsiteX35" fmla="*/ 411349 w 1508539"/>
              <a:gd name="connsiteY35" fmla="*/ 5693685 h 6858000"/>
              <a:gd name="connsiteX36" fmla="*/ 431404 w 1508539"/>
              <a:gd name="connsiteY36" fmla="*/ 5665173 h 6858000"/>
              <a:gd name="connsiteX37" fmla="*/ 465121 w 1508539"/>
              <a:gd name="connsiteY37" fmla="*/ 5563435 h 6858000"/>
              <a:gd name="connsiteX38" fmla="*/ 494626 w 1508539"/>
              <a:gd name="connsiteY38" fmla="*/ 5476393 h 6858000"/>
              <a:gd name="connsiteX39" fmla="*/ 525819 w 1508539"/>
              <a:gd name="connsiteY39" fmla="*/ 5396260 h 6858000"/>
              <a:gd name="connsiteX40" fmla="*/ 541800 w 1508539"/>
              <a:gd name="connsiteY40" fmla="*/ 5330009 h 6858000"/>
              <a:gd name="connsiteX41" fmla="*/ 575293 w 1508539"/>
              <a:gd name="connsiteY41" fmla="*/ 5273739 h 6858000"/>
              <a:gd name="connsiteX42" fmla="*/ 584892 w 1508539"/>
              <a:gd name="connsiteY42" fmla="*/ 5241779 h 6858000"/>
              <a:gd name="connsiteX43" fmla="*/ 596118 w 1508539"/>
              <a:gd name="connsiteY43" fmla="*/ 5225268 h 6858000"/>
              <a:gd name="connsiteX44" fmla="*/ 597138 w 1508539"/>
              <a:gd name="connsiteY44" fmla="*/ 5217684 h 6858000"/>
              <a:gd name="connsiteX45" fmla="*/ 604479 w 1508539"/>
              <a:gd name="connsiteY45" fmla="*/ 5193377 h 6858000"/>
              <a:gd name="connsiteX46" fmla="*/ 607782 w 1508539"/>
              <a:gd name="connsiteY46" fmla="*/ 5179288 h 6858000"/>
              <a:gd name="connsiteX47" fmla="*/ 608766 w 1508539"/>
              <a:gd name="connsiteY47" fmla="*/ 5173621 h 6858000"/>
              <a:gd name="connsiteX48" fmla="*/ 604400 w 1508539"/>
              <a:gd name="connsiteY48" fmla="*/ 5159961 h 6858000"/>
              <a:gd name="connsiteX49" fmla="*/ 611077 w 1508539"/>
              <a:gd name="connsiteY49" fmla="*/ 5144295 h 6858000"/>
              <a:gd name="connsiteX50" fmla="*/ 608010 w 1508539"/>
              <a:gd name="connsiteY50" fmla="*/ 5125185 h 6858000"/>
              <a:gd name="connsiteX51" fmla="*/ 614840 w 1508539"/>
              <a:gd name="connsiteY51" fmla="*/ 5121884 h 6858000"/>
              <a:gd name="connsiteX52" fmla="*/ 621876 w 1508539"/>
              <a:gd name="connsiteY52" fmla="*/ 5067850 h 6858000"/>
              <a:gd name="connsiteX53" fmla="*/ 624607 w 1508539"/>
              <a:gd name="connsiteY53" fmla="*/ 5060861 h 6858000"/>
              <a:gd name="connsiteX54" fmla="*/ 621311 w 1508539"/>
              <a:gd name="connsiteY54" fmla="*/ 5034192 h 6858000"/>
              <a:gd name="connsiteX55" fmla="*/ 622865 w 1508539"/>
              <a:gd name="connsiteY55" fmla="*/ 4993030 h 6858000"/>
              <a:gd name="connsiteX56" fmla="*/ 629774 w 1508539"/>
              <a:gd name="connsiteY56" fmla="*/ 4946844 h 6858000"/>
              <a:gd name="connsiteX57" fmla="*/ 625630 w 1508539"/>
              <a:gd name="connsiteY57" fmla="*/ 4932692 h 6858000"/>
              <a:gd name="connsiteX58" fmla="*/ 641033 w 1508539"/>
              <a:gd name="connsiteY58" fmla="*/ 4858827 h 6858000"/>
              <a:gd name="connsiteX59" fmla="*/ 646936 w 1508539"/>
              <a:gd name="connsiteY59" fmla="*/ 4821170 h 6858000"/>
              <a:gd name="connsiteX60" fmla="*/ 651669 w 1508539"/>
              <a:gd name="connsiteY60" fmla="*/ 4780965 h 6858000"/>
              <a:gd name="connsiteX61" fmla="*/ 652962 w 1508539"/>
              <a:gd name="connsiteY61" fmla="*/ 4750867 h 6858000"/>
              <a:gd name="connsiteX62" fmla="*/ 650769 w 1508539"/>
              <a:gd name="connsiteY62" fmla="*/ 4690749 h 6858000"/>
              <a:gd name="connsiteX63" fmla="*/ 646249 w 1508539"/>
              <a:gd name="connsiteY63" fmla="*/ 4584173 h 6858000"/>
              <a:gd name="connsiteX64" fmla="*/ 641332 w 1508539"/>
              <a:gd name="connsiteY64" fmla="*/ 4444346 h 6858000"/>
              <a:gd name="connsiteX65" fmla="*/ 637897 w 1508539"/>
              <a:gd name="connsiteY65" fmla="*/ 4375228 h 6858000"/>
              <a:gd name="connsiteX66" fmla="*/ 618550 w 1508539"/>
              <a:gd name="connsiteY66" fmla="*/ 4214165 h 6858000"/>
              <a:gd name="connsiteX67" fmla="*/ 622623 w 1508539"/>
              <a:gd name="connsiteY67" fmla="*/ 4090296 h 6858000"/>
              <a:gd name="connsiteX68" fmla="*/ 607879 w 1508539"/>
              <a:gd name="connsiteY68" fmla="*/ 4033999 h 6858000"/>
              <a:gd name="connsiteX69" fmla="*/ 609028 w 1508539"/>
              <a:gd name="connsiteY69" fmla="*/ 4031933 h 6858000"/>
              <a:gd name="connsiteX70" fmla="*/ 607604 w 1508539"/>
              <a:gd name="connsiteY70" fmla="*/ 4013953 h 6858000"/>
              <a:gd name="connsiteX71" fmla="*/ 593899 w 1508539"/>
              <a:gd name="connsiteY71" fmla="*/ 3974753 h 6858000"/>
              <a:gd name="connsiteX72" fmla="*/ 595497 w 1508539"/>
              <a:gd name="connsiteY72" fmla="*/ 3969950 h 6858000"/>
              <a:gd name="connsiteX73" fmla="*/ 588919 w 1508539"/>
              <a:gd name="connsiteY73" fmla="*/ 3933779 h 6858000"/>
              <a:gd name="connsiteX74" fmla="*/ 590250 w 1508539"/>
              <a:gd name="connsiteY74" fmla="*/ 3933093 h 6858000"/>
              <a:gd name="connsiteX75" fmla="*/ 594604 w 1508539"/>
              <a:gd name="connsiteY75" fmla="*/ 3922082 h 6858000"/>
              <a:gd name="connsiteX76" fmla="*/ 599682 w 1508539"/>
              <a:gd name="connsiteY76" fmla="*/ 3901461 h 6858000"/>
              <a:gd name="connsiteX77" fmla="*/ 622276 w 1508539"/>
              <a:gd name="connsiteY77" fmla="*/ 3813873 h 6858000"/>
              <a:gd name="connsiteX78" fmla="*/ 621701 w 1508539"/>
              <a:gd name="connsiteY78" fmla="*/ 3806161 h 6858000"/>
              <a:gd name="connsiteX79" fmla="*/ 622008 w 1508539"/>
              <a:gd name="connsiteY79" fmla="*/ 3805957 h 6858000"/>
              <a:gd name="connsiteX80" fmla="*/ 622035 w 1508539"/>
              <a:gd name="connsiteY80" fmla="*/ 3797724 h 6858000"/>
              <a:gd name="connsiteX81" fmla="*/ 620650 w 1508539"/>
              <a:gd name="connsiteY81" fmla="*/ 3792098 h 6858000"/>
              <a:gd name="connsiteX82" fmla="*/ 619534 w 1508539"/>
              <a:gd name="connsiteY82" fmla="*/ 3777135 h 6858000"/>
              <a:gd name="connsiteX83" fmla="*/ 621267 w 1508539"/>
              <a:gd name="connsiteY83" fmla="*/ 3771656 h 6858000"/>
              <a:gd name="connsiteX84" fmla="*/ 625010 w 1508539"/>
              <a:gd name="connsiteY84" fmla="*/ 3769007 h 6858000"/>
              <a:gd name="connsiteX85" fmla="*/ 624476 w 1508539"/>
              <a:gd name="connsiteY85" fmla="*/ 3767709 h 6858000"/>
              <a:gd name="connsiteX86" fmla="*/ 633172 w 1508539"/>
              <a:gd name="connsiteY86" fmla="*/ 3738082 h 6858000"/>
              <a:gd name="connsiteX87" fmla="*/ 640518 w 1508539"/>
              <a:gd name="connsiteY87" fmla="*/ 3673397 h 6858000"/>
              <a:gd name="connsiteX88" fmla="*/ 639814 w 1508539"/>
              <a:gd name="connsiteY88" fmla="*/ 3637109 h 6858000"/>
              <a:gd name="connsiteX89" fmla="*/ 643257 w 1508539"/>
              <a:gd name="connsiteY89" fmla="*/ 3536883 h 6858000"/>
              <a:gd name="connsiteX90" fmla="*/ 650795 w 1508539"/>
              <a:gd name="connsiteY90" fmla="*/ 3435652 h 6858000"/>
              <a:gd name="connsiteX91" fmla="*/ 652466 w 1508539"/>
              <a:gd name="connsiteY91" fmla="*/ 3307769 h 6858000"/>
              <a:gd name="connsiteX92" fmla="*/ 670029 w 1508539"/>
              <a:gd name="connsiteY92" fmla="*/ 3250522 h 6858000"/>
              <a:gd name="connsiteX93" fmla="*/ 670454 w 1508539"/>
              <a:gd name="connsiteY93" fmla="*/ 3229163 h 6858000"/>
              <a:gd name="connsiteX94" fmla="*/ 672277 w 1508539"/>
              <a:gd name="connsiteY94" fmla="*/ 3217217 h 6858000"/>
              <a:gd name="connsiteX95" fmla="*/ 659112 w 1508539"/>
              <a:gd name="connsiteY95" fmla="*/ 3183755 h 6858000"/>
              <a:gd name="connsiteX96" fmla="*/ 659613 w 1508539"/>
              <a:gd name="connsiteY96" fmla="*/ 3178642 h 6858000"/>
              <a:gd name="connsiteX97" fmla="*/ 647213 w 1508539"/>
              <a:gd name="connsiteY97" fmla="*/ 3158586 h 6858000"/>
              <a:gd name="connsiteX98" fmla="*/ 632398 w 1508539"/>
              <a:gd name="connsiteY98" fmla="*/ 3129034 h 6858000"/>
              <a:gd name="connsiteX99" fmla="*/ 633063 w 1508539"/>
              <a:gd name="connsiteY99" fmla="*/ 3126682 h 6858000"/>
              <a:gd name="connsiteX100" fmla="*/ 623931 w 1508539"/>
              <a:gd name="connsiteY100" fmla="*/ 3114519 h 6858000"/>
              <a:gd name="connsiteX101" fmla="*/ 610540 w 1508539"/>
              <a:gd name="connsiteY101" fmla="*/ 3106272 h 6858000"/>
              <a:gd name="connsiteX102" fmla="*/ 583270 w 1508539"/>
              <a:gd name="connsiteY102" fmla="*/ 2958185 h 6858000"/>
              <a:gd name="connsiteX103" fmla="*/ 525884 w 1508539"/>
              <a:gd name="connsiteY103" fmla="*/ 2762989 h 6858000"/>
              <a:gd name="connsiteX104" fmla="*/ 474802 w 1508539"/>
              <a:gd name="connsiteY104" fmla="*/ 2554718 h 6858000"/>
              <a:gd name="connsiteX105" fmla="*/ 454896 w 1508539"/>
              <a:gd name="connsiteY105" fmla="*/ 2485734 h 6858000"/>
              <a:gd name="connsiteX106" fmla="*/ 445619 w 1508539"/>
              <a:gd name="connsiteY106" fmla="*/ 2447068 h 6858000"/>
              <a:gd name="connsiteX107" fmla="*/ 432580 w 1508539"/>
              <a:gd name="connsiteY107" fmla="*/ 2425819 h 6858000"/>
              <a:gd name="connsiteX108" fmla="*/ 438579 w 1508539"/>
              <a:gd name="connsiteY108" fmla="*/ 2402874 h 6858000"/>
              <a:gd name="connsiteX109" fmla="*/ 441191 w 1508539"/>
              <a:gd name="connsiteY109" fmla="*/ 2381443 h 6858000"/>
              <a:gd name="connsiteX110" fmla="*/ 417520 w 1508539"/>
              <a:gd name="connsiteY110" fmla="*/ 2261920 h 6858000"/>
              <a:gd name="connsiteX111" fmla="*/ 407407 w 1508539"/>
              <a:gd name="connsiteY111" fmla="*/ 2195378 h 6858000"/>
              <a:gd name="connsiteX112" fmla="*/ 391624 w 1508539"/>
              <a:gd name="connsiteY112" fmla="*/ 2155135 h 6858000"/>
              <a:gd name="connsiteX113" fmla="*/ 389082 w 1508539"/>
              <a:gd name="connsiteY113" fmla="*/ 2118008 h 6858000"/>
              <a:gd name="connsiteX114" fmla="*/ 390075 w 1508539"/>
              <a:gd name="connsiteY114" fmla="*/ 2050531 h 6858000"/>
              <a:gd name="connsiteX115" fmla="*/ 381881 w 1508539"/>
              <a:gd name="connsiteY115" fmla="*/ 1963269 h 6858000"/>
              <a:gd name="connsiteX116" fmla="*/ 363059 w 1508539"/>
              <a:gd name="connsiteY116" fmla="*/ 1906352 h 6858000"/>
              <a:gd name="connsiteX117" fmla="*/ 339616 w 1508539"/>
              <a:gd name="connsiteY117" fmla="*/ 1861531 h 6858000"/>
              <a:gd name="connsiteX118" fmla="*/ 293415 w 1508539"/>
              <a:gd name="connsiteY118" fmla="*/ 1732919 h 6858000"/>
              <a:gd name="connsiteX119" fmla="*/ 265726 w 1508539"/>
              <a:gd name="connsiteY119" fmla="*/ 1663540 h 6858000"/>
              <a:gd name="connsiteX120" fmla="*/ 264852 w 1508539"/>
              <a:gd name="connsiteY120" fmla="*/ 1615777 h 6858000"/>
              <a:gd name="connsiteX121" fmla="*/ 245647 w 1508539"/>
              <a:gd name="connsiteY121" fmla="*/ 1563678 h 6858000"/>
              <a:gd name="connsiteX122" fmla="*/ 258727 w 1508539"/>
              <a:gd name="connsiteY122" fmla="*/ 1519474 h 6858000"/>
              <a:gd name="connsiteX123" fmla="*/ 251469 w 1508539"/>
              <a:gd name="connsiteY123" fmla="*/ 1477995 h 6858000"/>
              <a:gd name="connsiteX124" fmla="*/ 237554 w 1508539"/>
              <a:gd name="connsiteY124" fmla="*/ 1373769 h 6858000"/>
              <a:gd name="connsiteX125" fmla="*/ 245861 w 1508539"/>
              <a:gd name="connsiteY125" fmla="*/ 1307086 h 6858000"/>
              <a:gd name="connsiteX126" fmla="*/ 247049 w 1508539"/>
              <a:gd name="connsiteY126" fmla="*/ 1189033 h 6858000"/>
              <a:gd name="connsiteX127" fmla="*/ 251734 w 1508539"/>
              <a:gd name="connsiteY127" fmla="*/ 1168288 h 6858000"/>
              <a:gd name="connsiteX128" fmla="*/ 244016 w 1508539"/>
              <a:gd name="connsiteY128" fmla="*/ 1142577 h 6858000"/>
              <a:gd name="connsiteX129" fmla="*/ 233322 w 1508539"/>
              <a:gd name="connsiteY129" fmla="*/ 1088484 h 6858000"/>
              <a:gd name="connsiteX130" fmla="*/ 222058 w 1508539"/>
              <a:gd name="connsiteY130" fmla="*/ 1016103 h 6858000"/>
              <a:gd name="connsiteX131" fmla="*/ 223514 w 1508539"/>
              <a:gd name="connsiteY131" fmla="*/ 932283 h 6858000"/>
              <a:gd name="connsiteX132" fmla="*/ 225750 w 1508539"/>
              <a:gd name="connsiteY132" fmla="*/ 915925 h 6858000"/>
              <a:gd name="connsiteX133" fmla="*/ 218379 w 1508539"/>
              <a:gd name="connsiteY133" fmla="*/ 896999 h 6858000"/>
              <a:gd name="connsiteX134" fmla="*/ 187787 w 1508539"/>
              <a:gd name="connsiteY134" fmla="*/ 821517 h 6858000"/>
              <a:gd name="connsiteX135" fmla="*/ 166737 w 1508539"/>
              <a:gd name="connsiteY135" fmla="*/ 751353 h 6858000"/>
              <a:gd name="connsiteX136" fmla="*/ 166295 w 1508539"/>
              <a:gd name="connsiteY136" fmla="*/ 721230 h 6858000"/>
              <a:gd name="connsiteX137" fmla="*/ 151966 w 1508539"/>
              <a:gd name="connsiteY137" fmla="*/ 681659 h 6858000"/>
              <a:gd name="connsiteX138" fmla="*/ 137385 w 1508539"/>
              <a:gd name="connsiteY138" fmla="*/ 635218 h 6858000"/>
              <a:gd name="connsiteX139" fmla="*/ 142396 w 1508539"/>
              <a:gd name="connsiteY139" fmla="*/ 613763 h 6858000"/>
              <a:gd name="connsiteX140" fmla="*/ 128338 w 1508539"/>
              <a:gd name="connsiteY140" fmla="*/ 598582 h 6858000"/>
              <a:gd name="connsiteX141" fmla="*/ 128019 w 1508539"/>
              <a:gd name="connsiteY141" fmla="*/ 576846 h 6858000"/>
              <a:gd name="connsiteX142" fmla="*/ 107645 w 1508539"/>
              <a:gd name="connsiteY142" fmla="*/ 530055 h 6858000"/>
              <a:gd name="connsiteX143" fmla="*/ 106893 w 1508539"/>
              <a:gd name="connsiteY143" fmla="*/ 465389 h 6858000"/>
              <a:gd name="connsiteX144" fmla="*/ 89816 w 1508539"/>
              <a:gd name="connsiteY144" fmla="*/ 424699 h 6858000"/>
              <a:gd name="connsiteX145" fmla="*/ 90191 w 1508539"/>
              <a:gd name="connsiteY145" fmla="*/ 404917 h 6858000"/>
              <a:gd name="connsiteX146" fmla="*/ 70148 w 1508539"/>
              <a:gd name="connsiteY146" fmla="*/ 367211 h 6858000"/>
              <a:gd name="connsiteX147" fmla="*/ 36452 w 1508539"/>
              <a:gd name="connsiteY147" fmla="*/ 268519 h 6858000"/>
              <a:gd name="connsiteX148" fmla="*/ 23935 w 1508539"/>
              <a:gd name="connsiteY148" fmla="*/ 160886 h 6858000"/>
              <a:gd name="connsiteX149" fmla="*/ 19312 w 1508539"/>
              <a:gd name="connsiteY149" fmla="*/ 47336 h 6858000"/>
              <a:gd name="connsiteX150" fmla="*/ 0 w 1508539"/>
              <a:gd name="connsiteY150"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880 w 1508539"/>
              <a:gd name="connsiteY24" fmla="*/ 6384857 h 6858000"/>
              <a:gd name="connsiteX25" fmla="*/ 240591 w 1508539"/>
              <a:gd name="connsiteY25" fmla="*/ 6367510 h 6858000"/>
              <a:gd name="connsiteX26" fmla="*/ 244471 w 1508539"/>
              <a:gd name="connsiteY26" fmla="*/ 6349778 h 6858000"/>
              <a:gd name="connsiteX27" fmla="*/ 246136 w 1508539"/>
              <a:gd name="connsiteY27" fmla="*/ 6348250 h 6858000"/>
              <a:gd name="connsiteX28" fmla="*/ 262170 w 1508539"/>
              <a:gd name="connsiteY28" fmla="*/ 6281972 h 6858000"/>
              <a:gd name="connsiteX29" fmla="*/ 272933 w 1508539"/>
              <a:gd name="connsiteY29" fmla="*/ 6211940 h 6858000"/>
              <a:gd name="connsiteX30" fmla="*/ 314428 w 1508539"/>
              <a:gd name="connsiteY30" fmla="*/ 6113913 h 6858000"/>
              <a:gd name="connsiteX31" fmla="*/ 318721 w 1508539"/>
              <a:gd name="connsiteY31" fmla="*/ 6028119 h 6858000"/>
              <a:gd name="connsiteX32" fmla="*/ 345501 w 1508539"/>
              <a:gd name="connsiteY32" fmla="*/ 5934687 h 6858000"/>
              <a:gd name="connsiteX33" fmla="*/ 379513 w 1508539"/>
              <a:gd name="connsiteY33" fmla="*/ 5765594 h 6858000"/>
              <a:gd name="connsiteX34" fmla="*/ 411349 w 1508539"/>
              <a:gd name="connsiteY34" fmla="*/ 5693685 h 6858000"/>
              <a:gd name="connsiteX35" fmla="*/ 431404 w 1508539"/>
              <a:gd name="connsiteY35" fmla="*/ 5665173 h 6858000"/>
              <a:gd name="connsiteX36" fmla="*/ 465121 w 1508539"/>
              <a:gd name="connsiteY36" fmla="*/ 5563435 h 6858000"/>
              <a:gd name="connsiteX37" fmla="*/ 494626 w 1508539"/>
              <a:gd name="connsiteY37" fmla="*/ 5476393 h 6858000"/>
              <a:gd name="connsiteX38" fmla="*/ 525819 w 1508539"/>
              <a:gd name="connsiteY38" fmla="*/ 5396260 h 6858000"/>
              <a:gd name="connsiteX39" fmla="*/ 541800 w 1508539"/>
              <a:gd name="connsiteY39" fmla="*/ 5330009 h 6858000"/>
              <a:gd name="connsiteX40" fmla="*/ 575293 w 1508539"/>
              <a:gd name="connsiteY40" fmla="*/ 5273739 h 6858000"/>
              <a:gd name="connsiteX41" fmla="*/ 584892 w 1508539"/>
              <a:gd name="connsiteY41" fmla="*/ 5241779 h 6858000"/>
              <a:gd name="connsiteX42" fmla="*/ 596118 w 1508539"/>
              <a:gd name="connsiteY42" fmla="*/ 5225268 h 6858000"/>
              <a:gd name="connsiteX43" fmla="*/ 597138 w 1508539"/>
              <a:gd name="connsiteY43" fmla="*/ 5217684 h 6858000"/>
              <a:gd name="connsiteX44" fmla="*/ 604479 w 1508539"/>
              <a:gd name="connsiteY44" fmla="*/ 5193377 h 6858000"/>
              <a:gd name="connsiteX45" fmla="*/ 607782 w 1508539"/>
              <a:gd name="connsiteY45" fmla="*/ 5179288 h 6858000"/>
              <a:gd name="connsiteX46" fmla="*/ 608766 w 1508539"/>
              <a:gd name="connsiteY46" fmla="*/ 5173621 h 6858000"/>
              <a:gd name="connsiteX47" fmla="*/ 604400 w 1508539"/>
              <a:gd name="connsiteY47" fmla="*/ 5159961 h 6858000"/>
              <a:gd name="connsiteX48" fmla="*/ 611077 w 1508539"/>
              <a:gd name="connsiteY48" fmla="*/ 5144295 h 6858000"/>
              <a:gd name="connsiteX49" fmla="*/ 608010 w 1508539"/>
              <a:gd name="connsiteY49" fmla="*/ 5125185 h 6858000"/>
              <a:gd name="connsiteX50" fmla="*/ 614840 w 1508539"/>
              <a:gd name="connsiteY50" fmla="*/ 5121884 h 6858000"/>
              <a:gd name="connsiteX51" fmla="*/ 621876 w 1508539"/>
              <a:gd name="connsiteY51" fmla="*/ 5067850 h 6858000"/>
              <a:gd name="connsiteX52" fmla="*/ 624607 w 1508539"/>
              <a:gd name="connsiteY52" fmla="*/ 5060861 h 6858000"/>
              <a:gd name="connsiteX53" fmla="*/ 621311 w 1508539"/>
              <a:gd name="connsiteY53" fmla="*/ 5034192 h 6858000"/>
              <a:gd name="connsiteX54" fmla="*/ 622865 w 1508539"/>
              <a:gd name="connsiteY54" fmla="*/ 4993030 h 6858000"/>
              <a:gd name="connsiteX55" fmla="*/ 629774 w 1508539"/>
              <a:gd name="connsiteY55" fmla="*/ 4946844 h 6858000"/>
              <a:gd name="connsiteX56" fmla="*/ 625630 w 1508539"/>
              <a:gd name="connsiteY56" fmla="*/ 4932692 h 6858000"/>
              <a:gd name="connsiteX57" fmla="*/ 641033 w 1508539"/>
              <a:gd name="connsiteY57" fmla="*/ 4858827 h 6858000"/>
              <a:gd name="connsiteX58" fmla="*/ 646936 w 1508539"/>
              <a:gd name="connsiteY58" fmla="*/ 4821170 h 6858000"/>
              <a:gd name="connsiteX59" fmla="*/ 651669 w 1508539"/>
              <a:gd name="connsiteY59" fmla="*/ 4780965 h 6858000"/>
              <a:gd name="connsiteX60" fmla="*/ 652962 w 1508539"/>
              <a:gd name="connsiteY60" fmla="*/ 4750867 h 6858000"/>
              <a:gd name="connsiteX61" fmla="*/ 650769 w 1508539"/>
              <a:gd name="connsiteY61" fmla="*/ 4690749 h 6858000"/>
              <a:gd name="connsiteX62" fmla="*/ 646249 w 1508539"/>
              <a:gd name="connsiteY62" fmla="*/ 4584173 h 6858000"/>
              <a:gd name="connsiteX63" fmla="*/ 641332 w 1508539"/>
              <a:gd name="connsiteY63" fmla="*/ 4444346 h 6858000"/>
              <a:gd name="connsiteX64" fmla="*/ 637897 w 1508539"/>
              <a:gd name="connsiteY64" fmla="*/ 4375228 h 6858000"/>
              <a:gd name="connsiteX65" fmla="*/ 618550 w 1508539"/>
              <a:gd name="connsiteY65" fmla="*/ 4214165 h 6858000"/>
              <a:gd name="connsiteX66" fmla="*/ 622623 w 1508539"/>
              <a:gd name="connsiteY66" fmla="*/ 4090296 h 6858000"/>
              <a:gd name="connsiteX67" fmla="*/ 607879 w 1508539"/>
              <a:gd name="connsiteY67" fmla="*/ 4033999 h 6858000"/>
              <a:gd name="connsiteX68" fmla="*/ 609028 w 1508539"/>
              <a:gd name="connsiteY68" fmla="*/ 4031933 h 6858000"/>
              <a:gd name="connsiteX69" fmla="*/ 607604 w 1508539"/>
              <a:gd name="connsiteY69" fmla="*/ 4013953 h 6858000"/>
              <a:gd name="connsiteX70" fmla="*/ 593899 w 1508539"/>
              <a:gd name="connsiteY70" fmla="*/ 3974753 h 6858000"/>
              <a:gd name="connsiteX71" fmla="*/ 595497 w 1508539"/>
              <a:gd name="connsiteY71" fmla="*/ 3969950 h 6858000"/>
              <a:gd name="connsiteX72" fmla="*/ 588919 w 1508539"/>
              <a:gd name="connsiteY72" fmla="*/ 3933779 h 6858000"/>
              <a:gd name="connsiteX73" fmla="*/ 590250 w 1508539"/>
              <a:gd name="connsiteY73" fmla="*/ 3933093 h 6858000"/>
              <a:gd name="connsiteX74" fmla="*/ 594604 w 1508539"/>
              <a:gd name="connsiteY74" fmla="*/ 3922082 h 6858000"/>
              <a:gd name="connsiteX75" fmla="*/ 599682 w 1508539"/>
              <a:gd name="connsiteY75" fmla="*/ 3901461 h 6858000"/>
              <a:gd name="connsiteX76" fmla="*/ 622276 w 1508539"/>
              <a:gd name="connsiteY76" fmla="*/ 3813873 h 6858000"/>
              <a:gd name="connsiteX77" fmla="*/ 621701 w 1508539"/>
              <a:gd name="connsiteY77" fmla="*/ 3806161 h 6858000"/>
              <a:gd name="connsiteX78" fmla="*/ 622008 w 1508539"/>
              <a:gd name="connsiteY78" fmla="*/ 3805957 h 6858000"/>
              <a:gd name="connsiteX79" fmla="*/ 622035 w 1508539"/>
              <a:gd name="connsiteY79" fmla="*/ 3797724 h 6858000"/>
              <a:gd name="connsiteX80" fmla="*/ 620650 w 1508539"/>
              <a:gd name="connsiteY80" fmla="*/ 3792098 h 6858000"/>
              <a:gd name="connsiteX81" fmla="*/ 619534 w 1508539"/>
              <a:gd name="connsiteY81" fmla="*/ 3777135 h 6858000"/>
              <a:gd name="connsiteX82" fmla="*/ 621267 w 1508539"/>
              <a:gd name="connsiteY82" fmla="*/ 3771656 h 6858000"/>
              <a:gd name="connsiteX83" fmla="*/ 625010 w 1508539"/>
              <a:gd name="connsiteY83" fmla="*/ 3769007 h 6858000"/>
              <a:gd name="connsiteX84" fmla="*/ 624476 w 1508539"/>
              <a:gd name="connsiteY84" fmla="*/ 3767709 h 6858000"/>
              <a:gd name="connsiteX85" fmla="*/ 633172 w 1508539"/>
              <a:gd name="connsiteY85" fmla="*/ 3738082 h 6858000"/>
              <a:gd name="connsiteX86" fmla="*/ 640518 w 1508539"/>
              <a:gd name="connsiteY86" fmla="*/ 3673397 h 6858000"/>
              <a:gd name="connsiteX87" fmla="*/ 639814 w 1508539"/>
              <a:gd name="connsiteY87" fmla="*/ 3637109 h 6858000"/>
              <a:gd name="connsiteX88" fmla="*/ 643257 w 1508539"/>
              <a:gd name="connsiteY88" fmla="*/ 3536883 h 6858000"/>
              <a:gd name="connsiteX89" fmla="*/ 650795 w 1508539"/>
              <a:gd name="connsiteY89" fmla="*/ 3435652 h 6858000"/>
              <a:gd name="connsiteX90" fmla="*/ 652466 w 1508539"/>
              <a:gd name="connsiteY90" fmla="*/ 3307769 h 6858000"/>
              <a:gd name="connsiteX91" fmla="*/ 670029 w 1508539"/>
              <a:gd name="connsiteY91" fmla="*/ 3250522 h 6858000"/>
              <a:gd name="connsiteX92" fmla="*/ 670454 w 1508539"/>
              <a:gd name="connsiteY92" fmla="*/ 3229163 h 6858000"/>
              <a:gd name="connsiteX93" fmla="*/ 672277 w 1508539"/>
              <a:gd name="connsiteY93" fmla="*/ 3217217 h 6858000"/>
              <a:gd name="connsiteX94" fmla="*/ 659112 w 1508539"/>
              <a:gd name="connsiteY94" fmla="*/ 3183755 h 6858000"/>
              <a:gd name="connsiteX95" fmla="*/ 659613 w 1508539"/>
              <a:gd name="connsiteY95" fmla="*/ 3178642 h 6858000"/>
              <a:gd name="connsiteX96" fmla="*/ 647213 w 1508539"/>
              <a:gd name="connsiteY96" fmla="*/ 3158586 h 6858000"/>
              <a:gd name="connsiteX97" fmla="*/ 632398 w 1508539"/>
              <a:gd name="connsiteY97" fmla="*/ 3129034 h 6858000"/>
              <a:gd name="connsiteX98" fmla="*/ 633063 w 1508539"/>
              <a:gd name="connsiteY98" fmla="*/ 3126682 h 6858000"/>
              <a:gd name="connsiteX99" fmla="*/ 623931 w 1508539"/>
              <a:gd name="connsiteY99" fmla="*/ 3114519 h 6858000"/>
              <a:gd name="connsiteX100" fmla="*/ 610540 w 1508539"/>
              <a:gd name="connsiteY100" fmla="*/ 3106272 h 6858000"/>
              <a:gd name="connsiteX101" fmla="*/ 583270 w 1508539"/>
              <a:gd name="connsiteY101" fmla="*/ 2958185 h 6858000"/>
              <a:gd name="connsiteX102" fmla="*/ 525884 w 1508539"/>
              <a:gd name="connsiteY102" fmla="*/ 2762989 h 6858000"/>
              <a:gd name="connsiteX103" fmla="*/ 474802 w 1508539"/>
              <a:gd name="connsiteY103" fmla="*/ 2554718 h 6858000"/>
              <a:gd name="connsiteX104" fmla="*/ 454896 w 1508539"/>
              <a:gd name="connsiteY104" fmla="*/ 2485734 h 6858000"/>
              <a:gd name="connsiteX105" fmla="*/ 445619 w 1508539"/>
              <a:gd name="connsiteY105" fmla="*/ 2447068 h 6858000"/>
              <a:gd name="connsiteX106" fmla="*/ 432580 w 1508539"/>
              <a:gd name="connsiteY106" fmla="*/ 2425819 h 6858000"/>
              <a:gd name="connsiteX107" fmla="*/ 438579 w 1508539"/>
              <a:gd name="connsiteY107" fmla="*/ 2402874 h 6858000"/>
              <a:gd name="connsiteX108" fmla="*/ 441191 w 1508539"/>
              <a:gd name="connsiteY108" fmla="*/ 2381443 h 6858000"/>
              <a:gd name="connsiteX109" fmla="*/ 417520 w 1508539"/>
              <a:gd name="connsiteY109" fmla="*/ 2261920 h 6858000"/>
              <a:gd name="connsiteX110" fmla="*/ 407407 w 1508539"/>
              <a:gd name="connsiteY110" fmla="*/ 2195378 h 6858000"/>
              <a:gd name="connsiteX111" fmla="*/ 391624 w 1508539"/>
              <a:gd name="connsiteY111" fmla="*/ 2155135 h 6858000"/>
              <a:gd name="connsiteX112" fmla="*/ 389082 w 1508539"/>
              <a:gd name="connsiteY112" fmla="*/ 2118008 h 6858000"/>
              <a:gd name="connsiteX113" fmla="*/ 390075 w 1508539"/>
              <a:gd name="connsiteY113" fmla="*/ 2050531 h 6858000"/>
              <a:gd name="connsiteX114" fmla="*/ 381881 w 1508539"/>
              <a:gd name="connsiteY114" fmla="*/ 1963269 h 6858000"/>
              <a:gd name="connsiteX115" fmla="*/ 363059 w 1508539"/>
              <a:gd name="connsiteY115" fmla="*/ 1906352 h 6858000"/>
              <a:gd name="connsiteX116" fmla="*/ 339616 w 1508539"/>
              <a:gd name="connsiteY116" fmla="*/ 1861531 h 6858000"/>
              <a:gd name="connsiteX117" fmla="*/ 293415 w 1508539"/>
              <a:gd name="connsiteY117" fmla="*/ 1732919 h 6858000"/>
              <a:gd name="connsiteX118" fmla="*/ 265726 w 1508539"/>
              <a:gd name="connsiteY118" fmla="*/ 1663540 h 6858000"/>
              <a:gd name="connsiteX119" fmla="*/ 264852 w 1508539"/>
              <a:gd name="connsiteY119" fmla="*/ 1615777 h 6858000"/>
              <a:gd name="connsiteX120" fmla="*/ 245647 w 1508539"/>
              <a:gd name="connsiteY120" fmla="*/ 1563678 h 6858000"/>
              <a:gd name="connsiteX121" fmla="*/ 258727 w 1508539"/>
              <a:gd name="connsiteY121" fmla="*/ 1519474 h 6858000"/>
              <a:gd name="connsiteX122" fmla="*/ 251469 w 1508539"/>
              <a:gd name="connsiteY122" fmla="*/ 1477995 h 6858000"/>
              <a:gd name="connsiteX123" fmla="*/ 237554 w 1508539"/>
              <a:gd name="connsiteY123" fmla="*/ 1373769 h 6858000"/>
              <a:gd name="connsiteX124" fmla="*/ 245861 w 1508539"/>
              <a:gd name="connsiteY124" fmla="*/ 1307086 h 6858000"/>
              <a:gd name="connsiteX125" fmla="*/ 247049 w 1508539"/>
              <a:gd name="connsiteY125" fmla="*/ 1189033 h 6858000"/>
              <a:gd name="connsiteX126" fmla="*/ 251734 w 1508539"/>
              <a:gd name="connsiteY126" fmla="*/ 1168288 h 6858000"/>
              <a:gd name="connsiteX127" fmla="*/ 244016 w 1508539"/>
              <a:gd name="connsiteY127" fmla="*/ 1142577 h 6858000"/>
              <a:gd name="connsiteX128" fmla="*/ 233322 w 1508539"/>
              <a:gd name="connsiteY128" fmla="*/ 1088484 h 6858000"/>
              <a:gd name="connsiteX129" fmla="*/ 222058 w 1508539"/>
              <a:gd name="connsiteY129" fmla="*/ 1016103 h 6858000"/>
              <a:gd name="connsiteX130" fmla="*/ 223514 w 1508539"/>
              <a:gd name="connsiteY130" fmla="*/ 932283 h 6858000"/>
              <a:gd name="connsiteX131" fmla="*/ 225750 w 1508539"/>
              <a:gd name="connsiteY131" fmla="*/ 915925 h 6858000"/>
              <a:gd name="connsiteX132" fmla="*/ 218379 w 1508539"/>
              <a:gd name="connsiteY132" fmla="*/ 896999 h 6858000"/>
              <a:gd name="connsiteX133" fmla="*/ 187787 w 1508539"/>
              <a:gd name="connsiteY133" fmla="*/ 821517 h 6858000"/>
              <a:gd name="connsiteX134" fmla="*/ 166737 w 1508539"/>
              <a:gd name="connsiteY134" fmla="*/ 751353 h 6858000"/>
              <a:gd name="connsiteX135" fmla="*/ 166295 w 1508539"/>
              <a:gd name="connsiteY135" fmla="*/ 721230 h 6858000"/>
              <a:gd name="connsiteX136" fmla="*/ 151966 w 1508539"/>
              <a:gd name="connsiteY136" fmla="*/ 681659 h 6858000"/>
              <a:gd name="connsiteX137" fmla="*/ 137385 w 1508539"/>
              <a:gd name="connsiteY137" fmla="*/ 635218 h 6858000"/>
              <a:gd name="connsiteX138" fmla="*/ 142396 w 1508539"/>
              <a:gd name="connsiteY138" fmla="*/ 613763 h 6858000"/>
              <a:gd name="connsiteX139" fmla="*/ 128338 w 1508539"/>
              <a:gd name="connsiteY139" fmla="*/ 598582 h 6858000"/>
              <a:gd name="connsiteX140" fmla="*/ 128019 w 1508539"/>
              <a:gd name="connsiteY140" fmla="*/ 576846 h 6858000"/>
              <a:gd name="connsiteX141" fmla="*/ 107645 w 1508539"/>
              <a:gd name="connsiteY141" fmla="*/ 530055 h 6858000"/>
              <a:gd name="connsiteX142" fmla="*/ 106893 w 1508539"/>
              <a:gd name="connsiteY142" fmla="*/ 465389 h 6858000"/>
              <a:gd name="connsiteX143" fmla="*/ 89816 w 1508539"/>
              <a:gd name="connsiteY143" fmla="*/ 424699 h 6858000"/>
              <a:gd name="connsiteX144" fmla="*/ 90191 w 1508539"/>
              <a:gd name="connsiteY144" fmla="*/ 404917 h 6858000"/>
              <a:gd name="connsiteX145" fmla="*/ 70148 w 1508539"/>
              <a:gd name="connsiteY145" fmla="*/ 367211 h 6858000"/>
              <a:gd name="connsiteX146" fmla="*/ 36452 w 1508539"/>
              <a:gd name="connsiteY146" fmla="*/ 268519 h 6858000"/>
              <a:gd name="connsiteX147" fmla="*/ 23935 w 1508539"/>
              <a:gd name="connsiteY147" fmla="*/ 160886 h 6858000"/>
              <a:gd name="connsiteX148" fmla="*/ 19312 w 1508539"/>
              <a:gd name="connsiteY148" fmla="*/ 47336 h 6858000"/>
              <a:gd name="connsiteX149" fmla="*/ 0 w 1508539"/>
              <a:gd name="connsiteY149"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139560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880 w 1508539"/>
              <a:gd name="connsiteY24" fmla="*/ 6384857 h 6858000"/>
              <a:gd name="connsiteX25" fmla="*/ 240591 w 1508539"/>
              <a:gd name="connsiteY25" fmla="*/ 6367510 h 6858000"/>
              <a:gd name="connsiteX26" fmla="*/ 244471 w 1508539"/>
              <a:gd name="connsiteY26" fmla="*/ 6349778 h 6858000"/>
              <a:gd name="connsiteX27" fmla="*/ 246136 w 1508539"/>
              <a:gd name="connsiteY27" fmla="*/ 6348250 h 6858000"/>
              <a:gd name="connsiteX28" fmla="*/ 262170 w 1508539"/>
              <a:gd name="connsiteY28" fmla="*/ 6281972 h 6858000"/>
              <a:gd name="connsiteX29" fmla="*/ 272933 w 1508539"/>
              <a:gd name="connsiteY29" fmla="*/ 6211940 h 6858000"/>
              <a:gd name="connsiteX30" fmla="*/ 314428 w 1508539"/>
              <a:gd name="connsiteY30" fmla="*/ 6113913 h 6858000"/>
              <a:gd name="connsiteX31" fmla="*/ 318721 w 1508539"/>
              <a:gd name="connsiteY31" fmla="*/ 6028119 h 6858000"/>
              <a:gd name="connsiteX32" fmla="*/ 345501 w 1508539"/>
              <a:gd name="connsiteY32" fmla="*/ 5934687 h 6858000"/>
              <a:gd name="connsiteX33" fmla="*/ 379513 w 1508539"/>
              <a:gd name="connsiteY33" fmla="*/ 5765594 h 6858000"/>
              <a:gd name="connsiteX34" fmla="*/ 411349 w 1508539"/>
              <a:gd name="connsiteY34" fmla="*/ 5693685 h 6858000"/>
              <a:gd name="connsiteX35" fmla="*/ 431404 w 1508539"/>
              <a:gd name="connsiteY35" fmla="*/ 5665173 h 6858000"/>
              <a:gd name="connsiteX36" fmla="*/ 465121 w 1508539"/>
              <a:gd name="connsiteY36" fmla="*/ 5563435 h 6858000"/>
              <a:gd name="connsiteX37" fmla="*/ 494626 w 1508539"/>
              <a:gd name="connsiteY37" fmla="*/ 5476393 h 6858000"/>
              <a:gd name="connsiteX38" fmla="*/ 525819 w 1508539"/>
              <a:gd name="connsiteY38" fmla="*/ 5396260 h 6858000"/>
              <a:gd name="connsiteX39" fmla="*/ 541800 w 1508539"/>
              <a:gd name="connsiteY39" fmla="*/ 5330009 h 6858000"/>
              <a:gd name="connsiteX40" fmla="*/ 575293 w 1508539"/>
              <a:gd name="connsiteY40" fmla="*/ 5273739 h 6858000"/>
              <a:gd name="connsiteX41" fmla="*/ 584892 w 1508539"/>
              <a:gd name="connsiteY41" fmla="*/ 5241779 h 6858000"/>
              <a:gd name="connsiteX42" fmla="*/ 596118 w 1508539"/>
              <a:gd name="connsiteY42" fmla="*/ 5225268 h 6858000"/>
              <a:gd name="connsiteX43" fmla="*/ 597138 w 1508539"/>
              <a:gd name="connsiteY43" fmla="*/ 5217684 h 6858000"/>
              <a:gd name="connsiteX44" fmla="*/ 604479 w 1508539"/>
              <a:gd name="connsiteY44" fmla="*/ 5193377 h 6858000"/>
              <a:gd name="connsiteX45" fmla="*/ 607782 w 1508539"/>
              <a:gd name="connsiteY45" fmla="*/ 5179288 h 6858000"/>
              <a:gd name="connsiteX46" fmla="*/ 608766 w 1508539"/>
              <a:gd name="connsiteY46" fmla="*/ 5173621 h 6858000"/>
              <a:gd name="connsiteX47" fmla="*/ 604400 w 1508539"/>
              <a:gd name="connsiteY47" fmla="*/ 5159961 h 6858000"/>
              <a:gd name="connsiteX48" fmla="*/ 611077 w 1508539"/>
              <a:gd name="connsiteY48" fmla="*/ 5144295 h 6858000"/>
              <a:gd name="connsiteX49" fmla="*/ 608010 w 1508539"/>
              <a:gd name="connsiteY49" fmla="*/ 5125185 h 6858000"/>
              <a:gd name="connsiteX50" fmla="*/ 614840 w 1508539"/>
              <a:gd name="connsiteY50" fmla="*/ 5121884 h 6858000"/>
              <a:gd name="connsiteX51" fmla="*/ 621876 w 1508539"/>
              <a:gd name="connsiteY51" fmla="*/ 5067850 h 6858000"/>
              <a:gd name="connsiteX52" fmla="*/ 624607 w 1508539"/>
              <a:gd name="connsiteY52" fmla="*/ 5060861 h 6858000"/>
              <a:gd name="connsiteX53" fmla="*/ 621311 w 1508539"/>
              <a:gd name="connsiteY53" fmla="*/ 5034192 h 6858000"/>
              <a:gd name="connsiteX54" fmla="*/ 622865 w 1508539"/>
              <a:gd name="connsiteY54" fmla="*/ 4993030 h 6858000"/>
              <a:gd name="connsiteX55" fmla="*/ 629774 w 1508539"/>
              <a:gd name="connsiteY55" fmla="*/ 4946844 h 6858000"/>
              <a:gd name="connsiteX56" fmla="*/ 625630 w 1508539"/>
              <a:gd name="connsiteY56" fmla="*/ 4932692 h 6858000"/>
              <a:gd name="connsiteX57" fmla="*/ 641033 w 1508539"/>
              <a:gd name="connsiteY57" fmla="*/ 4858827 h 6858000"/>
              <a:gd name="connsiteX58" fmla="*/ 646936 w 1508539"/>
              <a:gd name="connsiteY58" fmla="*/ 4821170 h 6858000"/>
              <a:gd name="connsiteX59" fmla="*/ 651669 w 1508539"/>
              <a:gd name="connsiteY59" fmla="*/ 4780965 h 6858000"/>
              <a:gd name="connsiteX60" fmla="*/ 652962 w 1508539"/>
              <a:gd name="connsiteY60" fmla="*/ 4750867 h 6858000"/>
              <a:gd name="connsiteX61" fmla="*/ 650769 w 1508539"/>
              <a:gd name="connsiteY61" fmla="*/ 4690749 h 6858000"/>
              <a:gd name="connsiteX62" fmla="*/ 646249 w 1508539"/>
              <a:gd name="connsiteY62" fmla="*/ 4584173 h 6858000"/>
              <a:gd name="connsiteX63" fmla="*/ 641332 w 1508539"/>
              <a:gd name="connsiteY63" fmla="*/ 4444346 h 6858000"/>
              <a:gd name="connsiteX64" fmla="*/ 637897 w 1508539"/>
              <a:gd name="connsiteY64" fmla="*/ 4375228 h 6858000"/>
              <a:gd name="connsiteX65" fmla="*/ 618550 w 1508539"/>
              <a:gd name="connsiteY65" fmla="*/ 4214165 h 6858000"/>
              <a:gd name="connsiteX66" fmla="*/ 622623 w 1508539"/>
              <a:gd name="connsiteY66" fmla="*/ 4090296 h 6858000"/>
              <a:gd name="connsiteX67" fmla="*/ 607879 w 1508539"/>
              <a:gd name="connsiteY67" fmla="*/ 4033999 h 6858000"/>
              <a:gd name="connsiteX68" fmla="*/ 609028 w 1508539"/>
              <a:gd name="connsiteY68" fmla="*/ 4031933 h 6858000"/>
              <a:gd name="connsiteX69" fmla="*/ 607604 w 1508539"/>
              <a:gd name="connsiteY69" fmla="*/ 4013953 h 6858000"/>
              <a:gd name="connsiteX70" fmla="*/ 593899 w 1508539"/>
              <a:gd name="connsiteY70" fmla="*/ 3974753 h 6858000"/>
              <a:gd name="connsiteX71" fmla="*/ 595497 w 1508539"/>
              <a:gd name="connsiteY71" fmla="*/ 3969950 h 6858000"/>
              <a:gd name="connsiteX72" fmla="*/ 588919 w 1508539"/>
              <a:gd name="connsiteY72" fmla="*/ 3933779 h 6858000"/>
              <a:gd name="connsiteX73" fmla="*/ 590250 w 1508539"/>
              <a:gd name="connsiteY73" fmla="*/ 3933093 h 6858000"/>
              <a:gd name="connsiteX74" fmla="*/ 594604 w 1508539"/>
              <a:gd name="connsiteY74" fmla="*/ 3922082 h 6858000"/>
              <a:gd name="connsiteX75" fmla="*/ 599682 w 1508539"/>
              <a:gd name="connsiteY75" fmla="*/ 3901461 h 6858000"/>
              <a:gd name="connsiteX76" fmla="*/ 622276 w 1508539"/>
              <a:gd name="connsiteY76" fmla="*/ 3813873 h 6858000"/>
              <a:gd name="connsiteX77" fmla="*/ 621701 w 1508539"/>
              <a:gd name="connsiteY77" fmla="*/ 3806161 h 6858000"/>
              <a:gd name="connsiteX78" fmla="*/ 622008 w 1508539"/>
              <a:gd name="connsiteY78" fmla="*/ 3805957 h 6858000"/>
              <a:gd name="connsiteX79" fmla="*/ 622035 w 1508539"/>
              <a:gd name="connsiteY79" fmla="*/ 3797724 h 6858000"/>
              <a:gd name="connsiteX80" fmla="*/ 620650 w 1508539"/>
              <a:gd name="connsiteY80" fmla="*/ 3792098 h 6858000"/>
              <a:gd name="connsiteX81" fmla="*/ 619534 w 1508539"/>
              <a:gd name="connsiteY81" fmla="*/ 3777135 h 6858000"/>
              <a:gd name="connsiteX82" fmla="*/ 621267 w 1508539"/>
              <a:gd name="connsiteY82" fmla="*/ 3771656 h 6858000"/>
              <a:gd name="connsiteX83" fmla="*/ 625010 w 1508539"/>
              <a:gd name="connsiteY83" fmla="*/ 3769007 h 6858000"/>
              <a:gd name="connsiteX84" fmla="*/ 624476 w 1508539"/>
              <a:gd name="connsiteY84" fmla="*/ 3767709 h 6858000"/>
              <a:gd name="connsiteX85" fmla="*/ 633172 w 1508539"/>
              <a:gd name="connsiteY85" fmla="*/ 3738082 h 6858000"/>
              <a:gd name="connsiteX86" fmla="*/ 640518 w 1508539"/>
              <a:gd name="connsiteY86" fmla="*/ 3673397 h 6858000"/>
              <a:gd name="connsiteX87" fmla="*/ 639814 w 1508539"/>
              <a:gd name="connsiteY87" fmla="*/ 3637109 h 6858000"/>
              <a:gd name="connsiteX88" fmla="*/ 643257 w 1508539"/>
              <a:gd name="connsiteY88" fmla="*/ 3536883 h 6858000"/>
              <a:gd name="connsiteX89" fmla="*/ 650795 w 1508539"/>
              <a:gd name="connsiteY89" fmla="*/ 3435652 h 6858000"/>
              <a:gd name="connsiteX90" fmla="*/ 652466 w 1508539"/>
              <a:gd name="connsiteY90" fmla="*/ 3307769 h 6858000"/>
              <a:gd name="connsiteX91" fmla="*/ 670029 w 1508539"/>
              <a:gd name="connsiteY91" fmla="*/ 3250522 h 6858000"/>
              <a:gd name="connsiteX92" fmla="*/ 670454 w 1508539"/>
              <a:gd name="connsiteY92" fmla="*/ 3229163 h 6858000"/>
              <a:gd name="connsiteX93" fmla="*/ 672277 w 1508539"/>
              <a:gd name="connsiteY93" fmla="*/ 3217217 h 6858000"/>
              <a:gd name="connsiteX94" fmla="*/ 659112 w 1508539"/>
              <a:gd name="connsiteY94" fmla="*/ 3183755 h 6858000"/>
              <a:gd name="connsiteX95" fmla="*/ 659613 w 1508539"/>
              <a:gd name="connsiteY95" fmla="*/ 3178642 h 6858000"/>
              <a:gd name="connsiteX96" fmla="*/ 647213 w 1508539"/>
              <a:gd name="connsiteY96" fmla="*/ 3158586 h 6858000"/>
              <a:gd name="connsiteX97" fmla="*/ 632398 w 1508539"/>
              <a:gd name="connsiteY97" fmla="*/ 3129034 h 6858000"/>
              <a:gd name="connsiteX98" fmla="*/ 633063 w 1508539"/>
              <a:gd name="connsiteY98" fmla="*/ 3126682 h 6858000"/>
              <a:gd name="connsiteX99" fmla="*/ 623931 w 1508539"/>
              <a:gd name="connsiteY99" fmla="*/ 3114519 h 6858000"/>
              <a:gd name="connsiteX100" fmla="*/ 610540 w 1508539"/>
              <a:gd name="connsiteY100" fmla="*/ 3106272 h 6858000"/>
              <a:gd name="connsiteX101" fmla="*/ 583270 w 1508539"/>
              <a:gd name="connsiteY101" fmla="*/ 2958185 h 6858000"/>
              <a:gd name="connsiteX102" fmla="*/ 525884 w 1508539"/>
              <a:gd name="connsiteY102" fmla="*/ 2762989 h 6858000"/>
              <a:gd name="connsiteX103" fmla="*/ 474802 w 1508539"/>
              <a:gd name="connsiteY103" fmla="*/ 2554718 h 6858000"/>
              <a:gd name="connsiteX104" fmla="*/ 454896 w 1508539"/>
              <a:gd name="connsiteY104" fmla="*/ 2485734 h 6858000"/>
              <a:gd name="connsiteX105" fmla="*/ 445619 w 1508539"/>
              <a:gd name="connsiteY105" fmla="*/ 2447068 h 6858000"/>
              <a:gd name="connsiteX106" fmla="*/ 432580 w 1508539"/>
              <a:gd name="connsiteY106" fmla="*/ 2425819 h 6858000"/>
              <a:gd name="connsiteX107" fmla="*/ 438579 w 1508539"/>
              <a:gd name="connsiteY107" fmla="*/ 2402874 h 6858000"/>
              <a:gd name="connsiteX108" fmla="*/ 441191 w 1508539"/>
              <a:gd name="connsiteY108" fmla="*/ 2381443 h 6858000"/>
              <a:gd name="connsiteX109" fmla="*/ 417520 w 1508539"/>
              <a:gd name="connsiteY109" fmla="*/ 2261920 h 6858000"/>
              <a:gd name="connsiteX110" fmla="*/ 407407 w 1508539"/>
              <a:gd name="connsiteY110" fmla="*/ 2195378 h 6858000"/>
              <a:gd name="connsiteX111" fmla="*/ 391624 w 1508539"/>
              <a:gd name="connsiteY111" fmla="*/ 2155135 h 6858000"/>
              <a:gd name="connsiteX112" fmla="*/ 389082 w 1508539"/>
              <a:gd name="connsiteY112" fmla="*/ 2118008 h 6858000"/>
              <a:gd name="connsiteX113" fmla="*/ 390075 w 1508539"/>
              <a:gd name="connsiteY113" fmla="*/ 2050531 h 6858000"/>
              <a:gd name="connsiteX114" fmla="*/ 381881 w 1508539"/>
              <a:gd name="connsiteY114" fmla="*/ 1963269 h 6858000"/>
              <a:gd name="connsiteX115" fmla="*/ 363059 w 1508539"/>
              <a:gd name="connsiteY115" fmla="*/ 1906352 h 6858000"/>
              <a:gd name="connsiteX116" fmla="*/ 339616 w 1508539"/>
              <a:gd name="connsiteY116" fmla="*/ 1861531 h 6858000"/>
              <a:gd name="connsiteX117" fmla="*/ 293415 w 1508539"/>
              <a:gd name="connsiteY117" fmla="*/ 1732919 h 6858000"/>
              <a:gd name="connsiteX118" fmla="*/ 265726 w 1508539"/>
              <a:gd name="connsiteY118" fmla="*/ 1663540 h 6858000"/>
              <a:gd name="connsiteX119" fmla="*/ 264852 w 1508539"/>
              <a:gd name="connsiteY119" fmla="*/ 1615777 h 6858000"/>
              <a:gd name="connsiteX120" fmla="*/ 245647 w 1508539"/>
              <a:gd name="connsiteY120" fmla="*/ 1563678 h 6858000"/>
              <a:gd name="connsiteX121" fmla="*/ 258727 w 1508539"/>
              <a:gd name="connsiteY121" fmla="*/ 1519474 h 6858000"/>
              <a:gd name="connsiteX122" fmla="*/ 251469 w 1508539"/>
              <a:gd name="connsiteY122" fmla="*/ 1477995 h 6858000"/>
              <a:gd name="connsiteX123" fmla="*/ 237554 w 1508539"/>
              <a:gd name="connsiteY123" fmla="*/ 1373769 h 6858000"/>
              <a:gd name="connsiteX124" fmla="*/ 245861 w 1508539"/>
              <a:gd name="connsiteY124" fmla="*/ 1307086 h 6858000"/>
              <a:gd name="connsiteX125" fmla="*/ 247049 w 1508539"/>
              <a:gd name="connsiteY125" fmla="*/ 1189033 h 6858000"/>
              <a:gd name="connsiteX126" fmla="*/ 251734 w 1508539"/>
              <a:gd name="connsiteY126" fmla="*/ 1168288 h 6858000"/>
              <a:gd name="connsiteX127" fmla="*/ 244016 w 1508539"/>
              <a:gd name="connsiteY127" fmla="*/ 1142577 h 6858000"/>
              <a:gd name="connsiteX128" fmla="*/ 233322 w 1508539"/>
              <a:gd name="connsiteY128" fmla="*/ 1088484 h 6858000"/>
              <a:gd name="connsiteX129" fmla="*/ 222058 w 1508539"/>
              <a:gd name="connsiteY129" fmla="*/ 1016103 h 6858000"/>
              <a:gd name="connsiteX130" fmla="*/ 223514 w 1508539"/>
              <a:gd name="connsiteY130" fmla="*/ 932283 h 6858000"/>
              <a:gd name="connsiteX131" fmla="*/ 225750 w 1508539"/>
              <a:gd name="connsiteY131" fmla="*/ 915925 h 6858000"/>
              <a:gd name="connsiteX132" fmla="*/ 218379 w 1508539"/>
              <a:gd name="connsiteY132" fmla="*/ 896999 h 6858000"/>
              <a:gd name="connsiteX133" fmla="*/ 187787 w 1508539"/>
              <a:gd name="connsiteY133" fmla="*/ 821517 h 6858000"/>
              <a:gd name="connsiteX134" fmla="*/ 166737 w 1508539"/>
              <a:gd name="connsiteY134" fmla="*/ 751353 h 6858000"/>
              <a:gd name="connsiteX135" fmla="*/ 166295 w 1508539"/>
              <a:gd name="connsiteY135" fmla="*/ 721230 h 6858000"/>
              <a:gd name="connsiteX136" fmla="*/ 151966 w 1508539"/>
              <a:gd name="connsiteY136" fmla="*/ 681659 h 6858000"/>
              <a:gd name="connsiteX137" fmla="*/ 137385 w 1508539"/>
              <a:gd name="connsiteY137" fmla="*/ 635218 h 6858000"/>
              <a:gd name="connsiteX138" fmla="*/ 142396 w 1508539"/>
              <a:gd name="connsiteY138" fmla="*/ 613763 h 6858000"/>
              <a:gd name="connsiteX139" fmla="*/ 128338 w 1508539"/>
              <a:gd name="connsiteY139" fmla="*/ 598582 h 6858000"/>
              <a:gd name="connsiteX140" fmla="*/ 128019 w 1508539"/>
              <a:gd name="connsiteY140" fmla="*/ 576846 h 6858000"/>
              <a:gd name="connsiteX141" fmla="*/ 107645 w 1508539"/>
              <a:gd name="connsiteY141" fmla="*/ 530055 h 6858000"/>
              <a:gd name="connsiteX142" fmla="*/ 106893 w 1508539"/>
              <a:gd name="connsiteY142" fmla="*/ 465389 h 6858000"/>
              <a:gd name="connsiteX143" fmla="*/ 89816 w 1508539"/>
              <a:gd name="connsiteY143" fmla="*/ 424699 h 6858000"/>
              <a:gd name="connsiteX144" fmla="*/ 90191 w 1508539"/>
              <a:gd name="connsiteY144" fmla="*/ 404917 h 6858000"/>
              <a:gd name="connsiteX145" fmla="*/ 70148 w 1508539"/>
              <a:gd name="connsiteY145" fmla="*/ 367211 h 6858000"/>
              <a:gd name="connsiteX146" fmla="*/ 36452 w 1508539"/>
              <a:gd name="connsiteY146" fmla="*/ 268519 h 6858000"/>
              <a:gd name="connsiteX147" fmla="*/ 23935 w 1508539"/>
              <a:gd name="connsiteY147" fmla="*/ 160886 h 6858000"/>
              <a:gd name="connsiteX148" fmla="*/ 19312 w 1508539"/>
              <a:gd name="connsiteY148" fmla="*/ 47336 h 6858000"/>
              <a:gd name="connsiteX149" fmla="*/ 0 w 1508539"/>
              <a:gd name="connsiteY14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69364 w 1508539"/>
              <a:gd name="connsiteY4" fmla="*/ 6809549 h 6858000"/>
              <a:gd name="connsiteX5" fmla="*/ 101575 w 1508539"/>
              <a:gd name="connsiteY5" fmla="*/ 6715115 h 6858000"/>
              <a:gd name="connsiteX6" fmla="*/ 111426 w 1508539"/>
              <a:gd name="connsiteY6" fmla="*/ 6680170 h 6858000"/>
              <a:gd name="connsiteX7" fmla="*/ 136976 w 1508539"/>
              <a:gd name="connsiteY7" fmla="*/ 6621207 h 6858000"/>
              <a:gd name="connsiteX8" fmla="*/ 153633 w 1508539"/>
              <a:gd name="connsiteY8" fmla="*/ 6596265 h 6858000"/>
              <a:gd name="connsiteX9" fmla="*/ 153512 w 1508539"/>
              <a:gd name="connsiteY9" fmla="*/ 6594818 h 6858000"/>
              <a:gd name="connsiteX10" fmla="*/ 157757 w 1508539"/>
              <a:gd name="connsiteY10" fmla="*/ 6593735 h 6858000"/>
              <a:gd name="connsiteX11" fmla="*/ 160954 w 1508539"/>
              <a:gd name="connsiteY11" fmla="*/ 6589172 h 6858000"/>
              <a:gd name="connsiteX12" fmla="*/ 164248 w 1508539"/>
              <a:gd name="connsiteY12" fmla="*/ 6574442 h 6858000"/>
              <a:gd name="connsiteX13" fmla="*/ 164588 w 1508539"/>
              <a:gd name="connsiteY13" fmla="*/ 6568530 h 6858000"/>
              <a:gd name="connsiteX14" fmla="*/ 166997 w 1508539"/>
              <a:gd name="connsiteY14" fmla="*/ 6560674 h 6858000"/>
              <a:gd name="connsiteX15" fmla="*/ 167342 w 1508539"/>
              <a:gd name="connsiteY15" fmla="*/ 6560598 h 6858000"/>
              <a:gd name="connsiteX16" fmla="*/ 169039 w 1508539"/>
              <a:gd name="connsiteY16" fmla="*/ 6553006 h 6858000"/>
              <a:gd name="connsiteX17" fmla="*/ 173735 w 1508539"/>
              <a:gd name="connsiteY17" fmla="*/ 6514360 h 6858000"/>
              <a:gd name="connsiteX18" fmla="*/ 215389 w 1508539"/>
              <a:gd name="connsiteY18" fmla="*/ 6478062 h 6858000"/>
              <a:gd name="connsiteX19" fmla="*/ 226078 w 1508539"/>
              <a:gd name="connsiteY19" fmla="*/ 6460325 h 6858000"/>
              <a:gd name="connsiteX20" fmla="*/ 233311 w 1508539"/>
              <a:gd name="connsiteY20" fmla="*/ 6451488 h 6858000"/>
              <a:gd name="connsiteX21" fmla="*/ 234746 w 1508539"/>
              <a:gd name="connsiteY21" fmla="*/ 6451348 h 6858000"/>
              <a:gd name="connsiteX22" fmla="*/ 239104 w 1508539"/>
              <a:gd name="connsiteY22" fmla="*/ 6414240 h 6858000"/>
              <a:gd name="connsiteX23" fmla="*/ 241880 w 1508539"/>
              <a:gd name="connsiteY23" fmla="*/ 6384857 h 6858000"/>
              <a:gd name="connsiteX24" fmla="*/ 240591 w 1508539"/>
              <a:gd name="connsiteY24" fmla="*/ 6367510 h 6858000"/>
              <a:gd name="connsiteX25" fmla="*/ 244471 w 1508539"/>
              <a:gd name="connsiteY25" fmla="*/ 6349778 h 6858000"/>
              <a:gd name="connsiteX26" fmla="*/ 246136 w 1508539"/>
              <a:gd name="connsiteY26" fmla="*/ 6348250 h 6858000"/>
              <a:gd name="connsiteX27" fmla="*/ 262170 w 1508539"/>
              <a:gd name="connsiteY27" fmla="*/ 6281972 h 6858000"/>
              <a:gd name="connsiteX28" fmla="*/ 272933 w 1508539"/>
              <a:gd name="connsiteY28" fmla="*/ 6211940 h 6858000"/>
              <a:gd name="connsiteX29" fmla="*/ 314428 w 1508539"/>
              <a:gd name="connsiteY29" fmla="*/ 6113913 h 6858000"/>
              <a:gd name="connsiteX30" fmla="*/ 318721 w 1508539"/>
              <a:gd name="connsiteY30" fmla="*/ 6028119 h 6858000"/>
              <a:gd name="connsiteX31" fmla="*/ 345501 w 1508539"/>
              <a:gd name="connsiteY31" fmla="*/ 5934687 h 6858000"/>
              <a:gd name="connsiteX32" fmla="*/ 379513 w 1508539"/>
              <a:gd name="connsiteY32" fmla="*/ 5765594 h 6858000"/>
              <a:gd name="connsiteX33" fmla="*/ 411349 w 1508539"/>
              <a:gd name="connsiteY33" fmla="*/ 5693685 h 6858000"/>
              <a:gd name="connsiteX34" fmla="*/ 431404 w 1508539"/>
              <a:gd name="connsiteY34" fmla="*/ 5665173 h 6858000"/>
              <a:gd name="connsiteX35" fmla="*/ 465121 w 1508539"/>
              <a:gd name="connsiteY35" fmla="*/ 5563435 h 6858000"/>
              <a:gd name="connsiteX36" fmla="*/ 494626 w 1508539"/>
              <a:gd name="connsiteY36" fmla="*/ 5476393 h 6858000"/>
              <a:gd name="connsiteX37" fmla="*/ 525819 w 1508539"/>
              <a:gd name="connsiteY37" fmla="*/ 5396260 h 6858000"/>
              <a:gd name="connsiteX38" fmla="*/ 541800 w 1508539"/>
              <a:gd name="connsiteY38" fmla="*/ 5330009 h 6858000"/>
              <a:gd name="connsiteX39" fmla="*/ 575293 w 1508539"/>
              <a:gd name="connsiteY39" fmla="*/ 5273739 h 6858000"/>
              <a:gd name="connsiteX40" fmla="*/ 584892 w 1508539"/>
              <a:gd name="connsiteY40" fmla="*/ 5241779 h 6858000"/>
              <a:gd name="connsiteX41" fmla="*/ 596118 w 1508539"/>
              <a:gd name="connsiteY41" fmla="*/ 5225268 h 6858000"/>
              <a:gd name="connsiteX42" fmla="*/ 597138 w 1508539"/>
              <a:gd name="connsiteY42" fmla="*/ 5217684 h 6858000"/>
              <a:gd name="connsiteX43" fmla="*/ 604479 w 1508539"/>
              <a:gd name="connsiteY43" fmla="*/ 5193377 h 6858000"/>
              <a:gd name="connsiteX44" fmla="*/ 607782 w 1508539"/>
              <a:gd name="connsiteY44" fmla="*/ 5179288 h 6858000"/>
              <a:gd name="connsiteX45" fmla="*/ 608766 w 1508539"/>
              <a:gd name="connsiteY45" fmla="*/ 5173621 h 6858000"/>
              <a:gd name="connsiteX46" fmla="*/ 604400 w 1508539"/>
              <a:gd name="connsiteY46" fmla="*/ 5159961 h 6858000"/>
              <a:gd name="connsiteX47" fmla="*/ 611077 w 1508539"/>
              <a:gd name="connsiteY47" fmla="*/ 5144295 h 6858000"/>
              <a:gd name="connsiteX48" fmla="*/ 608010 w 1508539"/>
              <a:gd name="connsiteY48" fmla="*/ 5125185 h 6858000"/>
              <a:gd name="connsiteX49" fmla="*/ 614840 w 1508539"/>
              <a:gd name="connsiteY49" fmla="*/ 5121884 h 6858000"/>
              <a:gd name="connsiteX50" fmla="*/ 621876 w 1508539"/>
              <a:gd name="connsiteY50" fmla="*/ 5067850 h 6858000"/>
              <a:gd name="connsiteX51" fmla="*/ 624607 w 1508539"/>
              <a:gd name="connsiteY51" fmla="*/ 5060861 h 6858000"/>
              <a:gd name="connsiteX52" fmla="*/ 621311 w 1508539"/>
              <a:gd name="connsiteY52" fmla="*/ 5034192 h 6858000"/>
              <a:gd name="connsiteX53" fmla="*/ 622865 w 1508539"/>
              <a:gd name="connsiteY53" fmla="*/ 4993030 h 6858000"/>
              <a:gd name="connsiteX54" fmla="*/ 629774 w 1508539"/>
              <a:gd name="connsiteY54" fmla="*/ 4946844 h 6858000"/>
              <a:gd name="connsiteX55" fmla="*/ 625630 w 1508539"/>
              <a:gd name="connsiteY55" fmla="*/ 4932692 h 6858000"/>
              <a:gd name="connsiteX56" fmla="*/ 641033 w 1508539"/>
              <a:gd name="connsiteY56" fmla="*/ 4858827 h 6858000"/>
              <a:gd name="connsiteX57" fmla="*/ 646936 w 1508539"/>
              <a:gd name="connsiteY57" fmla="*/ 4821170 h 6858000"/>
              <a:gd name="connsiteX58" fmla="*/ 651669 w 1508539"/>
              <a:gd name="connsiteY58" fmla="*/ 4780965 h 6858000"/>
              <a:gd name="connsiteX59" fmla="*/ 652962 w 1508539"/>
              <a:gd name="connsiteY59" fmla="*/ 4750867 h 6858000"/>
              <a:gd name="connsiteX60" fmla="*/ 650769 w 1508539"/>
              <a:gd name="connsiteY60" fmla="*/ 4690749 h 6858000"/>
              <a:gd name="connsiteX61" fmla="*/ 646249 w 1508539"/>
              <a:gd name="connsiteY61" fmla="*/ 4584173 h 6858000"/>
              <a:gd name="connsiteX62" fmla="*/ 641332 w 1508539"/>
              <a:gd name="connsiteY62" fmla="*/ 4444346 h 6858000"/>
              <a:gd name="connsiteX63" fmla="*/ 637897 w 1508539"/>
              <a:gd name="connsiteY63" fmla="*/ 4375228 h 6858000"/>
              <a:gd name="connsiteX64" fmla="*/ 618550 w 1508539"/>
              <a:gd name="connsiteY64" fmla="*/ 4214165 h 6858000"/>
              <a:gd name="connsiteX65" fmla="*/ 622623 w 1508539"/>
              <a:gd name="connsiteY65" fmla="*/ 4090296 h 6858000"/>
              <a:gd name="connsiteX66" fmla="*/ 607879 w 1508539"/>
              <a:gd name="connsiteY66" fmla="*/ 4033999 h 6858000"/>
              <a:gd name="connsiteX67" fmla="*/ 609028 w 1508539"/>
              <a:gd name="connsiteY67" fmla="*/ 4031933 h 6858000"/>
              <a:gd name="connsiteX68" fmla="*/ 607604 w 1508539"/>
              <a:gd name="connsiteY68" fmla="*/ 4013953 h 6858000"/>
              <a:gd name="connsiteX69" fmla="*/ 593899 w 1508539"/>
              <a:gd name="connsiteY69" fmla="*/ 3974753 h 6858000"/>
              <a:gd name="connsiteX70" fmla="*/ 595497 w 1508539"/>
              <a:gd name="connsiteY70" fmla="*/ 3969950 h 6858000"/>
              <a:gd name="connsiteX71" fmla="*/ 588919 w 1508539"/>
              <a:gd name="connsiteY71" fmla="*/ 3933779 h 6858000"/>
              <a:gd name="connsiteX72" fmla="*/ 590250 w 1508539"/>
              <a:gd name="connsiteY72" fmla="*/ 3933093 h 6858000"/>
              <a:gd name="connsiteX73" fmla="*/ 594604 w 1508539"/>
              <a:gd name="connsiteY73" fmla="*/ 3922082 h 6858000"/>
              <a:gd name="connsiteX74" fmla="*/ 599682 w 1508539"/>
              <a:gd name="connsiteY74" fmla="*/ 3901461 h 6858000"/>
              <a:gd name="connsiteX75" fmla="*/ 622276 w 1508539"/>
              <a:gd name="connsiteY75" fmla="*/ 3813873 h 6858000"/>
              <a:gd name="connsiteX76" fmla="*/ 621701 w 1508539"/>
              <a:gd name="connsiteY76" fmla="*/ 3806161 h 6858000"/>
              <a:gd name="connsiteX77" fmla="*/ 622008 w 1508539"/>
              <a:gd name="connsiteY77" fmla="*/ 3805957 h 6858000"/>
              <a:gd name="connsiteX78" fmla="*/ 622035 w 1508539"/>
              <a:gd name="connsiteY78" fmla="*/ 3797724 h 6858000"/>
              <a:gd name="connsiteX79" fmla="*/ 620650 w 1508539"/>
              <a:gd name="connsiteY79" fmla="*/ 3792098 h 6858000"/>
              <a:gd name="connsiteX80" fmla="*/ 619534 w 1508539"/>
              <a:gd name="connsiteY80" fmla="*/ 3777135 h 6858000"/>
              <a:gd name="connsiteX81" fmla="*/ 621267 w 1508539"/>
              <a:gd name="connsiteY81" fmla="*/ 3771656 h 6858000"/>
              <a:gd name="connsiteX82" fmla="*/ 625010 w 1508539"/>
              <a:gd name="connsiteY82" fmla="*/ 3769007 h 6858000"/>
              <a:gd name="connsiteX83" fmla="*/ 624476 w 1508539"/>
              <a:gd name="connsiteY83" fmla="*/ 3767709 h 6858000"/>
              <a:gd name="connsiteX84" fmla="*/ 633172 w 1508539"/>
              <a:gd name="connsiteY84" fmla="*/ 3738082 h 6858000"/>
              <a:gd name="connsiteX85" fmla="*/ 640518 w 1508539"/>
              <a:gd name="connsiteY85" fmla="*/ 3673397 h 6858000"/>
              <a:gd name="connsiteX86" fmla="*/ 639814 w 1508539"/>
              <a:gd name="connsiteY86" fmla="*/ 3637109 h 6858000"/>
              <a:gd name="connsiteX87" fmla="*/ 643257 w 1508539"/>
              <a:gd name="connsiteY87" fmla="*/ 3536883 h 6858000"/>
              <a:gd name="connsiteX88" fmla="*/ 650795 w 1508539"/>
              <a:gd name="connsiteY88" fmla="*/ 3435652 h 6858000"/>
              <a:gd name="connsiteX89" fmla="*/ 652466 w 1508539"/>
              <a:gd name="connsiteY89" fmla="*/ 3307769 h 6858000"/>
              <a:gd name="connsiteX90" fmla="*/ 670029 w 1508539"/>
              <a:gd name="connsiteY90" fmla="*/ 3250522 h 6858000"/>
              <a:gd name="connsiteX91" fmla="*/ 670454 w 1508539"/>
              <a:gd name="connsiteY91" fmla="*/ 3229163 h 6858000"/>
              <a:gd name="connsiteX92" fmla="*/ 672277 w 1508539"/>
              <a:gd name="connsiteY92" fmla="*/ 3217217 h 6858000"/>
              <a:gd name="connsiteX93" fmla="*/ 659112 w 1508539"/>
              <a:gd name="connsiteY93" fmla="*/ 3183755 h 6858000"/>
              <a:gd name="connsiteX94" fmla="*/ 659613 w 1508539"/>
              <a:gd name="connsiteY94" fmla="*/ 3178642 h 6858000"/>
              <a:gd name="connsiteX95" fmla="*/ 647213 w 1508539"/>
              <a:gd name="connsiteY95" fmla="*/ 3158586 h 6858000"/>
              <a:gd name="connsiteX96" fmla="*/ 632398 w 1508539"/>
              <a:gd name="connsiteY96" fmla="*/ 3129034 h 6858000"/>
              <a:gd name="connsiteX97" fmla="*/ 633063 w 1508539"/>
              <a:gd name="connsiteY97" fmla="*/ 3126682 h 6858000"/>
              <a:gd name="connsiteX98" fmla="*/ 623931 w 1508539"/>
              <a:gd name="connsiteY98" fmla="*/ 3114519 h 6858000"/>
              <a:gd name="connsiteX99" fmla="*/ 610540 w 1508539"/>
              <a:gd name="connsiteY99" fmla="*/ 3106272 h 6858000"/>
              <a:gd name="connsiteX100" fmla="*/ 583270 w 1508539"/>
              <a:gd name="connsiteY100" fmla="*/ 2958185 h 6858000"/>
              <a:gd name="connsiteX101" fmla="*/ 525884 w 1508539"/>
              <a:gd name="connsiteY101" fmla="*/ 2762989 h 6858000"/>
              <a:gd name="connsiteX102" fmla="*/ 474802 w 1508539"/>
              <a:gd name="connsiteY102" fmla="*/ 2554718 h 6858000"/>
              <a:gd name="connsiteX103" fmla="*/ 454896 w 1508539"/>
              <a:gd name="connsiteY103" fmla="*/ 2485734 h 6858000"/>
              <a:gd name="connsiteX104" fmla="*/ 445619 w 1508539"/>
              <a:gd name="connsiteY104" fmla="*/ 2447068 h 6858000"/>
              <a:gd name="connsiteX105" fmla="*/ 432580 w 1508539"/>
              <a:gd name="connsiteY105" fmla="*/ 2425819 h 6858000"/>
              <a:gd name="connsiteX106" fmla="*/ 438579 w 1508539"/>
              <a:gd name="connsiteY106" fmla="*/ 2402874 h 6858000"/>
              <a:gd name="connsiteX107" fmla="*/ 441191 w 1508539"/>
              <a:gd name="connsiteY107" fmla="*/ 2381443 h 6858000"/>
              <a:gd name="connsiteX108" fmla="*/ 417520 w 1508539"/>
              <a:gd name="connsiteY108" fmla="*/ 2261920 h 6858000"/>
              <a:gd name="connsiteX109" fmla="*/ 407407 w 1508539"/>
              <a:gd name="connsiteY109" fmla="*/ 2195378 h 6858000"/>
              <a:gd name="connsiteX110" fmla="*/ 391624 w 1508539"/>
              <a:gd name="connsiteY110" fmla="*/ 2155135 h 6858000"/>
              <a:gd name="connsiteX111" fmla="*/ 389082 w 1508539"/>
              <a:gd name="connsiteY111" fmla="*/ 2118008 h 6858000"/>
              <a:gd name="connsiteX112" fmla="*/ 390075 w 1508539"/>
              <a:gd name="connsiteY112" fmla="*/ 2050531 h 6858000"/>
              <a:gd name="connsiteX113" fmla="*/ 381881 w 1508539"/>
              <a:gd name="connsiteY113" fmla="*/ 1963269 h 6858000"/>
              <a:gd name="connsiteX114" fmla="*/ 363059 w 1508539"/>
              <a:gd name="connsiteY114" fmla="*/ 1906352 h 6858000"/>
              <a:gd name="connsiteX115" fmla="*/ 339616 w 1508539"/>
              <a:gd name="connsiteY115" fmla="*/ 1861531 h 6858000"/>
              <a:gd name="connsiteX116" fmla="*/ 293415 w 1508539"/>
              <a:gd name="connsiteY116" fmla="*/ 1732919 h 6858000"/>
              <a:gd name="connsiteX117" fmla="*/ 265726 w 1508539"/>
              <a:gd name="connsiteY117" fmla="*/ 1663540 h 6858000"/>
              <a:gd name="connsiteX118" fmla="*/ 264852 w 1508539"/>
              <a:gd name="connsiteY118" fmla="*/ 1615777 h 6858000"/>
              <a:gd name="connsiteX119" fmla="*/ 245647 w 1508539"/>
              <a:gd name="connsiteY119" fmla="*/ 1563678 h 6858000"/>
              <a:gd name="connsiteX120" fmla="*/ 258727 w 1508539"/>
              <a:gd name="connsiteY120" fmla="*/ 1519474 h 6858000"/>
              <a:gd name="connsiteX121" fmla="*/ 251469 w 1508539"/>
              <a:gd name="connsiteY121" fmla="*/ 1477995 h 6858000"/>
              <a:gd name="connsiteX122" fmla="*/ 237554 w 1508539"/>
              <a:gd name="connsiteY122" fmla="*/ 1373769 h 6858000"/>
              <a:gd name="connsiteX123" fmla="*/ 245861 w 1508539"/>
              <a:gd name="connsiteY123" fmla="*/ 1307086 h 6858000"/>
              <a:gd name="connsiteX124" fmla="*/ 247049 w 1508539"/>
              <a:gd name="connsiteY124" fmla="*/ 1189033 h 6858000"/>
              <a:gd name="connsiteX125" fmla="*/ 251734 w 1508539"/>
              <a:gd name="connsiteY125" fmla="*/ 1168288 h 6858000"/>
              <a:gd name="connsiteX126" fmla="*/ 244016 w 1508539"/>
              <a:gd name="connsiteY126" fmla="*/ 1142577 h 6858000"/>
              <a:gd name="connsiteX127" fmla="*/ 233322 w 1508539"/>
              <a:gd name="connsiteY127" fmla="*/ 1088484 h 6858000"/>
              <a:gd name="connsiteX128" fmla="*/ 222058 w 1508539"/>
              <a:gd name="connsiteY128" fmla="*/ 1016103 h 6858000"/>
              <a:gd name="connsiteX129" fmla="*/ 223514 w 1508539"/>
              <a:gd name="connsiteY129" fmla="*/ 932283 h 6858000"/>
              <a:gd name="connsiteX130" fmla="*/ 225750 w 1508539"/>
              <a:gd name="connsiteY130" fmla="*/ 915925 h 6858000"/>
              <a:gd name="connsiteX131" fmla="*/ 218379 w 1508539"/>
              <a:gd name="connsiteY131" fmla="*/ 896999 h 6858000"/>
              <a:gd name="connsiteX132" fmla="*/ 187787 w 1508539"/>
              <a:gd name="connsiteY132" fmla="*/ 821517 h 6858000"/>
              <a:gd name="connsiteX133" fmla="*/ 166737 w 1508539"/>
              <a:gd name="connsiteY133" fmla="*/ 751353 h 6858000"/>
              <a:gd name="connsiteX134" fmla="*/ 166295 w 1508539"/>
              <a:gd name="connsiteY134" fmla="*/ 721230 h 6858000"/>
              <a:gd name="connsiteX135" fmla="*/ 151966 w 1508539"/>
              <a:gd name="connsiteY135" fmla="*/ 681659 h 6858000"/>
              <a:gd name="connsiteX136" fmla="*/ 137385 w 1508539"/>
              <a:gd name="connsiteY136" fmla="*/ 635218 h 6858000"/>
              <a:gd name="connsiteX137" fmla="*/ 142396 w 1508539"/>
              <a:gd name="connsiteY137" fmla="*/ 613763 h 6858000"/>
              <a:gd name="connsiteX138" fmla="*/ 128338 w 1508539"/>
              <a:gd name="connsiteY138" fmla="*/ 598582 h 6858000"/>
              <a:gd name="connsiteX139" fmla="*/ 128019 w 1508539"/>
              <a:gd name="connsiteY139" fmla="*/ 576846 h 6858000"/>
              <a:gd name="connsiteX140" fmla="*/ 107645 w 1508539"/>
              <a:gd name="connsiteY140" fmla="*/ 530055 h 6858000"/>
              <a:gd name="connsiteX141" fmla="*/ 106893 w 1508539"/>
              <a:gd name="connsiteY141" fmla="*/ 465389 h 6858000"/>
              <a:gd name="connsiteX142" fmla="*/ 89816 w 1508539"/>
              <a:gd name="connsiteY142" fmla="*/ 424699 h 6858000"/>
              <a:gd name="connsiteX143" fmla="*/ 90191 w 1508539"/>
              <a:gd name="connsiteY143" fmla="*/ 404917 h 6858000"/>
              <a:gd name="connsiteX144" fmla="*/ 70148 w 1508539"/>
              <a:gd name="connsiteY144" fmla="*/ 367211 h 6858000"/>
              <a:gd name="connsiteX145" fmla="*/ 36452 w 1508539"/>
              <a:gd name="connsiteY145" fmla="*/ 268519 h 6858000"/>
              <a:gd name="connsiteX146" fmla="*/ 23935 w 1508539"/>
              <a:gd name="connsiteY146" fmla="*/ 160886 h 6858000"/>
              <a:gd name="connsiteX147" fmla="*/ 19312 w 1508539"/>
              <a:gd name="connsiteY147" fmla="*/ 47336 h 6858000"/>
              <a:gd name="connsiteX148" fmla="*/ 0 w 1508539"/>
              <a:gd name="connsiteY148"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01575 w 1508539"/>
              <a:gd name="connsiteY4" fmla="*/ 6715115 h 6858000"/>
              <a:gd name="connsiteX5" fmla="*/ 111426 w 1508539"/>
              <a:gd name="connsiteY5" fmla="*/ 6680170 h 6858000"/>
              <a:gd name="connsiteX6" fmla="*/ 136976 w 1508539"/>
              <a:gd name="connsiteY6" fmla="*/ 6621207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0954 w 1508539"/>
              <a:gd name="connsiteY10" fmla="*/ 6589172 h 6858000"/>
              <a:gd name="connsiteX11" fmla="*/ 164248 w 1508539"/>
              <a:gd name="connsiteY11" fmla="*/ 6574442 h 6858000"/>
              <a:gd name="connsiteX12" fmla="*/ 164588 w 1508539"/>
              <a:gd name="connsiteY12" fmla="*/ 6568530 h 6858000"/>
              <a:gd name="connsiteX13" fmla="*/ 166997 w 1508539"/>
              <a:gd name="connsiteY13" fmla="*/ 6560674 h 6858000"/>
              <a:gd name="connsiteX14" fmla="*/ 167342 w 1508539"/>
              <a:gd name="connsiteY14" fmla="*/ 6560598 h 6858000"/>
              <a:gd name="connsiteX15" fmla="*/ 169039 w 1508539"/>
              <a:gd name="connsiteY15" fmla="*/ 6553006 h 6858000"/>
              <a:gd name="connsiteX16" fmla="*/ 173735 w 1508539"/>
              <a:gd name="connsiteY16" fmla="*/ 6514360 h 6858000"/>
              <a:gd name="connsiteX17" fmla="*/ 215389 w 1508539"/>
              <a:gd name="connsiteY17" fmla="*/ 6478062 h 6858000"/>
              <a:gd name="connsiteX18" fmla="*/ 226078 w 1508539"/>
              <a:gd name="connsiteY18" fmla="*/ 6460325 h 6858000"/>
              <a:gd name="connsiteX19" fmla="*/ 233311 w 1508539"/>
              <a:gd name="connsiteY19" fmla="*/ 6451488 h 6858000"/>
              <a:gd name="connsiteX20" fmla="*/ 234746 w 1508539"/>
              <a:gd name="connsiteY20" fmla="*/ 6451348 h 6858000"/>
              <a:gd name="connsiteX21" fmla="*/ 239104 w 1508539"/>
              <a:gd name="connsiteY21" fmla="*/ 6414240 h 6858000"/>
              <a:gd name="connsiteX22" fmla="*/ 241880 w 1508539"/>
              <a:gd name="connsiteY22" fmla="*/ 6384857 h 6858000"/>
              <a:gd name="connsiteX23" fmla="*/ 240591 w 1508539"/>
              <a:gd name="connsiteY23" fmla="*/ 6367510 h 6858000"/>
              <a:gd name="connsiteX24" fmla="*/ 244471 w 1508539"/>
              <a:gd name="connsiteY24" fmla="*/ 6349778 h 6858000"/>
              <a:gd name="connsiteX25" fmla="*/ 246136 w 1508539"/>
              <a:gd name="connsiteY25" fmla="*/ 6348250 h 6858000"/>
              <a:gd name="connsiteX26" fmla="*/ 262170 w 1508539"/>
              <a:gd name="connsiteY26" fmla="*/ 6281972 h 6858000"/>
              <a:gd name="connsiteX27" fmla="*/ 272933 w 1508539"/>
              <a:gd name="connsiteY27" fmla="*/ 6211940 h 6858000"/>
              <a:gd name="connsiteX28" fmla="*/ 314428 w 1508539"/>
              <a:gd name="connsiteY28" fmla="*/ 6113913 h 6858000"/>
              <a:gd name="connsiteX29" fmla="*/ 318721 w 1508539"/>
              <a:gd name="connsiteY29" fmla="*/ 6028119 h 6858000"/>
              <a:gd name="connsiteX30" fmla="*/ 345501 w 1508539"/>
              <a:gd name="connsiteY30" fmla="*/ 5934687 h 6858000"/>
              <a:gd name="connsiteX31" fmla="*/ 379513 w 1508539"/>
              <a:gd name="connsiteY31" fmla="*/ 5765594 h 6858000"/>
              <a:gd name="connsiteX32" fmla="*/ 411349 w 1508539"/>
              <a:gd name="connsiteY32" fmla="*/ 5693685 h 6858000"/>
              <a:gd name="connsiteX33" fmla="*/ 431404 w 1508539"/>
              <a:gd name="connsiteY33" fmla="*/ 5665173 h 6858000"/>
              <a:gd name="connsiteX34" fmla="*/ 465121 w 1508539"/>
              <a:gd name="connsiteY34" fmla="*/ 5563435 h 6858000"/>
              <a:gd name="connsiteX35" fmla="*/ 494626 w 1508539"/>
              <a:gd name="connsiteY35" fmla="*/ 5476393 h 6858000"/>
              <a:gd name="connsiteX36" fmla="*/ 525819 w 1508539"/>
              <a:gd name="connsiteY36" fmla="*/ 5396260 h 6858000"/>
              <a:gd name="connsiteX37" fmla="*/ 541800 w 1508539"/>
              <a:gd name="connsiteY37" fmla="*/ 5330009 h 6858000"/>
              <a:gd name="connsiteX38" fmla="*/ 575293 w 1508539"/>
              <a:gd name="connsiteY38" fmla="*/ 5273739 h 6858000"/>
              <a:gd name="connsiteX39" fmla="*/ 584892 w 1508539"/>
              <a:gd name="connsiteY39" fmla="*/ 5241779 h 6858000"/>
              <a:gd name="connsiteX40" fmla="*/ 596118 w 1508539"/>
              <a:gd name="connsiteY40" fmla="*/ 5225268 h 6858000"/>
              <a:gd name="connsiteX41" fmla="*/ 597138 w 1508539"/>
              <a:gd name="connsiteY41" fmla="*/ 5217684 h 6858000"/>
              <a:gd name="connsiteX42" fmla="*/ 604479 w 1508539"/>
              <a:gd name="connsiteY42" fmla="*/ 5193377 h 6858000"/>
              <a:gd name="connsiteX43" fmla="*/ 607782 w 1508539"/>
              <a:gd name="connsiteY43" fmla="*/ 5179288 h 6858000"/>
              <a:gd name="connsiteX44" fmla="*/ 608766 w 1508539"/>
              <a:gd name="connsiteY44" fmla="*/ 5173621 h 6858000"/>
              <a:gd name="connsiteX45" fmla="*/ 604400 w 1508539"/>
              <a:gd name="connsiteY45" fmla="*/ 5159961 h 6858000"/>
              <a:gd name="connsiteX46" fmla="*/ 611077 w 1508539"/>
              <a:gd name="connsiteY46" fmla="*/ 5144295 h 6858000"/>
              <a:gd name="connsiteX47" fmla="*/ 608010 w 1508539"/>
              <a:gd name="connsiteY47" fmla="*/ 5125185 h 6858000"/>
              <a:gd name="connsiteX48" fmla="*/ 614840 w 1508539"/>
              <a:gd name="connsiteY48" fmla="*/ 5121884 h 6858000"/>
              <a:gd name="connsiteX49" fmla="*/ 621876 w 1508539"/>
              <a:gd name="connsiteY49" fmla="*/ 5067850 h 6858000"/>
              <a:gd name="connsiteX50" fmla="*/ 624607 w 1508539"/>
              <a:gd name="connsiteY50" fmla="*/ 5060861 h 6858000"/>
              <a:gd name="connsiteX51" fmla="*/ 621311 w 1508539"/>
              <a:gd name="connsiteY51" fmla="*/ 5034192 h 6858000"/>
              <a:gd name="connsiteX52" fmla="*/ 622865 w 1508539"/>
              <a:gd name="connsiteY52" fmla="*/ 4993030 h 6858000"/>
              <a:gd name="connsiteX53" fmla="*/ 629774 w 1508539"/>
              <a:gd name="connsiteY53" fmla="*/ 4946844 h 6858000"/>
              <a:gd name="connsiteX54" fmla="*/ 625630 w 1508539"/>
              <a:gd name="connsiteY54" fmla="*/ 4932692 h 6858000"/>
              <a:gd name="connsiteX55" fmla="*/ 641033 w 1508539"/>
              <a:gd name="connsiteY55" fmla="*/ 4858827 h 6858000"/>
              <a:gd name="connsiteX56" fmla="*/ 646936 w 1508539"/>
              <a:gd name="connsiteY56" fmla="*/ 4821170 h 6858000"/>
              <a:gd name="connsiteX57" fmla="*/ 651669 w 1508539"/>
              <a:gd name="connsiteY57" fmla="*/ 4780965 h 6858000"/>
              <a:gd name="connsiteX58" fmla="*/ 652962 w 1508539"/>
              <a:gd name="connsiteY58" fmla="*/ 4750867 h 6858000"/>
              <a:gd name="connsiteX59" fmla="*/ 650769 w 1508539"/>
              <a:gd name="connsiteY59" fmla="*/ 4690749 h 6858000"/>
              <a:gd name="connsiteX60" fmla="*/ 646249 w 1508539"/>
              <a:gd name="connsiteY60" fmla="*/ 4584173 h 6858000"/>
              <a:gd name="connsiteX61" fmla="*/ 641332 w 1508539"/>
              <a:gd name="connsiteY61" fmla="*/ 4444346 h 6858000"/>
              <a:gd name="connsiteX62" fmla="*/ 637897 w 1508539"/>
              <a:gd name="connsiteY62" fmla="*/ 4375228 h 6858000"/>
              <a:gd name="connsiteX63" fmla="*/ 618550 w 1508539"/>
              <a:gd name="connsiteY63" fmla="*/ 4214165 h 6858000"/>
              <a:gd name="connsiteX64" fmla="*/ 622623 w 1508539"/>
              <a:gd name="connsiteY64" fmla="*/ 4090296 h 6858000"/>
              <a:gd name="connsiteX65" fmla="*/ 607879 w 1508539"/>
              <a:gd name="connsiteY65" fmla="*/ 4033999 h 6858000"/>
              <a:gd name="connsiteX66" fmla="*/ 609028 w 1508539"/>
              <a:gd name="connsiteY66" fmla="*/ 4031933 h 6858000"/>
              <a:gd name="connsiteX67" fmla="*/ 607604 w 1508539"/>
              <a:gd name="connsiteY67" fmla="*/ 4013953 h 6858000"/>
              <a:gd name="connsiteX68" fmla="*/ 593899 w 1508539"/>
              <a:gd name="connsiteY68" fmla="*/ 3974753 h 6858000"/>
              <a:gd name="connsiteX69" fmla="*/ 595497 w 1508539"/>
              <a:gd name="connsiteY69" fmla="*/ 3969950 h 6858000"/>
              <a:gd name="connsiteX70" fmla="*/ 588919 w 1508539"/>
              <a:gd name="connsiteY70" fmla="*/ 3933779 h 6858000"/>
              <a:gd name="connsiteX71" fmla="*/ 590250 w 1508539"/>
              <a:gd name="connsiteY71" fmla="*/ 3933093 h 6858000"/>
              <a:gd name="connsiteX72" fmla="*/ 594604 w 1508539"/>
              <a:gd name="connsiteY72" fmla="*/ 3922082 h 6858000"/>
              <a:gd name="connsiteX73" fmla="*/ 599682 w 1508539"/>
              <a:gd name="connsiteY73" fmla="*/ 3901461 h 6858000"/>
              <a:gd name="connsiteX74" fmla="*/ 622276 w 1508539"/>
              <a:gd name="connsiteY74" fmla="*/ 3813873 h 6858000"/>
              <a:gd name="connsiteX75" fmla="*/ 621701 w 1508539"/>
              <a:gd name="connsiteY75" fmla="*/ 3806161 h 6858000"/>
              <a:gd name="connsiteX76" fmla="*/ 622008 w 1508539"/>
              <a:gd name="connsiteY76" fmla="*/ 3805957 h 6858000"/>
              <a:gd name="connsiteX77" fmla="*/ 622035 w 1508539"/>
              <a:gd name="connsiteY77" fmla="*/ 3797724 h 6858000"/>
              <a:gd name="connsiteX78" fmla="*/ 620650 w 1508539"/>
              <a:gd name="connsiteY78" fmla="*/ 3792098 h 6858000"/>
              <a:gd name="connsiteX79" fmla="*/ 619534 w 1508539"/>
              <a:gd name="connsiteY79" fmla="*/ 3777135 h 6858000"/>
              <a:gd name="connsiteX80" fmla="*/ 621267 w 1508539"/>
              <a:gd name="connsiteY80" fmla="*/ 3771656 h 6858000"/>
              <a:gd name="connsiteX81" fmla="*/ 625010 w 1508539"/>
              <a:gd name="connsiteY81" fmla="*/ 3769007 h 6858000"/>
              <a:gd name="connsiteX82" fmla="*/ 624476 w 1508539"/>
              <a:gd name="connsiteY82" fmla="*/ 3767709 h 6858000"/>
              <a:gd name="connsiteX83" fmla="*/ 633172 w 1508539"/>
              <a:gd name="connsiteY83" fmla="*/ 3738082 h 6858000"/>
              <a:gd name="connsiteX84" fmla="*/ 640518 w 1508539"/>
              <a:gd name="connsiteY84" fmla="*/ 3673397 h 6858000"/>
              <a:gd name="connsiteX85" fmla="*/ 639814 w 1508539"/>
              <a:gd name="connsiteY85" fmla="*/ 3637109 h 6858000"/>
              <a:gd name="connsiteX86" fmla="*/ 643257 w 1508539"/>
              <a:gd name="connsiteY86" fmla="*/ 3536883 h 6858000"/>
              <a:gd name="connsiteX87" fmla="*/ 650795 w 1508539"/>
              <a:gd name="connsiteY87" fmla="*/ 3435652 h 6858000"/>
              <a:gd name="connsiteX88" fmla="*/ 652466 w 1508539"/>
              <a:gd name="connsiteY88" fmla="*/ 3307769 h 6858000"/>
              <a:gd name="connsiteX89" fmla="*/ 670029 w 1508539"/>
              <a:gd name="connsiteY89" fmla="*/ 3250522 h 6858000"/>
              <a:gd name="connsiteX90" fmla="*/ 670454 w 1508539"/>
              <a:gd name="connsiteY90" fmla="*/ 3229163 h 6858000"/>
              <a:gd name="connsiteX91" fmla="*/ 672277 w 1508539"/>
              <a:gd name="connsiteY91" fmla="*/ 3217217 h 6858000"/>
              <a:gd name="connsiteX92" fmla="*/ 659112 w 1508539"/>
              <a:gd name="connsiteY92" fmla="*/ 3183755 h 6858000"/>
              <a:gd name="connsiteX93" fmla="*/ 659613 w 1508539"/>
              <a:gd name="connsiteY93" fmla="*/ 3178642 h 6858000"/>
              <a:gd name="connsiteX94" fmla="*/ 647213 w 1508539"/>
              <a:gd name="connsiteY94" fmla="*/ 3158586 h 6858000"/>
              <a:gd name="connsiteX95" fmla="*/ 632398 w 1508539"/>
              <a:gd name="connsiteY95" fmla="*/ 3129034 h 6858000"/>
              <a:gd name="connsiteX96" fmla="*/ 633063 w 1508539"/>
              <a:gd name="connsiteY96" fmla="*/ 3126682 h 6858000"/>
              <a:gd name="connsiteX97" fmla="*/ 623931 w 1508539"/>
              <a:gd name="connsiteY97" fmla="*/ 3114519 h 6858000"/>
              <a:gd name="connsiteX98" fmla="*/ 610540 w 1508539"/>
              <a:gd name="connsiteY98" fmla="*/ 3106272 h 6858000"/>
              <a:gd name="connsiteX99" fmla="*/ 583270 w 1508539"/>
              <a:gd name="connsiteY99" fmla="*/ 2958185 h 6858000"/>
              <a:gd name="connsiteX100" fmla="*/ 525884 w 1508539"/>
              <a:gd name="connsiteY100" fmla="*/ 2762989 h 6858000"/>
              <a:gd name="connsiteX101" fmla="*/ 474802 w 1508539"/>
              <a:gd name="connsiteY101" fmla="*/ 2554718 h 6858000"/>
              <a:gd name="connsiteX102" fmla="*/ 454896 w 1508539"/>
              <a:gd name="connsiteY102" fmla="*/ 2485734 h 6858000"/>
              <a:gd name="connsiteX103" fmla="*/ 445619 w 1508539"/>
              <a:gd name="connsiteY103" fmla="*/ 2447068 h 6858000"/>
              <a:gd name="connsiteX104" fmla="*/ 432580 w 1508539"/>
              <a:gd name="connsiteY104" fmla="*/ 2425819 h 6858000"/>
              <a:gd name="connsiteX105" fmla="*/ 438579 w 1508539"/>
              <a:gd name="connsiteY105" fmla="*/ 2402874 h 6858000"/>
              <a:gd name="connsiteX106" fmla="*/ 441191 w 1508539"/>
              <a:gd name="connsiteY106" fmla="*/ 2381443 h 6858000"/>
              <a:gd name="connsiteX107" fmla="*/ 417520 w 1508539"/>
              <a:gd name="connsiteY107" fmla="*/ 2261920 h 6858000"/>
              <a:gd name="connsiteX108" fmla="*/ 407407 w 1508539"/>
              <a:gd name="connsiteY108" fmla="*/ 2195378 h 6858000"/>
              <a:gd name="connsiteX109" fmla="*/ 391624 w 1508539"/>
              <a:gd name="connsiteY109" fmla="*/ 2155135 h 6858000"/>
              <a:gd name="connsiteX110" fmla="*/ 389082 w 1508539"/>
              <a:gd name="connsiteY110" fmla="*/ 2118008 h 6858000"/>
              <a:gd name="connsiteX111" fmla="*/ 390075 w 1508539"/>
              <a:gd name="connsiteY111" fmla="*/ 2050531 h 6858000"/>
              <a:gd name="connsiteX112" fmla="*/ 381881 w 1508539"/>
              <a:gd name="connsiteY112" fmla="*/ 1963269 h 6858000"/>
              <a:gd name="connsiteX113" fmla="*/ 363059 w 1508539"/>
              <a:gd name="connsiteY113" fmla="*/ 1906352 h 6858000"/>
              <a:gd name="connsiteX114" fmla="*/ 339616 w 1508539"/>
              <a:gd name="connsiteY114" fmla="*/ 1861531 h 6858000"/>
              <a:gd name="connsiteX115" fmla="*/ 293415 w 1508539"/>
              <a:gd name="connsiteY115" fmla="*/ 1732919 h 6858000"/>
              <a:gd name="connsiteX116" fmla="*/ 265726 w 1508539"/>
              <a:gd name="connsiteY116" fmla="*/ 1663540 h 6858000"/>
              <a:gd name="connsiteX117" fmla="*/ 264852 w 1508539"/>
              <a:gd name="connsiteY117" fmla="*/ 1615777 h 6858000"/>
              <a:gd name="connsiteX118" fmla="*/ 245647 w 1508539"/>
              <a:gd name="connsiteY118" fmla="*/ 1563678 h 6858000"/>
              <a:gd name="connsiteX119" fmla="*/ 258727 w 1508539"/>
              <a:gd name="connsiteY119" fmla="*/ 1519474 h 6858000"/>
              <a:gd name="connsiteX120" fmla="*/ 251469 w 1508539"/>
              <a:gd name="connsiteY120" fmla="*/ 1477995 h 6858000"/>
              <a:gd name="connsiteX121" fmla="*/ 237554 w 1508539"/>
              <a:gd name="connsiteY121" fmla="*/ 1373769 h 6858000"/>
              <a:gd name="connsiteX122" fmla="*/ 245861 w 1508539"/>
              <a:gd name="connsiteY122" fmla="*/ 1307086 h 6858000"/>
              <a:gd name="connsiteX123" fmla="*/ 247049 w 1508539"/>
              <a:gd name="connsiteY123" fmla="*/ 1189033 h 6858000"/>
              <a:gd name="connsiteX124" fmla="*/ 251734 w 1508539"/>
              <a:gd name="connsiteY124" fmla="*/ 1168288 h 6858000"/>
              <a:gd name="connsiteX125" fmla="*/ 244016 w 1508539"/>
              <a:gd name="connsiteY125" fmla="*/ 1142577 h 6858000"/>
              <a:gd name="connsiteX126" fmla="*/ 233322 w 1508539"/>
              <a:gd name="connsiteY126" fmla="*/ 1088484 h 6858000"/>
              <a:gd name="connsiteX127" fmla="*/ 222058 w 1508539"/>
              <a:gd name="connsiteY127" fmla="*/ 1016103 h 6858000"/>
              <a:gd name="connsiteX128" fmla="*/ 223514 w 1508539"/>
              <a:gd name="connsiteY128" fmla="*/ 932283 h 6858000"/>
              <a:gd name="connsiteX129" fmla="*/ 225750 w 1508539"/>
              <a:gd name="connsiteY129" fmla="*/ 915925 h 6858000"/>
              <a:gd name="connsiteX130" fmla="*/ 218379 w 1508539"/>
              <a:gd name="connsiteY130" fmla="*/ 896999 h 6858000"/>
              <a:gd name="connsiteX131" fmla="*/ 187787 w 1508539"/>
              <a:gd name="connsiteY131" fmla="*/ 821517 h 6858000"/>
              <a:gd name="connsiteX132" fmla="*/ 166737 w 1508539"/>
              <a:gd name="connsiteY132" fmla="*/ 751353 h 6858000"/>
              <a:gd name="connsiteX133" fmla="*/ 166295 w 1508539"/>
              <a:gd name="connsiteY133" fmla="*/ 721230 h 6858000"/>
              <a:gd name="connsiteX134" fmla="*/ 151966 w 1508539"/>
              <a:gd name="connsiteY134" fmla="*/ 681659 h 6858000"/>
              <a:gd name="connsiteX135" fmla="*/ 137385 w 1508539"/>
              <a:gd name="connsiteY135" fmla="*/ 635218 h 6858000"/>
              <a:gd name="connsiteX136" fmla="*/ 142396 w 1508539"/>
              <a:gd name="connsiteY136" fmla="*/ 613763 h 6858000"/>
              <a:gd name="connsiteX137" fmla="*/ 128338 w 1508539"/>
              <a:gd name="connsiteY137" fmla="*/ 598582 h 6858000"/>
              <a:gd name="connsiteX138" fmla="*/ 128019 w 1508539"/>
              <a:gd name="connsiteY138" fmla="*/ 576846 h 6858000"/>
              <a:gd name="connsiteX139" fmla="*/ 107645 w 1508539"/>
              <a:gd name="connsiteY139" fmla="*/ 530055 h 6858000"/>
              <a:gd name="connsiteX140" fmla="*/ 106893 w 1508539"/>
              <a:gd name="connsiteY140" fmla="*/ 465389 h 6858000"/>
              <a:gd name="connsiteX141" fmla="*/ 89816 w 1508539"/>
              <a:gd name="connsiteY141" fmla="*/ 424699 h 6858000"/>
              <a:gd name="connsiteX142" fmla="*/ 90191 w 1508539"/>
              <a:gd name="connsiteY142" fmla="*/ 404917 h 6858000"/>
              <a:gd name="connsiteX143" fmla="*/ 70148 w 1508539"/>
              <a:gd name="connsiteY143" fmla="*/ 367211 h 6858000"/>
              <a:gd name="connsiteX144" fmla="*/ 36452 w 1508539"/>
              <a:gd name="connsiteY144" fmla="*/ 268519 h 6858000"/>
              <a:gd name="connsiteX145" fmla="*/ 23935 w 1508539"/>
              <a:gd name="connsiteY145" fmla="*/ 160886 h 6858000"/>
              <a:gd name="connsiteX146" fmla="*/ 19312 w 1508539"/>
              <a:gd name="connsiteY146" fmla="*/ 47336 h 6858000"/>
              <a:gd name="connsiteX147" fmla="*/ 0 w 1508539"/>
              <a:gd name="connsiteY147"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01575 w 1508539"/>
              <a:gd name="connsiteY4" fmla="*/ 6715115 h 6858000"/>
              <a:gd name="connsiteX5" fmla="*/ 111426 w 1508539"/>
              <a:gd name="connsiteY5" fmla="*/ 6680170 h 6858000"/>
              <a:gd name="connsiteX6" fmla="*/ 136976 w 1508539"/>
              <a:gd name="connsiteY6" fmla="*/ 6621207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0954 w 1508539"/>
              <a:gd name="connsiteY10" fmla="*/ 6589172 h 6858000"/>
              <a:gd name="connsiteX11" fmla="*/ 164248 w 1508539"/>
              <a:gd name="connsiteY11" fmla="*/ 6574442 h 6858000"/>
              <a:gd name="connsiteX12" fmla="*/ 164588 w 1508539"/>
              <a:gd name="connsiteY12" fmla="*/ 6568530 h 6858000"/>
              <a:gd name="connsiteX13" fmla="*/ 166997 w 1508539"/>
              <a:gd name="connsiteY13" fmla="*/ 6560674 h 6858000"/>
              <a:gd name="connsiteX14" fmla="*/ 167342 w 1508539"/>
              <a:gd name="connsiteY14" fmla="*/ 6560598 h 6858000"/>
              <a:gd name="connsiteX15" fmla="*/ 169039 w 1508539"/>
              <a:gd name="connsiteY15" fmla="*/ 6553006 h 6858000"/>
              <a:gd name="connsiteX16" fmla="*/ 173735 w 1508539"/>
              <a:gd name="connsiteY16" fmla="*/ 6514360 h 6858000"/>
              <a:gd name="connsiteX17" fmla="*/ 215389 w 1508539"/>
              <a:gd name="connsiteY17" fmla="*/ 6478062 h 6858000"/>
              <a:gd name="connsiteX18" fmla="*/ 226078 w 1508539"/>
              <a:gd name="connsiteY18" fmla="*/ 6460325 h 6858000"/>
              <a:gd name="connsiteX19" fmla="*/ 233311 w 1508539"/>
              <a:gd name="connsiteY19" fmla="*/ 6451488 h 6858000"/>
              <a:gd name="connsiteX20" fmla="*/ 234746 w 1508539"/>
              <a:gd name="connsiteY20" fmla="*/ 6451348 h 6858000"/>
              <a:gd name="connsiteX21" fmla="*/ 239104 w 1508539"/>
              <a:gd name="connsiteY21" fmla="*/ 6414240 h 6858000"/>
              <a:gd name="connsiteX22" fmla="*/ 241880 w 1508539"/>
              <a:gd name="connsiteY22" fmla="*/ 6384857 h 6858000"/>
              <a:gd name="connsiteX23" fmla="*/ 240591 w 1508539"/>
              <a:gd name="connsiteY23" fmla="*/ 6367510 h 6858000"/>
              <a:gd name="connsiteX24" fmla="*/ 244471 w 1508539"/>
              <a:gd name="connsiteY24" fmla="*/ 6349778 h 6858000"/>
              <a:gd name="connsiteX25" fmla="*/ 246136 w 1508539"/>
              <a:gd name="connsiteY25" fmla="*/ 6348250 h 6858000"/>
              <a:gd name="connsiteX26" fmla="*/ 262170 w 1508539"/>
              <a:gd name="connsiteY26" fmla="*/ 6281972 h 6858000"/>
              <a:gd name="connsiteX27" fmla="*/ 272933 w 1508539"/>
              <a:gd name="connsiteY27" fmla="*/ 6211940 h 6858000"/>
              <a:gd name="connsiteX28" fmla="*/ 314428 w 1508539"/>
              <a:gd name="connsiteY28" fmla="*/ 6113913 h 6858000"/>
              <a:gd name="connsiteX29" fmla="*/ 318721 w 1508539"/>
              <a:gd name="connsiteY29" fmla="*/ 6028119 h 6858000"/>
              <a:gd name="connsiteX30" fmla="*/ 345501 w 1508539"/>
              <a:gd name="connsiteY30" fmla="*/ 5934687 h 6858000"/>
              <a:gd name="connsiteX31" fmla="*/ 379513 w 1508539"/>
              <a:gd name="connsiteY31" fmla="*/ 5765594 h 6858000"/>
              <a:gd name="connsiteX32" fmla="*/ 411349 w 1508539"/>
              <a:gd name="connsiteY32" fmla="*/ 5693685 h 6858000"/>
              <a:gd name="connsiteX33" fmla="*/ 431404 w 1508539"/>
              <a:gd name="connsiteY33" fmla="*/ 5665173 h 6858000"/>
              <a:gd name="connsiteX34" fmla="*/ 465121 w 1508539"/>
              <a:gd name="connsiteY34" fmla="*/ 5563435 h 6858000"/>
              <a:gd name="connsiteX35" fmla="*/ 494626 w 1508539"/>
              <a:gd name="connsiteY35" fmla="*/ 5476393 h 6858000"/>
              <a:gd name="connsiteX36" fmla="*/ 525819 w 1508539"/>
              <a:gd name="connsiteY36" fmla="*/ 5396260 h 6858000"/>
              <a:gd name="connsiteX37" fmla="*/ 541800 w 1508539"/>
              <a:gd name="connsiteY37" fmla="*/ 5330009 h 6858000"/>
              <a:gd name="connsiteX38" fmla="*/ 575293 w 1508539"/>
              <a:gd name="connsiteY38" fmla="*/ 5273739 h 6858000"/>
              <a:gd name="connsiteX39" fmla="*/ 584892 w 1508539"/>
              <a:gd name="connsiteY39" fmla="*/ 5241779 h 6858000"/>
              <a:gd name="connsiteX40" fmla="*/ 596118 w 1508539"/>
              <a:gd name="connsiteY40" fmla="*/ 5225268 h 6858000"/>
              <a:gd name="connsiteX41" fmla="*/ 597138 w 1508539"/>
              <a:gd name="connsiteY41" fmla="*/ 5217684 h 6858000"/>
              <a:gd name="connsiteX42" fmla="*/ 604479 w 1508539"/>
              <a:gd name="connsiteY42" fmla="*/ 5193377 h 6858000"/>
              <a:gd name="connsiteX43" fmla="*/ 607782 w 1508539"/>
              <a:gd name="connsiteY43" fmla="*/ 5179288 h 6858000"/>
              <a:gd name="connsiteX44" fmla="*/ 608766 w 1508539"/>
              <a:gd name="connsiteY44" fmla="*/ 5173621 h 6858000"/>
              <a:gd name="connsiteX45" fmla="*/ 604400 w 1508539"/>
              <a:gd name="connsiteY45" fmla="*/ 5159961 h 6858000"/>
              <a:gd name="connsiteX46" fmla="*/ 611077 w 1508539"/>
              <a:gd name="connsiteY46" fmla="*/ 5144295 h 6858000"/>
              <a:gd name="connsiteX47" fmla="*/ 608010 w 1508539"/>
              <a:gd name="connsiteY47" fmla="*/ 5125185 h 6858000"/>
              <a:gd name="connsiteX48" fmla="*/ 614840 w 1508539"/>
              <a:gd name="connsiteY48" fmla="*/ 5121884 h 6858000"/>
              <a:gd name="connsiteX49" fmla="*/ 621876 w 1508539"/>
              <a:gd name="connsiteY49" fmla="*/ 5067850 h 6858000"/>
              <a:gd name="connsiteX50" fmla="*/ 624607 w 1508539"/>
              <a:gd name="connsiteY50" fmla="*/ 5060861 h 6858000"/>
              <a:gd name="connsiteX51" fmla="*/ 621311 w 1508539"/>
              <a:gd name="connsiteY51" fmla="*/ 5034192 h 6858000"/>
              <a:gd name="connsiteX52" fmla="*/ 622865 w 1508539"/>
              <a:gd name="connsiteY52" fmla="*/ 4993030 h 6858000"/>
              <a:gd name="connsiteX53" fmla="*/ 629774 w 1508539"/>
              <a:gd name="connsiteY53" fmla="*/ 4946844 h 6858000"/>
              <a:gd name="connsiteX54" fmla="*/ 625630 w 1508539"/>
              <a:gd name="connsiteY54" fmla="*/ 4932692 h 6858000"/>
              <a:gd name="connsiteX55" fmla="*/ 641033 w 1508539"/>
              <a:gd name="connsiteY55" fmla="*/ 4858827 h 6858000"/>
              <a:gd name="connsiteX56" fmla="*/ 646936 w 1508539"/>
              <a:gd name="connsiteY56" fmla="*/ 4821170 h 6858000"/>
              <a:gd name="connsiteX57" fmla="*/ 651669 w 1508539"/>
              <a:gd name="connsiteY57" fmla="*/ 4780965 h 6858000"/>
              <a:gd name="connsiteX58" fmla="*/ 652962 w 1508539"/>
              <a:gd name="connsiteY58" fmla="*/ 4750867 h 6858000"/>
              <a:gd name="connsiteX59" fmla="*/ 650769 w 1508539"/>
              <a:gd name="connsiteY59" fmla="*/ 4690749 h 6858000"/>
              <a:gd name="connsiteX60" fmla="*/ 646249 w 1508539"/>
              <a:gd name="connsiteY60" fmla="*/ 4584173 h 6858000"/>
              <a:gd name="connsiteX61" fmla="*/ 641332 w 1508539"/>
              <a:gd name="connsiteY61" fmla="*/ 4444346 h 6858000"/>
              <a:gd name="connsiteX62" fmla="*/ 637897 w 1508539"/>
              <a:gd name="connsiteY62" fmla="*/ 4375228 h 6858000"/>
              <a:gd name="connsiteX63" fmla="*/ 618550 w 1508539"/>
              <a:gd name="connsiteY63" fmla="*/ 4214165 h 6858000"/>
              <a:gd name="connsiteX64" fmla="*/ 622623 w 1508539"/>
              <a:gd name="connsiteY64" fmla="*/ 4090296 h 6858000"/>
              <a:gd name="connsiteX65" fmla="*/ 607879 w 1508539"/>
              <a:gd name="connsiteY65" fmla="*/ 4033999 h 6858000"/>
              <a:gd name="connsiteX66" fmla="*/ 609028 w 1508539"/>
              <a:gd name="connsiteY66" fmla="*/ 4031933 h 6858000"/>
              <a:gd name="connsiteX67" fmla="*/ 607604 w 1508539"/>
              <a:gd name="connsiteY67" fmla="*/ 4013953 h 6858000"/>
              <a:gd name="connsiteX68" fmla="*/ 593899 w 1508539"/>
              <a:gd name="connsiteY68" fmla="*/ 3974753 h 6858000"/>
              <a:gd name="connsiteX69" fmla="*/ 595497 w 1508539"/>
              <a:gd name="connsiteY69" fmla="*/ 3969950 h 6858000"/>
              <a:gd name="connsiteX70" fmla="*/ 588919 w 1508539"/>
              <a:gd name="connsiteY70" fmla="*/ 3933779 h 6858000"/>
              <a:gd name="connsiteX71" fmla="*/ 590250 w 1508539"/>
              <a:gd name="connsiteY71" fmla="*/ 3933093 h 6858000"/>
              <a:gd name="connsiteX72" fmla="*/ 594604 w 1508539"/>
              <a:gd name="connsiteY72" fmla="*/ 3922082 h 6858000"/>
              <a:gd name="connsiteX73" fmla="*/ 599682 w 1508539"/>
              <a:gd name="connsiteY73" fmla="*/ 3901461 h 6858000"/>
              <a:gd name="connsiteX74" fmla="*/ 622276 w 1508539"/>
              <a:gd name="connsiteY74" fmla="*/ 3813873 h 6858000"/>
              <a:gd name="connsiteX75" fmla="*/ 621701 w 1508539"/>
              <a:gd name="connsiteY75" fmla="*/ 3806161 h 6858000"/>
              <a:gd name="connsiteX76" fmla="*/ 622008 w 1508539"/>
              <a:gd name="connsiteY76" fmla="*/ 3805957 h 6858000"/>
              <a:gd name="connsiteX77" fmla="*/ 622035 w 1508539"/>
              <a:gd name="connsiteY77" fmla="*/ 3797724 h 6858000"/>
              <a:gd name="connsiteX78" fmla="*/ 620650 w 1508539"/>
              <a:gd name="connsiteY78" fmla="*/ 3792098 h 6858000"/>
              <a:gd name="connsiteX79" fmla="*/ 619534 w 1508539"/>
              <a:gd name="connsiteY79" fmla="*/ 3777135 h 6858000"/>
              <a:gd name="connsiteX80" fmla="*/ 621267 w 1508539"/>
              <a:gd name="connsiteY80" fmla="*/ 3771656 h 6858000"/>
              <a:gd name="connsiteX81" fmla="*/ 625010 w 1508539"/>
              <a:gd name="connsiteY81" fmla="*/ 3769007 h 6858000"/>
              <a:gd name="connsiteX82" fmla="*/ 624476 w 1508539"/>
              <a:gd name="connsiteY82" fmla="*/ 3767709 h 6858000"/>
              <a:gd name="connsiteX83" fmla="*/ 633172 w 1508539"/>
              <a:gd name="connsiteY83" fmla="*/ 3738082 h 6858000"/>
              <a:gd name="connsiteX84" fmla="*/ 640518 w 1508539"/>
              <a:gd name="connsiteY84" fmla="*/ 3673397 h 6858000"/>
              <a:gd name="connsiteX85" fmla="*/ 639814 w 1508539"/>
              <a:gd name="connsiteY85" fmla="*/ 3637109 h 6858000"/>
              <a:gd name="connsiteX86" fmla="*/ 643257 w 1508539"/>
              <a:gd name="connsiteY86" fmla="*/ 3536883 h 6858000"/>
              <a:gd name="connsiteX87" fmla="*/ 650795 w 1508539"/>
              <a:gd name="connsiteY87" fmla="*/ 3435652 h 6858000"/>
              <a:gd name="connsiteX88" fmla="*/ 652466 w 1508539"/>
              <a:gd name="connsiteY88" fmla="*/ 3307769 h 6858000"/>
              <a:gd name="connsiteX89" fmla="*/ 670029 w 1508539"/>
              <a:gd name="connsiteY89" fmla="*/ 3250522 h 6858000"/>
              <a:gd name="connsiteX90" fmla="*/ 670454 w 1508539"/>
              <a:gd name="connsiteY90" fmla="*/ 3229163 h 6858000"/>
              <a:gd name="connsiteX91" fmla="*/ 672277 w 1508539"/>
              <a:gd name="connsiteY91" fmla="*/ 3217217 h 6858000"/>
              <a:gd name="connsiteX92" fmla="*/ 659112 w 1508539"/>
              <a:gd name="connsiteY92" fmla="*/ 3183755 h 6858000"/>
              <a:gd name="connsiteX93" fmla="*/ 659613 w 1508539"/>
              <a:gd name="connsiteY93" fmla="*/ 3178642 h 6858000"/>
              <a:gd name="connsiteX94" fmla="*/ 647213 w 1508539"/>
              <a:gd name="connsiteY94" fmla="*/ 3158586 h 6858000"/>
              <a:gd name="connsiteX95" fmla="*/ 632398 w 1508539"/>
              <a:gd name="connsiteY95" fmla="*/ 3129034 h 6858000"/>
              <a:gd name="connsiteX96" fmla="*/ 633063 w 1508539"/>
              <a:gd name="connsiteY96" fmla="*/ 3126682 h 6858000"/>
              <a:gd name="connsiteX97" fmla="*/ 623931 w 1508539"/>
              <a:gd name="connsiteY97" fmla="*/ 3114519 h 6858000"/>
              <a:gd name="connsiteX98" fmla="*/ 610540 w 1508539"/>
              <a:gd name="connsiteY98" fmla="*/ 3106272 h 6858000"/>
              <a:gd name="connsiteX99" fmla="*/ 583270 w 1508539"/>
              <a:gd name="connsiteY99" fmla="*/ 2958185 h 6858000"/>
              <a:gd name="connsiteX100" fmla="*/ 525884 w 1508539"/>
              <a:gd name="connsiteY100" fmla="*/ 2762989 h 6858000"/>
              <a:gd name="connsiteX101" fmla="*/ 474802 w 1508539"/>
              <a:gd name="connsiteY101" fmla="*/ 2554718 h 6858000"/>
              <a:gd name="connsiteX102" fmla="*/ 454896 w 1508539"/>
              <a:gd name="connsiteY102" fmla="*/ 2485734 h 6858000"/>
              <a:gd name="connsiteX103" fmla="*/ 445619 w 1508539"/>
              <a:gd name="connsiteY103" fmla="*/ 2447068 h 6858000"/>
              <a:gd name="connsiteX104" fmla="*/ 432580 w 1508539"/>
              <a:gd name="connsiteY104" fmla="*/ 2425819 h 6858000"/>
              <a:gd name="connsiteX105" fmla="*/ 438579 w 1508539"/>
              <a:gd name="connsiteY105" fmla="*/ 2402874 h 6858000"/>
              <a:gd name="connsiteX106" fmla="*/ 441191 w 1508539"/>
              <a:gd name="connsiteY106" fmla="*/ 2381443 h 6858000"/>
              <a:gd name="connsiteX107" fmla="*/ 417520 w 1508539"/>
              <a:gd name="connsiteY107" fmla="*/ 2261920 h 6858000"/>
              <a:gd name="connsiteX108" fmla="*/ 407407 w 1508539"/>
              <a:gd name="connsiteY108" fmla="*/ 2195378 h 6858000"/>
              <a:gd name="connsiteX109" fmla="*/ 391624 w 1508539"/>
              <a:gd name="connsiteY109" fmla="*/ 2155135 h 6858000"/>
              <a:gd name="connsiteX110" fmla="*/ 389082 w 1508539"/>
              <a:gd name="connsiteY110" fmla="*/ 2118008 h 6858000"/>
              <a:gd name="connsiteX111" fmla="*/ 390075 w 1508539"/>
              <a:gd name="connsiteY111" fmla="*/ 2050531 h 6858000"/>
              <a:gd name="connsiteX112" fmla="*/ 381881 w 1508539"/>
              <a:gd name="connsiteY112" fmla="*/ 1963269 h 6858000"/>
              <a:gd name="connsiteX113" fmla="*/ 363059 w 1508539"/>
              <a:gd name="connsiteY113" fmla="*/ 1906352 h 6858000"/>
              <a:gd name="connsiteX114" fmla="*/ 339616 w 1508539"/>
              <a:gd name="connsiteY114" fmla="*/ 1861531 h 6858000"/>
              <a:gd name="connsiteX115" fmla="*/ 293415 w 1508539"/>
              <a:gd name="connsiteY115" fmla="*/ 1732919 h 6858000"/>
              <a:gd name="connsiteX116" fmla="*/ 265726 w 1508539"/>
              <a:gd name="connsiteY116" fmla="*/ 1663540 h 6858000"/>
              <a:gd name="connsiteX117" fmla="*/ 264852 w 1508539"/>
              <a:gd name="connsiteY117" fmla="*/ 1615777 h 6858000"/>
              <a:gd name="connsiteX118" fmla="*/ 245647 w 1508539"/>
              <a:gd name="connsiteY118" fmla="*/ 1563678 h 6858000"/>
              <a:gd name="connsiteX119" fmla="*/ 258727 w 1508539"/>
              <a:gd name="connsiteY119" fmla="*/ 1519474 h 6858000"/>
              <a:gd name="connsiteX120" fmla="*/ 251469 w 1508539"/>
              <a:gd name="connsiteY120" fmla="*/ 1477995 h 6858000"/>
              <a:gd name="connsiteX121" fmla="*/ 237554 w 1508539"/>
              <a:gd name="connsiteY121" fmla="*/ 1373769 h 6858000"/>
              <a:gd name="connsiteX122" fmla="*/ 245861 w 1508539"/>
              <a:gd name="connsiteY122" fmla="*/ 1307086 h 6858000"/>
              <a:gd name="connsiteX123" fmla="*/ 247049 w 1508539"/>
              <a:gd name="connsiteY123" fmla="*/ 1189033 h 6858000"/>
              <a:gd name="connsiteX124" fmla="*/ 251734 w 1508539"/>
              <a:gd name="connsiteY124" fmla="*/ 1168288 h 6858000"/>
              <a:gd name="connsiteX125" fmla="*/ 244016 w 1508539"/>
              <a:gd name="connsiteY125" fmla="*/ 1142577 h 6858000"/>
              <a:gd name="connsiteX126" fmla="*/ 233322 w 1508539"/>
              <a:gd name="connsiteY126" fmla="*/ 1088484 h 6858000"/>
              <a:gd name="connsiteX127" fmla="*/ 222058 w 1508539"/>
              <a:gd name="connsiteY127" fmla="*/ 1016103 h 6858000"/>
              <a:gd name="connsiteX128" fmla="*/ 223514 w 1508539"/>
              <a:gd name="connsiteY128" fmla="*/ 932283 h 6858000"/>
              <a:gd name="connsiteX129" fmla="*/ 225750 w 1508539"/>
              <a:gd name="connsiteY129" fmla="*/ 915925 h 6858000"/>
              <a:gd name="connsiteX130" fmla="*/ 218379 w 1508539"/>
              <a:gd name="connsiteY130" fmla="*/ 896999 h 6858000"/>
              <a:gd name="connsiteX131" fmla="*/ 187787 w 1508539"/>
              <a:gd name="connsiteY131" fmla="*/ 821517 h 6858000"/>
              <a:gd name="connsiteX132" fmla="*/ 166737 w 1508539"/>
              <a:gd name="connsiteY132" fmla="*/ 751353 h 6858000"/>
              <a:gd name="connsiteX133" fmla="*/ 166295 w 1508539"/>
              <a:gd name="connsiteY133" fmla="*/ 721230 h 6858000"/>
              <a:gd name="connsiteX134" fmla="*/ 151966 w 1508539"/>
              <a:gd name="connsiteY134" fmla="*/ 681659 h 6858000"/>
              <a:gd name="connsiteX135" fmla="*/ 137385 w 1508539"/>
              <a:gd name="connsiteY135" fmla="*/ 635218 h 6858000"/>
              <a:gd name="connsiteX136" fmla="*/ 142396 w 1508539"/>
              <a:gd name="connsiteY136" fmla="*/ 613763 h 6858000"/>
              <a:gd name="connsiteX137" fmla="*/ 128338 w 1508539"/>
              <a:gd name="connsiteY137" fmla="*/ 598582 h 6858000"/>
              <a:gd name="connsiteX138" fmla="*/ 128019 w 1508539"/>
              <a:gd name="connsiteY138" fmla="*/ 576846 h 6858000"/>
              <a:gd name="connsiteX139" fmla="*/ 107645 w 1508539"/>
              <a:gd name="connsiteY139" fmla="*/ 530055 h 6858000"/>
              <a:gd name="connsiteX140" fmla="*/ 106893 w 1508539"/>
              <a:gd name="connsiteY140" fmla="*/ 465389 h 6858000"/>
              <a:gd name="connsiteX141" fmla="*/ 89816 w 1508539"/>
              <a:gd name="connsiteY141" fmla="*/ 424699 h 6858000"/>
              <a:gd name="connsiteX142" fmla="*/ 90191 w 1508539"/>
              <a:gd name="connsiteY142" fmla="*/ 404917 h 6858000"/>
              <a:gd name="connsiteX143" fmla="*/ 70148 w 1508539"/>
              <a:gd name="connsiteY143" fmla="*/ 367211 h 6858000"/>
              <a:gd name="connsiteX144" fmla="*/ 36452 w 1508539"/>
              <a:gd name="connsiteY144" fmla="*/ 268519 h 6858000"/>
              <a:gd name="connsiteX145" fmla="*/ 23935 w 1508539"/>
              <a:gd name="connsiteY145" fmla="*/ 160886 h 6858000"/>
              <a:gd name="connsiteX146" fmla="*/ 19312 w 1508539"/>
              <a:gd name="connsiteY146" fmla="*/ 47336 h 6858000"/>
              <a:gd name="connsiteX147" fmla="*/ 0 w 1508539"/>
              <a:gd name="connsiteY147"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11426 w 1508539"/>
              <a:gd name="connsiteY5" fmla="*/ 6680170 h 6858000"/>
              <a:gd name="connsiteX6" fmla="*/ 136976 w 1508539"/>
              <a:gd name="connsiteY6" fmla="*/ 6621207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0954 w 1508539"/>
              <a:gd name="connsiteY10" fmla="*/ 6589172 h 6858000"/>
              <a:gd name="connsiteX11" fmla="*/ 164248 w 1508539"/>
              <a:gd name="connsiteY11" fmla="*/ 6574442 h 6858000"/>
              <a:gd name="connsiteX12" fmla="*/ 164588 w 1508539"/>
              <a:gd name="connsiteY12" fmla="*/ 6568530 h 6858000"/>
              <a:gd name="connsiteX13" fmla="*/ 166997 w 1508539"/>
              <a:gd name="connsiteY13" fmla="*/ 6560674 h 6858000"/>
              <a:gd name="connsiteX14" fmla="*/ 167342 w 1508539"/>
              <a:gd name="connsiteY14" fmla="*/ 6560598 h 6858000"/>
              <a:gd name="connsiteX15" fmla="*/ 169039 w 1508539"/>
              <a:gd name="connsiteY15" fmla="*/ 6553006 h 6858000"/>
              <a:gd name="connsiteX16" fmla="*/ 173735 w 1508539"/>
              <a:gd name="connsiteY16" fmla="*/ 6514360 h 6858000"/>
              <a:gd name="connsiteX17" fmla="*/ 215389 w 1508539"/>
              <a:gd name="connsiteY17" fmla="*/ 6478062 h 6858000"/>
              <a:gd name="connsiteX18" fmla="*/ 226078 w 1508539"/>
              <a:gd name="connsiteY18" fmla="*/ 6460325 h 6858000"/>
              <a:gd name="connsiteX19" fmla="*/ 233311 w 1508539"/>
              <a:gd name="connsiteY19" fmla="*/ 6451488 h 6858000"/>
              <a:gd name="connsiteX20" fmla="*/ 234746 w 1508539"/>
              <a:gd name="connsiteY20" fmla="*/ 6451348 h 6858000"/>
              <a:gd name="connsiteX21" fmla="*/ 239104 w 1508539"/>
              <a:gd name="connsiteY21" fmla="*/ 6414240 h 6858000"/>
              <a:gd name="connsiteX22" fmla="*/ 241880 w 1508539"/>
              <a:gd name="connsiteY22" fmla="*/ 6384857 h 6858000"/>
              <a:gd name="connsiteX23" fmla="*/ 240591 w 1508539"/>
              <a:gd name="connsiteY23" fmla="*/ 6367510 h 6858000"/>
              <a:gd name="connsiteX24" fmla="*/ 244471 w 1508539"/>
              <a:gd name="connsiteY24" fmla="*/ 6349778 h 6858000"/>
              <a:gd name="connsiteX25" fmla="*/ 246136 w 1508539"/>
              <a:gd name="connsiteY25" fmla="*/ 6348250 h 6858000"/>
              <a:gd name="connsiteX26" fmla="*/ 262170 w 1508539"/>
              <a:gd name="connsiteY26" fmla="*/ 6281972 h 6858000"/>
              <a:gd name="connsiteX27" fmla="*/ 272933 w 1508539"/>
              <a:gd name="connsiteY27" fmla="*/ 6211940 h 6858000"/>
              <a:gd name="connsiteX28" fmla="*/ 314428 w 1508539"/>
              <a:gd name="connsiteY28" fmla="*/ 6113913 h 6858000"/>
              <a:gd name="connsiteX29" fmla="*/ 318721 w 1508539"/>
              <a:gd name="connsiteY29" fmla="*/ 6028119 h 6858000"/>
              <a:gd name="connsiteX30" fmla="*/ 345501 w 1508539"/>
              <a:gd name="connsiteY30" fmla="*/ 5934687 h 6858000"/>
              <a:gd name="connsiteX31" fmla="*/ 379513 w 1508539"/>
              <a:gd name="connsiteY31" fmla="*/ 5765594 h 6858000"/>
              <a:gd name="connsiteX32" fmla="*/ 411349 w 1508539"/>
              <a:gd name="connsiteY32" fmla="*/ 5693685 h 6858000"/>
              <a:gd name="connsiteX33" fmla="*/ 431404 w 1508539"/>
              <a:gd name="connsiteY33" fmla="*/ 5665173 h 6858000"/>
              <a:gd name="connsiteX34" fmla="*/ 465121 w 1508539"/>
              <a:gd name="connsiteY34" fmla="*/ 5563435 h 6858000"/>
              <a:gd name="connsiteX35" fmla="*/ 494626 w 1508539"/>
              <a:gd name="connsiteY35" fmla="*/ 5476393 h 6858000"/>
              <a:gd name="connsiteX36" fmla="*/ 525819 w 1508539"/>
              <a:gd name="connsiteY36" fmla="*/ 5396260 h 6858000"/>
              <a:gd name="connsiteX37" fmla="*/ 541800 w 1508539"/>
              <a:gd name="connsiteY37" fmla="*/ 5330009 h 6858000"/>
              <a:gd name="connsiteX38" fmla="*/ 575293 w 1508539"/>
              <a:gd name="connsiteY38" fmla="*/ 5273739 h 6858000"/>
              <a:gd name="connsiteX39" fmla="*/ 584892 w 1508539"/>
              <a:gd name="connsiteY39" fmla="*/ 5241779 h 6858000"/>
              <a:gd name="connsiteX40" fmla="*/ 596118 w 1508539"/>
              <a:gd name="connsiteY40" fmla="*/ 5225268 h 6858000"/>
              <a:gd name="connsiteX41" fmla="*/ 597138 w 1508539"/>
              <a:gd name="connsiteY41" fmla="*/ 5217684 h 6858000"/>
              <a:gd name="connsiteX42" fmla="*/ 604479 w 1508539"/>
              <a:gd name="connsiteY42" fmla="*/ 5193377 h 6858000"/>
              <a:gd name="connsiteX43" fmla="*/ 607782 w 1508539"/>
              <a:gd name="connsiteY43" fmla="*/ 5179288 h 6858000"/>
              <a:gd name="connsiteX44" fmla="*/ 608766 w 1508539"/>
              <a:gd name="connsiteY44" fmla="*/ 5173621 h 6858000"/>
              <a:gd name="connsiteX45" fmla="*/ 604400 w 1508539"/>
              <a:gd name="connsiteY45" fmla="*/ 5159961 h 6858000"/>
              <a:gd name="connsiteX46" fmla="*/ 611077 w 1508539"/>
              <a:gd name="connsiteY46" fmla="*/ 5144295 h 6858000"/>
              <a:gd name="connsiteX47" fmla="*/ 608010 w 1508539"/>
              <a:gd name="connsiteY47" fmla="*/ 5125185 h 6858000"/>
              <a:gd name="connsiteX48" fmla="*/ 614840 w 1508539"/>
              <a:gd name="connsiteY48" fmla="*/ 5121884 h 6858000"/>
              <a:gd name="connsiteX49" fmla="*/ 621876 w 1508539"/>
              <a:gd name="connsiteY49" fmla="*/ 5067850 h 6858000"/>
              <a:gd name="connsiteX50" fmla="*/ 624607 w 1508539"/>
              <a:gd name="connsiteY50" fmla="*/ 5060861 h 6858000"/>
              <a:gd name="connsiteX51" fmla="*/ 621311 w 1508539"/>
              <a:gd name="connsiteY51" fmla="*/ 5034192 h 6858000"/>
              <a:gd name="connsiteX52" fmla="*/ 622865 w 1508539"/>
              <a:gd name="connsiteY52" fmla="*/ 4993030 h 6858000"/>
              <a:gd name="connsiteX53" fmla="*/ 629774 w 1508539"/>
              <a:gd name="connsiteY53" fmla="*/ 4946844 h 6858000"/>
              <a:gd name="connsiteX54" fmla="*/ 625630 w 1508539"/>
              <a:gd name="connsiteY54" fmla="*/ 4932692 h 6858000"/>
              <a:gd name="connsiteX55" fmla="*/ 641033 w 1508539"/>
              <a:gd name="connsiteY55" fmla="*/ 4858827 h 6858000"/>
              <a:gd name="connsiteX56" fmla="*/ 646936 w 1508539"/>
              <a:gd name="connsiteY56" fmla="*/ 4821170 h 6858000"/>
              <a:gd name="connsiteX57" fmla="*/ 651669 w 1508539"/>
              <a:gd name="connsiteY57" fmla="*/ 4780965 h 6858000"/>
              <a:gd name="connsiteX58" fmla="*/ 652962 w 1508539"/>
              <a:gd name="connsiteY58" fmla="*/ 4750867 h 6858000"/>
              <a:gd name="connsiteX59" fmla="*/ 650769 w 1508539"/>
              <a:gd name="connsiteY59" fmla="*/ 4690749 h 6858000"/>
              <a:gd name="connsiteX60" fmla="*/ 646249 w 1508539"/>
              <a:gd name="connsiteY60" fmla="*/ 4584173 h 6858000"/>
              <a:gd name="connsiteX61" fmla="*/ 641332 w 1508539"/>
              <a:gd name="connsiteY61" fmla="*/ 4444346 h 6858000"/>
              <a:gd name="connsiteX62" fmla="*/ 637897 w 1508539"/>
              <a:gd name="connsiteY62" fmla="*/ 4375228 h 6858000"/>
              <a:gd name="connsiteX63" fmla="*/ 618550 w 1508539"/>
              <a:gd name="connsiteY63" fmla="*/ 4214165 h 6858000"/>
              <a:gd name="connsiteX64" fmla="*/ 622623 w 1508539"/>
              <a:gd name="connsiteY64" fmla="*/ 4090296 h 6858000"/>
              <a:gd name="connsiteX65" fmla="*/ 607879 w 1508539"/>
              <a:gd name="connsiteY65" fmla="*/ 4033999 h 6858000"/>
              <a:gd name="connsiteX66" fmla="*/ 609028 w 1508539"/>
              <a:gd name="connsiteY66" fmla="*/ 4031933 h 6858000"/>
              <a:gd name="connsiteX67" fmla="*/ 607604 w 1508539"/>
              <a:gd name="connsiteY67" fmla="*/ 4013953 h 6858000"/>
              <a:gd name="connsiteX68" fmla="*/ 593899 w 1508539"/>
              <a:gd name="connsiteY68" fmla="*/ 3974753 h 6858000"/>
              <a:gd name="connsiteX69" fmla="*/ 595497 w 1508539"/>
              <a:gd name="connsiteY69" fmla="*/ 3969950 h 6858000"/>
              <a:gd name="connsiteX70" fmla="*/ 588919 w 1508539"/>
              <a:gd name="connsiteY70" fmla="*/ 3933779 h 6858000"/>
              <a:gd name="connsiteX71" fmla="*/ 590250 w 1508539"/>
              <a:gd name="connsiteY71" fmla="*/ 3933093 h 6858000"/>
              <a:gd name="connsiteX72" fmla="*/ 594604 w 1508539"/>
              <a:gd name="connsiteY72" fmla="*/ 3922082 h 6858000"/>
              <a:gd name="connsiteX73" fmla="*/ 599682 w 1508539"/>
              <a:gd name="connsiteY73" fmla="*/ 3901461 h 6858000"/>
              <a:gd name="connsiteX74" fmla="*/ 622276 w 1508539"/>
              <a:gd name="connsiteY74" fmla="*/ 3813873 h 6858000"/>
              <a:gd name="connsiteX75" fmla="*/ 621701 w 1508539"/>
              <a:gd name="connsiteY75" fmla="*/ 3806161 h 6858000"/>
              <a:gd name="connsiteX76" fmla="*/ 622008 w 1508539"/>
              <a:gd name="connsiteY76" fmla="*/ 3805957 h 6858000"/>
              <a:gd name="connsiteX77" fmla="*/ 622035 w 1508539"/>
              <a:gd name="connsiteY77" fmla="*/ 3797724 h 6858000"/>
              <a:gd name="connsiteX78" fmla="*/ 620650 w 1508539"/>
              <a:gd name="connsiteY78" fmla="*/ 3792098 h 6858000"/>
              <a:gd name="connsiteX79" fmla="*/ 619534 w 1508539"/>
              <a:gd name="connsiteY79" fmla="*/ 3777135 h 6858000"/>
              <a:gd name="connsiteX80" fmla="*/ 621267 w 1508539"/>
              <a:gd name="connsiteY80" fmla="*/ 3771656 h 6858000"/>
              <a:gd name="connsiteX81" fmla="*/ 625010 w 1508539"/>
              <a:gd name="connsiteY81" fmla="*/ 3769007 h 6858000"/>
              <a:gd name="connsiteX82" fmla="*/ 624476 w 1508539"/>
              <a:gd name="connsiteY82" fmla="*/ 3767709 h 6858000"/>
              <a:gd name="connsiteX83" fmla="*/ 633172 w 1508539"/>
              <a:gd name="connsiteY83" fmla="*/ 3738082 h 6858000"/>
              <a:gd name="connsiteX84" fmla="*/ 640518 w 1508539"/>
              <a:gd name="connsiteY84" fmla="*/ 3673397 h 6858000"/>
              <a:gd name="connsiteX85" fmla="*/ 639814 w 1508539"/>
              <a:gd name="connsiteY85" fmla="*/ 3637109 h 6858000"/>
              <a:gd name="connsiteX86" fmla="*/ 643257 w 1508539"/>
              <a:gd name="connsiteY86" fmla="*/ 3536883 h 6858000"/>
              <a:gd name="connsiteX87" fmla="*/ 650795 w 1508539"/>
              <a:gd name="connsiteY87" fmla="*/ 3435652 h 6858000"/>
              <a:gd name="connsiteX88" fmla="*/ 652466 w 1508539"/>
              <a:gd name="connsiteY88" fmla="*/ 3307769 h 6858000"/>
              <a:gd name="connsiteX89" fmla="*/ 670029 w 1508539"/>
              <a:gd name="connsiteY89" fmla="*/ 3250522 h 6858000"/>
              <a:gd name="connsiteX90" fmla="*/ 670454 w 1508539"/>
              <a:gd name="connsiteY90" fmla="*/ 3229163 h 6858000"/>
              <a:gd name="connsiteX91" fmla="*/ 672277 w 1508539"/>
              <a:gd name="connsiteY91" fmla="*/ 3217217 h 6858000"/>
              <a:gd name="connsiteX92" fmla="*/ 659112 w 1508539"/>
              <a:gd name="connsiteY92" fmla="*/ 3183755 h 6858000"/>
              <a:gd name="connsiteX93" fmla="*/ 659613 w 1508539"/>
              <a:gd name="connsiteY93" fmla="*/ 3178642 h 6858000"/>
              <a:gd name="connsiteX94" fmla="*/ 647213 w 1508539"/>
              <a:gd name="connsiteY94" fmla="*/ 3158586 h 6858000"/>
              <a:gd name="connsiteX95" fmla="*/ 632398 w 1508539"/>
              <a:gd name="connsiteY95" fmla="*/ 3129034 h 6858000"/>
              <a:gd name="connsiteX96" fmla="*/ 633063 w 1508539"/>
              <a:gd name="connsiteY96" fmla="*/ 3126682 h 6858000"/>
              <a:gd name="connsiteX97" fmla="*/ 623931 w 1508539"/>
              <a:gd name="connsiteY97" fmla="*/ 3114519 h 6858000"/>
              <a:gd name="connsiteX98" fmla="*/ 610540 w 1508539"/>
              <a:gd name="connsiteY98" fmla="*/ 3106272 h 6858000"/>
              <a:gd name="connsiteX99" fmla="*/ 583270 w 1508539"/>
              <a:gd name="connsiteY99" fmla="*/ 2958185 h 6858000"/>
              <a:gd name="connsiteX100" fmla="*/ 525884 w 1508539"/>
              <a:gd name="connsiteY100" fmla="*/ 2762989 h 6858000"/>
              <a:gd name="connsiteX101" fmla="*/ 474802 w 1508539"/>
              <a:gd name="connsiteY101" fmla="*/ 2554718 h 6858000"/>
              <a:gd name="connsiteX102" fmla="*/ 454896 w 1508539"/>
              <a:gd name="connsiteY102" fmla="*/ 2485734 h 6858000"/>
              <a:gd name="connsiteX103" fmla="*/ 445619 w 1508539"/>
              <a:gd name="connsiteY103" fmla="*/ 2447068 h 6858000"/>
              <a:gd name="connsiteX104" fmla="*/ 432580 w 1508539"/>
              <a:gd name="connsiteY104" fmla="*/ 2425819 h 6858000"/>
              <a:gd name="connsiteX105" fmla="*/ 438579 w 1508539"/>
              <a:gd name="connsiteY105" fmla="*/ 2402874 h 6858000"/>
              <a:gd name="connsiteX106" fmla="*/ 441191 w 1508539"/>
              <a:gd name="connsiteY106" fmla="*/ 2381443 h 6858000"/>
              <a:gd name="connsiteX107" fmla="*/ 417520 w 1508539"/>
              <a:gd name="connsiteY107" fmla="*/ 2261920 h 6858000"/>
              <a:gd name="connsiteX108" fmla="*/ 407407 w 1508539"/>
              <a:gd name="connsiteY108" fmla="*/ 2195378 h 6858000"/>
              <a:gd name="connsiteX109" fmla="*/ 391624 w 1508539"/>
              <a:gd name="connsiteY109" fmla="*/ 2155135 h 6858000"/>
              <a:gd name="connsiteX110" fmla="*/ 389082 w 1508539"/>
              <a:gd name="connsiteY110" fmla="*/ 2118008 h 6858000"/>
              <a:gd name="connsiteX111" fmla="*/ 390075 w 1508539"/>
              <a:gd name="connsiteY111" fmla="*/ 2050531 h 6858000"/>
              <a:gd name="connsiteX112" fmla="*/ 381881 w 1508539"/>
              <a:gd name="connsiteY112" fmla="*/ 1963269 h 6858000"/>
              <a:gd name="connsiteX113" fmla="*/ 363059 w 1508539"/>
              <a:gd name="connsiteY113" fmla="*/ 1906352 h 6858000"/>
              <a:gd name="connsiteX114" fmla="*/ 339616 w 1508539"/>
              <a:gd name="connsiteY114" fmla="*/ 1861531 h 6858000"/>
              <a:gd name="connsiteX115" fmla="*/ 293415 w 1508539"/>
              <a:gd name="connsiteY115" fmla="*/ 1732919 h 6858000"/>
              <a:gd name="connsiteX116" fmla="*/ 265726 w 1508539"/>
              <a:gd name="connsiteY116" fmla="*/ 1663540 h 6858000"/>
              <a:gd name="connsiteX117" fmla="*/ 264852 w 1508539"/>
              <a:gd name="connsiteY117" fmla="*/ 1615777 h 6858000"/>
              <a:gd name="connsiteX118" fmla="*/ 245647 w 1508539"/>
              <a:gd name="connsiteY118" fmla="*/ 1563678 h 6858000"/>
              <a:gd name="connsiteX119" fmla="*/ 258727 w 1508539"/>
              <a:gd name="connsiteY119" fmla="*/ 1519474 h 6858000"/>
              <a:gd name="connsiteX120" fmla="*/ 251469 w 1508539"/>
              <a:gd name="connsiteY120" fmla="*/ 1477995 h 6858000"/>
              <a:gd name="connsiteX121" fmla="*/ 237554 w 1508539"/>
              <a:gd name="connsiteY121" fmla="*/ 1373769 h 6858000"/>
              <a:gd name="connsiteX122" fmla="*/ 245861 w 1508539"/>
              <a:gd name="connsiteY122" fmla="*/ 1307086 h 6858000"/>
              <a:gd name="connsiteX123" fmla="*/ 247049 w 1508539"/>
              <a:gd name="connsiteY123" fmla="*/ 1189033 h 6858000"/>
              <a:gd name="connsiteX124" fmla="*/ 251734 w 1508539"/>
              <a:gd name="connsiteY124" fmla="*/ 1168288 h 6858000"/>
              <a:gd name="connsiteX125" fmla="*/ 244016 w 1508539"/>
              <a:gd name="connsiteY125" fmla="*/ 1142577 h 6858000"/>
              <a:gd name="connsiteX126" fmla="*/ 233322 w 1508539"/>
              <a:gd name="connsiteY126" fmla="*/ 1088484 h 6858000"/>
              <a:gd name="connsiteX127" fmla="*/ 222058 w 1508539"/>
              <a:gd name="connsiteY127" fmla="*/ 1016103 h 6858000"/>
              <a:gd name="connsiteX128" fmla="*/ 223514 w 1508539"/>
              <a:gd name="connsiteY128" fmla="*/ 932283 h 6858000"/>
              <a:gd name="connsiteX129" fmla="*/ 225750 w 1508539"/>
              <a:gd name="connsiteY129" fmla="*/ 915925 h 6858000"/>
              <a:gd name="connsiteX130" fmla="*/ 218379 w 1508539"/>
              <a:gd name="connsiteY130" fmla="*/ 896999 h 6858000"/>
              <a:gd name="connsiteX131" fmla="*/ 187787 w 1508539"/>
              <a:gd name="connsiteY131" fmla="*/ 821517 h 6858000"/>
              <a:gd name="connsiteX132" fmla="*/ 166737 w 1508539"/>
              <a:gd name="connsiteY132" fmla="*/ 751353 h 6858000"/>
              <a:gd name="connsiteX133" fmla="*/ 166295 w 1508539"/>
              <a:gd name="connsiteY133" fmla="*/ 721230 h 6858000"/>
              <a:gd name="connsiteX134" fmla="*/ 151966 w 1508539"/>
              <a:gd name="connsiteY134" fmla="*/ 681659 h 6858000"/>
              <a:gd name="connsiteX135" fmla="*/ 137385 w 1508539"/>
              <a:gd name="connsiteY135" fmla="*/ 635218 h 6858000"/>
              <a:gd name="connsiteX136" fmla="*/ 142396 w 1508539"/>
              <a:gd name="connsiteY136" fmla="*/ 613763 h 6858000"/>
              <a:gd name="connsiteX137" fmla="*/ 128338 w 1508539"/>
              <a:gd name="connsiteY137" fmla="*/ 598582 h 6858000"/>
              <a:gd name="connsiteX138" fmla="*/ 128019 w 1508539"/>
              <a:gd name="connsiteY138" fmla="*/ 576846 h 6858000"/>
              <a:gd name="connsiteX139" fmla="*/ 107645 w 1508539"/>
              <a:gd name="connsiteY139" fmla="*/ 530055 h 6858000"/>
              <a:gd name="connsiteX140" fmla="*/ 106893 w 1508539"/>
              <a:gd name="connsiteY140" fmla="*/ 465389 h 6858000"/>
              <a:gd name="connsiteX141" fmla="*/ 89816 w 1508539"/>
              <a:gd name="connsiteY141" fmla="*/ 424699 h 6858000"/>
              <a:gd name="connsiteX142" fmla="*/ 90191 w 1508539"/>
              <a:gd name="connsiteY142" fmla="*/ 404917 h 6858000"/>
              <a:gd name="connsiteX143" fmla="*/ 70148 w 1508539"/>
              <a:gd name="connsiteY143" fmla="*/ 367211 h 6858000"/>
              <a:gd name="connsiteX144" fmla="*/ 36452 w 1508539"/>
              <a:gd name="connsiteY144" fmla="*/ 268519 h 6858000"/>
              <a:gd name="connsiteX145" fmla="*/ 23935 w 1508539"/>
              <a:gd name="connsiteY145" fmla="*/ 160886 h 6858000"/>
              <a:gd name="connsiteX146" fmla="*/ 19312 w 1508539"/>
              <a:gd name="connsiteY146" fmla="*/ 47336 h 6858000"/>
              <a:gd name="connsiteX147" fmla="*/ 0 w 1508539"/>
              <a:gd name="connsiteY147"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36976 w 1508539"/>
              <a:gd name="connsiteY6" fmla="*/ 6621207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0954 w 1508539"/>
              <a:gd name="connsiteY10" fmla="*/ 6589172 h 6858000"/>
              <a:gd name="connsiteX11" fmla="*/ 164248 w 1508539"/>
              <a:gd name="connsiteY11" fmla="*/ 6574442 h 6858000"/>
              <a:gd name="connsiteX12" fmla="*/ 164588 w 1508539"/>
              <a:gd name="connsiteY12" fmla="*/ 6568530 h 6858000"/>
              <a:gd name="connsiteX13" fmla="*/ 166997 w 1508539"/>
              <a:gd name="connsiteY13" fmla="*/ 6560674 h 6858000"/>
              <a:gd name="connsiteX14" fmla="*/ 167342 w 1508539"/>
              <a:gd name="connsiteY14" fmla="*/ 6560598 h 6858000"/>
              <a:gd name="connsiteX15" fmla="*/ 169039 w 1508539"/>
              <a:gd name="connsiteY15" fmla="*/ 6553006 h 6858000"/>
              <a:gd name="connsiteX16" fmla="*/ 173735 w 1508539"/>
              <a:gd name="connsiteY16" fmla="*/ 6514360 h 6858000"/>
              <a:gd name="connsiteX17" fmla="*/ 215389 w 1508539"/>
              <a:gd name="connsiteY17" fmla="*/ 6478062 h 6858000"/>
              <a:gd name="connsiteX18" fmla="*/ 226078 w 1508539"/>
              <a:gd name="connsiteY18" fmla="*/ 6460325 h 6858000"/>
              <a:gd name="connsiteX19" fmla="*/ 233311 w 1508539"/>
              <a:gd name="connsiteY19" fmla="*/ 6451488 h 6858000"/>
              <a:gd name="connsiteX20" fmla="*/ 234746 w 1508539"/>
              <a:gd name="connsiteY20" fmla="*/ 6451348 h 6858000"/>
              <a:gd name="connsiteX21" fmla="*/ 239104 w 1508539"/>
              <a:gd name="connsiteY21" fmla="*/ 6414240 h 6858000"/>
              <a:gd name="connsiteX22" fmla="*/ 241880 w 1508539"/>
              <a:gd name="connsiteY22" fmla="*/ 6384857 h 6858000"/>
              <a:gd name="connsiteX23" fmla="*/ 240591 w 1508539"/>
              <a:gd name="connsiteY23" fmla="*/ 6367510 h 6858000"/>
              <a:gd name="connsiteX24" fmla="*/ 244471 w 1508539"/>
              <a:gd name="connsiteY24" fmla="*/ 6349778 h 6858000"/>
              <a:gd name="connsiteX25" fmla="*/ 246136 w 1508539"/>
              <a:gd name="connsiteY25" fmla="*/ 6348250 h 6858000"/>
              <a:gd name="connsiteX26" fmla="*/ 262170 w 1508539"/>
              <a:gd name="connsiteY26" fmla="*/ 6281972 h 6858000"/>
              <a:gd name="connsiteX27" fmla="*/ 272933 w 1508539"/>
              <a:gd name="connsiteY27" fmla="*/ 6211940 h 6858000"/>
              <a:gd name="connsiteX28" fmla="*/ 314428 w 1508539"/>
              <a:gd name="connsiteY28" fmla="*/ 6113913 h 6858000"/>
              <a:gd name="connsiteX29" fmla="*/ 318721 w 1508539"/>
              <a:gd name="connsiteY29" fmla="*/ 6028119 h 6858000"/>
              <a:gd name="connsiteX30" fmla="*/ 345501 w 1508539"/>
              <a:gd name="connsiteY30" fmla="*/ 5934687 h 6858000"/>
              <a:gd name="connsiteX31" fmla="*/ 379513 w 1508539"/>
              <a:gd name="connsiteY31" fmla="*/ 5765594 h 6858000"/>
              <a:gd name="connsiteX32" fmla="*/ 411349 w 1508539"/>
              <a:gd name="connsiteY32" fmla="*/ 5693685 h 6858000"/>
              <a:gd name="connsiteX33" fmla="*/ 431404 w 1508539"/>
              <a:gd name="connsiteY33" fmla="*/ 5665173 h 6858000"/>
              <a:gd name="connsiteX34" fmla="*/ 465121 w 1508539"/>
              <a:gd name="connsiteY34" fmla="*/ 5563435 h 6858000"/>
              <a:gd name="connsiteX35" fmla="*/ 494626 w 1508539"/>
              <a:gd name="connsiteY35" fmla="*/ 5476393 h 6858000"/>
              <a:gd name="connsiteX36" fmla="*/ 525819 w 1508539"/>
              <a:gd name="connsiteY36" fmla="*/ 5396260 h 6858000"/>
              <a:gd name="connsiteX37" fmla="*/ 541800 w 1508539"/>
              <a:gd name="connsiteY37" fmla="*/ 5330009 h 6858000"/>
              <a:gd name="connsiteX38" fmla="*/ 575293 w 1508539"/>
              <a:gd name="connsiteY38" fmla="*/ 5273739 h 6858000"/>
              <a:gd name="connsiteX39" fmla="*/ 584892 w 1508539"/>
              <a:gd name="connsiteY39" fmla="*/ 5241779 h 6858000"/>
              <a:gd name="connsiteX40" fmla="*/ 596118 w 1508539"/>
              <a:gd name="connsiteY40" fmla="*/ 5225268 h 6858000"/>
              <a:gd name="connsiteX41" fmla="*/ 597138 w 1508539"/>
              <a:gd name="connsiteY41" fmla="*/ 5217684 h 6858000"/>
              <a:gd name="connsiteX42" fmla="*/ 604479 w 1508539"/>
              <a:gd name="connsiteY42" fmla="*/ 5193377 h 6858000"/>
              <a:gd name="connsiteX43" fmla="*/ 607782 w 1508539"/>
              <a:gd name="connsiteY43" fmla="*/ 5179288 h 6858000"/>
              <a:gd name="connsiteX44" fmla="*/ 608766 w 1508539"/>
              <a:gd name="connsiteY44" fmla="*/ 5173621 h 6858000"/>
              <a:gd name="connsiteX45" fmla="*/ 604400 w 1508539"/>
              <a:gd name="connsiteY45" fmla="*/ 5159961 h 6858000"/>
              <a:gd name="connsiteX46" fmla="*/ 611077 w 1508539"/>
              <a:gd name="connsiteY46" fmla="*/ 5144295 h 6858000"/>
              <a:gd name="connsiteX47" fmla="*/ 608010 w 1508539"/>
              <a:gd name="connsiteY47" fmla="*/ 5125185 h 6858000"/>
              <a:gd name="connsiteX48" fmla="*/ 614840 w 1508539"/>
              <a:gd name="connsiteY48" fmla="*/ 5121884 h 6858000"/>
              <a:gd name="connsiteX49" fmla="*/ 621876 w 1508539"/>
              <a:gd name="connsiteY49" fmla="*/ 5067850 h 6858000"/>
              <a:gd name="connsiteX50" fmla="*/ 624607 w 1508539"/>
              <a:gd name="connsiteY50" fmla="*/ 5060861 h 6858000"/>
              <a:gd name="connsiteX51" fmla="*/ 621311 w 1508539"/>
              <a:gd name="connsiteY51" fmla="*/ 5034192 h 6858000"/>
              <a:gd name="connsiteX52" fmla="*/ 622865 w 1508539"/>
              <a:gd name="connsiteY52" fmla="*/ 4993030 h 6858000"/>
              <a:gd name="connsiteX53" fmla="*/ 629774 w 1508539"/>
              <a:gd name="connsiteY53" fmla="*/ 4946844 h 6858000"/>
              <a:gd name="connsiteX54" fmla="*/ 625630 w 1508539"/>
              <a:gd name="connsiteY54" fmla="*/ 4932692 h 6858000"/>
              <a:gd name="connsiteX55" fmla="*/ 641033 w 1508539"/>
              <a:gd name="connsiteY55" fmla="*/ 4858827 h 6858000"/>
              <a:gd name="connsiteX56" fmla="*/ 646936 w 1508539"/>
              <a:gd name="connsiteY56" fmla="*/ 4821170 h 6858000"/>
              <a:gd name="connsiteX57" fmla="*/ 651669 w 1508539"/>
              <a:gd name="connsiteY57" fmla="*/ 4780965 h 6858000"/>
              <a:gd name="connsiteX58" fmla="*/ 652962 w 1508539"/>
              <a:gd name="connsiteY58" fmla="*/ 4750867 h 6858000"/>
              <a:gd name="connsiteX59" fmla="*/ 650769 w 1508539"/>
              <a:gd name="connsiteY59" fmla="*/ 4690749 h 6858000"/>
              <a:gd name="connsiteX60" fmla="*/ 646249 w 1508539"/>
              <a:gd name="connsiteY60" fmla="*/ 4584173 h 6858000"/>
              <a:gd name="connsiteX61" fmla="*/ 641332 w 1508539"/>
              <a:gd name="connsiteY61" fmla="*/ 4444346 h 6858000"/>
              <a:gd name="connsiteX62" fmla="*/ 637897 w 1508539"/>
              <a:gd name="connsiteY62" fmla="*/ 4375228 h 6858000"/>
              <a:gd name="connsiteX63" fmla="*/ 618550 w 1508539"/>
              <a:gd name="connsiteY63" fmla="*/ 4214165 h 6858000"/>
              <a:gd name="connsiteX64" fmla="*/ 622623 w 1508539"/>
              <a:gd name="connsiteY64" fmla="*/ 4090296 h 6858000"/>
              <a:gd name="connsiteX65" fmla="*/ 607879 w 1508539"/>
              <a:gd name="connsiteY65" fmla="*/ 4033999 h 6858000"/>
              <a:gd name="connsiteX66" fmla="*/ 609028 w 1508539"/>
              <a:gd name="connsiteY66" fmla="*/ 4031933 h 6858000"/>
              <a:gd name="connsiteX67" fmla="*/ 607604 w 1508539"/>
              <a:gd name="connsiteY67" fmla="*/ 4013953 h 6858000"/>
              <a:gd name="connsiteX68" fmla="*/ 593899 w 1508539"/>
              <a:gd name="connsiteY68" fmla="*/ 3974753 h 6858000"/>
              <a:gd name="connsiteX69" fmla="*/ 595497 w 1508539"/>
              <a:gd name="connsiteY69" fmla="*/ 3969950 h 6858000"/>
              <a:gd name="connsiteX70" fmla="*/ 588919 w 1508539"/>
              <a:gd name="connsiteY70" fmla="*/ 3933779 h 6858000"/>
              <a:gd name="connsiteX71" fmla="*/ 590250 w 1508539"/>
              <a:gd name="connsiteY71" fmla="*/ 3933093 h 6858000"/>
              <a:gd name="connsiteX72" fmla="*/ 594604 w 1508539"/>
              <a:gd name="connsiteY72" fmla="*/ 3922082 h 6858000"/>
              <a:gd name="connsiteX73" fmla="*/ 599682 w 1508539"/>
              <a:gd name="connsiteY73" fmla="*/ 3901461 h 6858000"/>
              <a:gd name="connsiteX74" fmla="*/ 622276 w 1508539"/>
              <a:gd name="connsiteY74" fmla="*/ 3813873 h 6858000"/>
              <a:gd name="connsiteX75" fmla="*/ 621701 w 1508539"/>
              <a:gd name="connsiteY75" fmla="*/ 3806161 h 6858000"/>
              <a:gd name="connsiteX76" fmla="*/ 622008 w 1508539"/>
              <a:gd name="connsiteY76" fmla="*/ 3805957 h 6858000"/>
              <a:gd name="connsiteX77" fmla="*/ 622035 w 1508539"/>
              <a:gd name="connsiteY77" fmla="*/ 3797724 h 6858000"/>
              <a:gd name="connsiteX78" fmla="*/ 620650 w 1508539"/>
              <a:gd name="connsiteY78" fmla="*/ 3792098 h 6858000"/>
              <a:gd name="connsiteX79" fmla="*/ 619534 w 1508539"/>
              <a:gd name="connsiteY79" fmla="*/ 3777135 h 6858000"/>
              <a:gd name="connsiteX80" fmla="*/ 621267 w 1508539"/>
              <a:gd name="connsiteY80" fmla="*/ 3771656 h 6858000"/>
              <a:gd name="connsiteX81" fmla="*/ 625010 w 1508539"/>
              <a:gd name="connsiteY81" fmla="*/ 3769007 h 6858000"/>
              <a:gd name="connsiteX82" fmla="*/ 624476 w 1508539"/>
              <a:gd name="connsiteY82" fmla="*/ 3767709 h 6858000"/>
              <a:gd name="connsiteX83" fmla="*/ 633172 w 1508539"/>
              <a:gd name="connsiteY83" fmla="*/ 3738082 h 6858000"/>
              <a:gd name="connsiteX84" fmla="*/ 640518 w 1508539"/>
              <a:gd name="connsiteY84" fmla="*/ 3673397 h 6858000"/>
              <a:gd name="connsiteX85" fmla="*/ 639814 w 1508539"/>
              <a:gd name="connsiteY85" fmla="*/ 3637109 h 6858000"/>
              <a:gd name="connsiteX86" fmla="*/ 643257 w 1508539"/>
              <a:gd name="connsiteY86" fmla="*/ 3536883 h 6858000"/>
              <a:gd name="connsiteX87" fmla="*/ 650795 w 1508539"/>
              <a:gd name="connsiteY87" fmla="*/ 3435652 h 6858000"/>
              <a:gd name="connsiteX88" fmla="*/ 652466 w 1508539"/>
              <a:gd name="connsiteY88" fmla="*/ 3307769 h 6858000"/>
              <a:gd name="connsiteX89" fmla="*/ 670029 w 1508539"/>
              <a:gd name="connsiteY89" fmla="*/ 3250522 h 6858000"/>
              <a:gd name="connsiteX90" fmla="*/ 670454 w 1508539"/>
              <a:gd name="connsiteY90" fmla="*/ 3229163 h 6858000"/>
              <a:gd name="connsiteX91" fmla="*/ 672277 w 1508539"/>
              <a:gd name="connsiteY91" fmla="*/ 3217217 h 6858000"/>
              <a:gd name="connsiteX92" fmla="*/ 659112 w 1508539"/>
              <a:gd name="connsiteY92" fmla="*/ 3183755 h 6858000"/>
              <a:gd name="connsiteX93" fmla="*/ 659613 w 1508539"/>
              <a:gd name="connsiteY93" fmla="*/ 3178642 h 6858000"/>
              <a:gd name="connsiteX94" fmla="*/ 647213 w 1508539"/>
              <a:gd name="connsiteY94" fmla="*/ 3158586 h 6858000"/>
              <a:gd name="connsiteX95" fmla="*/ 632398 w 1508539"/>
              <a:gd name="connsiteY95" fmla="*/ 3129034 h 6858000"/>
              <a:gd name="connsiteX96" fmla="*/ 633063 w 1508539"/>
              <a:gd name="connsiteY96" fmla="*/ 3126682 h 6858000"/>
              <a:gd name="connsiteX97" fmla="*/ 623931 w 1508539"/>
              <a:gd name="connsiteY97" fmla="*/ 3114519 h 6858000"/>
              <a:gd name="connsiteX98" fmla="*/ 610540 w 1508539"/>
              <a:gd name="connsiteY98" fmla="*/ 3106272 h 6858000"/>
              <a:gd name="connsiteX99" fmla="*/ 583270 w 1508539"/>
              <a:gd name="connsiteY99" fmla="*/ 2958185 h 6858000"/>
              <a:gd name="connsiteX100" fmla="*/ 525884 w 1508539"/>
              <a:gd name="connsiteY100" fmla="*/ 2762989 h 6858000"/>
              <a:gd name="connsiteX101" fmla="*/ 474802 w 1508539"/>
              <a:gd name="connsiteY101" fmla="*/ 2554718 h 6858000"/>
              <a:gd name="connsiteX102" fmla="*/ 454896 w 1508539"/>
              <a:gd name="connsiteY102" fmla="*/ 2485734 h 6858000"/>
              <a:gd name="connsiteX103" fmla="*/ 445619 w 1508539"/>
              <a:gd name="connsiteY103" fmla="*/ 2447068 h 6858000"/>
              <a:gd name="connsiteX104" fmla="*/ 432580 w 1508539"/>
              <a:gd name="connsiteY104" fmla="*/ 2425819 h 6858000"/>
              <a:gd name="connsiteX105" fmla="*/ 438579 w 1508539"/>
              <a:gd name="connsiteY105" fmla="*/ 2402874 h 6858000"/>
              <a:gd name="connsiteX106" fmla="*/ 441191 w 1508539"/>
              <a:gd name="connsiteY106" fmla="*/ 2381443 h 6858000"/>
              <a:gd name="connsiteX107" fmla="*/ 417520 w 1508539"/>
              <a:gd name="connsiteY107" fmla="*/ 2261920 h 6858000"/>
              <a:gd name="connsiteX108" fmla="*/ 407407 w 1508539"/>
              <a:gd name="connsiteY108" fmla="*/ 2195378 h 6858000"/>
              <a:gd name="connsiteX109" fmla="*/ 391624 w 1508539"/>
              <a:gd name="connsiteY109" fmla="*/ 2155135 h 6858000"/>
              <a:gd name="connsiteX110" fmla="*/ 389082 w 1508539"/>
              <a:gd name="connsiteY110" fmla="*/ 2118008 h 6858000"/>
              <a:gd name="connsiteX111" fmla="*/ 390075 w 1508539"/>
              <a:gd name="connsiteY111" fmla="*/ 2050531 h 6858000"/>
              <a:gd name="connsiteX112" fmla="*/ 381881 w 1508539"/>
              <a:gd name="connsiteY112" fmla="*/ 1963269 h 6858000"/>
              <a:gd name="connsiteX113" fmla="*/ 363059 w 1508539"/>
              <a:gd name="connsiteY113" fmla="*/ 1906352 h 6858000"/>
              <a:gd name="connsiteX114" fmla="*/ 339616 w 1508539"/>
              <a:gd name="connsiteY114" fmla="*/ 1861531 h 6858000"/>
              <a:gd name="connsiteX115" fmla="*/ 293415 w 1508539"/>
              <a:gd name="connsiteY115" fmla="*/ 1732919 h 6858000"/>
              <a:gd name="connsiteX116" fmla="*/ 265726 w 1508539"/>
              <a:gd name="connsiteY116" fmla="*/ 1663540 h 6858000"/>
              <a:gd name="connsiteX117" fmla="*/ 264852 w 1508539"/>
              <a:gd name="connsiteY117" fmla="*/ 1615777 h 6858000"/>
              <a:gd name="connsiteX118" fmla="*/ 245647 w 1508539"/>
              <a:gd name="connsiteY118" fmla="*/ 1563678 h 6858000"/>
              <a:gd name="connsiteX119" fmla="*/ 258727 w 1508539"/>
              <a:gd name="connsiteY119" fmla="*/ 1519474 h 6858000"/>
              <a:gd name="connsiteX120" fmla="*/ 251469 w 1508539"/>
              <a:gd name="connsiteY120" fmla="*/ 1477995 h 6858000"/>
              <a:gd name="connsiteX121" fmla="*/ 237554 w 1508539"/>
              <a:gd name="connsiteY121" fmla="*/ 1373769 h 6858000"/>
              <a:gd name="connsiteX122" fmla="*/ 245861 w 1508539"/>
              <a:gd name="connsiteY122" fmla="*/ 1307086 h 6858000"/>
              <a:gd name="connsiteX123" fmla="*/ 247049 w 1508539"/>
              <a:gd name="connsiteY123" fmla="*/ 1189033 h 6858000"/>
              <a:gd name="connsiteX124" fmla="*/ 251734 w 1508539"/>
              <a:gd name="connsiteY124" fmla="*/ 1168288 h 6858000"/>
              <a:gd name="connsiteX125" fmla="*/ 244016 w 1508539"/>
              <a:gd name="connsiteY125" fmla="*/ 1142577 h 6858000"/>
              <a:gd name="connsiteX126" fmla="*/ 233322 w 1508539"/>
              <a:gd name="connsiteY126" fmla="*/ 1088484 h 6858000"/>
              <a:gd name="connsiteX127" fmla="*/ 222058 w 1508539"/>
              <a:gd name="connsiteY127" fmla="*/ 1016103 h 6858000"/>
              <a:gd name="connsiteX128" fmla="*/ 223514 w 1508539"/>
              <a:gd name="connsiteY128" fmla="*/ 932283 h 6858000"/>
              <a:gd name="connsiteX129" fmla="*/ 225750 w 1508539"/>
              <a:gd name="connsiteY129" fmla="*/ 915925 h 6858000"/>
              <a:gd name="connsiteX130" fmla="*/ 218379 w 1508539"/>
              <a:gd name="connsiteY130" fmla="*/ 896999 h 6858000"/>
              <a:gd name="connsiteX131" fmla="*/ 187787 w 1508539"/>
              <a:gd name="connsiteY131" fmla="*/ 821517 h 6858000"/>
              <a:gd name="connsiteX132" fmla="*/ 166737 w 1508539"/>
              <a:gd name="connsiteY132" fmla="*/ 751353 h 6858000"/>
              <a:gd name="connsiteX133" fmla="*/ 166295 w 1508539"/>
              <a:gd name="connsiteY133" fmla="*/ 721230 h 6858000"/>
              <a:gd name="connsiteX134" fmla="*/ 151966 w 1508539"/>
              <a:gd name="connsiteY134" fmla="*/ 681659 h 6858000"/>
              <a:gd name="connsiteX135" fmla="*/ 137385 w 1508539"/>
              <a:gd name="connsiteY135" fmla="*/ 635218 h 6858000"/>
              <a:gd name="connsiteX136" fmla="*/ 142396 w 1508539"/>
              <a:gd name="connsiteY136" fmla="*/ 613763 h 6858000"/>
              <a:gd name="connsiteX137" fmla="*/ 128338 w 1508539"/>
              <a:gd name="connsiteY137" fmla="*/ 598582 h 6858000"/>
              <a:gd name="connsiteX138" fmla="*/ 128019 w 1508539"/>
              <a:gd name="connsiteY138" fmla="*/ 576846 h 6858000"/>
              <a:gd name="connsiteX139" fmla="*/ 107645 w 1508539"/>
              <a:gd name="connsiteY139" fmla="*/ 530055 h 6858000"/>
              <a:gd name="connsiteX140" fmla="*/ 106893 w 1508539"/>
              <a:gd name="connsiteY140" fmla="*/ 465389 h 6858000"/>
              <a:gd name="connsiteX141" fmla="*/ 89816 w 1508539"/>
              <a:gd name="connsiteY141" fmla="*/ 424699 h 6858000"/>
              <a:gd name="connsiteX142" fmla="*/ 90191 w 1508539"/>
              <a:gd name="connsiteY142" fmla="*/ 404917 h 6858000"/>
              <a:gd name="connsiteX143" fmla="*/ 70148 w 1508539"/>
              <a:gd name="connsiteY143" fmla="*/ 367211 h 6858000"/>
              <a:gd name="connsiteX144" fmla="*/ 36452 w 1508539"/>
              <a:gd name="connsiteY144" fmla="*/ 268519 h 6858000"/>
              <a:gd name="connsiteX145" fmla="*/ 23935 w 1508539"/>
              <a:gd name="connsiteY145" fmla="*/ 160886 h 6858000"/>
              <a:gd name="connsiteX146" fmla="*/ 19312 w 1508539"/>
              <a:gd name="connsiteY146" fmla="*/ 47336 h 6858000"/>
              <a:gd name="connsiteX147" fmla="*/ 0 w 1508539"/>
              <a:gd name="connsiteY147"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0954 w 1508539"/>
              <a:gd name="connsiteY10" fmla="*/ 6589172 h 6858000"/>
              <a:gd name="connsiteX11" fmla="*/ 164248 w 1508539"/>
              <a:gd name="connsiteY11" fmla="*/ 6574442 h 6858000"/>
              <a:gd name="connsiteX12" fmla="*/ 164588 w 1508539"/>
              <a:gd name="connsiteY12" fmla="*/ 6568530 h 6858000"/>
              <a:gd name="connsiteX13" fmla="*/ 166997 w 1508539"/>
              <a:gd name="connsiteY13" fmla="*/ 6560674 h 6858000"/>
              <a:gd name="connsiteX14" fmla="*/ 167342 w 1508539"/>
              <a:gd name="connsiteY14" fmla="*/ 6560598 h 6858000"/>
              <a:gd name="connsiteX15" fmla="*/ 169039 w 1508539"/>
              <a:gd name="connsiteY15" fmla="*/ 6553006 h 6858000"/>
              <a:gd name="connsiteX16" fmla="*/ 173735 w 1508539"/>
              <a:gd name="connsiteY16" fmla="*/ 6514360 h 6858000"/>
              <a:gd name="connsiteX17" fmla="*/ 215389 w 1508539"/>
              <a:gd name="connsiteY17" fmla="*/ 6478062 h 6858000"/>
              <a:gd name="connsiteX18" fmla="*/ 226078 w 1508539"/>
              <a:gd name="connsiteY18" fmla="*/ 6460325 h 6858000"/>
              <a:gd name="connsiteX19" fmla="*/ 233311 w 1508539"/>
              <a:gd name="connsiteY19" fmla="*/ 6451488 h 6858000"/>
              <a:gd name="connsiteX20" fmla="*/ 234746 w 1508539"/>
              <a:gd name="connsiteY20" fmla="*/ 6451348 h 6858000"/>
              <a:gd name="connsiteX21" fmla="*/ 239104 w 1508539"/>
              <a:gd name="connsiteY21" fmla="*/ 6414240 h 6858000"/>
              <a:gd name="connsiteX22" fmla="*/ 241880 w 1508539"/>
              <a:gd name="connsiteY22" fmla="*/ 6384857 h 6858000"/>
              <a:gd name="connsiteX23" fmla="*/ 240591 w 1508539"/>
              <a:gd name="connsiteY23" fmla="*/ 6367510 h 6858000"/>
              <a:gd name="connsiteX24" fmla="*/ 244471 w 1508539"/>
              <a:gd name="connsiteY24" fmla="*/ 6349778 h 6858000"/>
              <a:gd name="connsiteX25" fmla="*/ 246136 w 1508539"/>
              <a:gd name="connsiteY25" fmla="*/ 6348250 h 6858000"/>
              <a:gd name="connsiteX26" fmla="*/ 262170 w 1508539"/>
              <a:gd name="connsiteY26" fmla="*/ 6281972 h 6858000"/>
              <a:gd name="connsiteX27" fmla="*/ 272933 w 1508539"/>
              <a:gd name="connsiteY27" fmla="*/ 6211940 h 6858000"/>
              <a:gd name="connsiteX28" fmla="*/ 314428 w 1508539"/>
              <a:gd name="connsiteY28" fmla="*/ 6113913 h 6858000"/>
              <a:gd name="connsiteX29" fmla="*/ 318721 w 1508539"/>
              <a:gd name="connsiteY29" fmla="*/ 6028119 h 6858000"/>
              <a:gd name="connsiteX30" fmla="*/ 345501 w 1508539"/>
              <a:gd name="connsiteY30" fmla="*/ 5934687 h 6858000"/>
              <a:gd name="connsiteX31" fmla="*/ 379513 w 1508539"/>
              <a:gd name="connsiteY31" fmla="*/ 5765594 h 6858000"/>
              <a:gd name="connsiteX32" fmla="*/ 411349 w 1508539"/>
              <a:gd name="connsiteY32" fmla="*/ 5693685 h 6858000"/>
              <a:gd name="connsiteX33" fmla="*/ 431404 w 1508539"/>
              <a:gd name="connsiteY33" fmla="*/ 5665173 h 6858000"/>
              <a:gd name="connsiteX34" fmla="*/ 465121 w 1508539"/>
              <a:gd name="connsiteY34" fmla="*/ 5563435 h 6858000"/>
              <a:gd name="connsiteX35" fmla="*/ 494626 w 1508539"/>
              <a:gd name="connsiteY35" fmla="*/ 5476393 h 6858000"/>
              <a:gd name="connsiteX36" fmla="*/ 525819 w 1508539"/>
              <a:gd name="connsiteY36" fmla="*/ 5396260 h 6858000"/>
              <a:gd name="connsiteX37" fmla="*/ 541800 w 1508539"/>
              <a:gd name="connsiteY37" fmla="*/ 5330009 h 6858000"/>
              <a:gd name="connsiteX38" fmla="*/ 575293 w 1508539"/>
              <a:gd name="connsiteY38" fmla="*/ 5273739 h 6858000"/>
              <a:gd name="connsiteX39" fmla="*/ 584892 w 1508539"/>
              <a:gd name="connsiteY39" fmla="*/ 5241779 h 6858000"/>
              <a:gd name="connsiteX40" fmla="*/ 596118 w 1508539"/>
              <a:gd name="connsiteY40" fmla="*/ 5225268 h 6858000"/>
              <a:gd name="connsiteX41" fmla="*/ 597138 w 1508539"/>
              <a:gd name="connsiteY41" fmla="*/ 5217684 h 6858000"/>
              <a:gd name="connsiteX42" fmla="*/ 604479 w 1508539"/>
              <a:gd name="connsiteY42" fmla="*/ 5193377 h 6858000"/>
              <a:gd name="connsiteX43" fmla="*/ 607782 w 1508539"/>
              <a:gd name="connsiteY43" fmla="*/ 5179288 h 6858000"/>
              <a:gd name="connsiteX44" fmla="*/ 608766 w 1508539"/>
              <a:gd name="connsiteY44" fmla="*/ 5173621 h 6858000"/>
              <a:gd name="connsiteX45" fmla="*/ 604400 w 1508539"/>
              <a:gd name="connsiteY45" fmla="*/ 5159961 h 6858000"/>
              <a:gd name="connsiteX46" fmla="*/ 611077 w 1508539"/>
              <a:gd name="connsiteY46" fmla="*/ 5144295 h 6858000"/>
              <a:gd name="connsiteX47" fmla="*/ 608010 w 1508539"/>
              <a:gd name="connsiteY47" fmla="*/ 5125185 h 6858000"/>
              <a:gd name="connsiteX48" fmla="*/ 614840 w 1508539"/>
              <a:gd name="connsiteY48" fmla="*/ 5121884 h 6858000"/>
              <a:gd name="connsiteX49" fmla="*/ 621876 w 1508539"/>
              <a:gd name="connsiteY49" fmla="*/ 5067850 h 6858000"/>
              <a:gd name="connsiteX50" fmla="*/ 624607 w 1508539"/>
              <a:gd name="connsiteY50" fmla="*/ 5060861 h 6858000"/>
              <a:gd name="connsiteX51" fmla="*/ 621311 w 1508539"/>
              <a:gd name="connsiteY51" fmla="*/ 5034192 h 6858000"/>
              <a:gd name="connsiteX52" fmla="*/ 622865 w 1508539"/>
              <a:gd name="connsiteY52" fmla="*/ 4993030 h 6858000"/>
              <a:gd name="connsiteX53" fmla="*/ 629774 w 1508539"/>
              <a:gd name="connsiteY53" fmla="*/ 4946844 h 6858000"/>
              <a:gd name="connsiteX54" fmla="*/ 625630 w 1508539"/>
              <a:gd name="connsiteY54" fmla="*/ 4932692 h 6858000"/>
              <a:gd name="connsiteX55" fmla="*/ 641033 w 1508539"/>
              <a:gd name="connsiteY55" fmla="*/ 4858827 h 6858000"/>
              <a:gd name="connsiteX56" fmla="*/ 646936 w 1508539"/>
              <a:gd name="connsiteY56" fmla="*/ 4821170 h 6858000"/>
              <a:gd name="connsiteX57" fmla="*/ 651669 w 1508539"/>
              <a:gd name="connsiteY57" fmla="*/ 4780965 h 6858000"/>
              <a:gd name="connsiteX58" fmla="*/ 652962 w 1508539"/>
              <a:gd name="connsiteY58" fmla="*/ 4750867 h 6858000"/>
              <a:gd name="connsiteX59" fmla="*/ 650769 w 1508539"/>
              <a:gd name="connsiteY59" fmla="*/ 4690749 h 6858000"/>
              <a:gd name="connsiteX60" fmla="*/ 646249 w 1508539"/>
              <a:gd name="connsiteY60" fmla="*/ 4584173 h 6858000"/>
              <a:gd name="connsiteX61" fmla="*/ 641332 w 1508539"/>
              <a:gd name="connsiteY61" fmla="*/ 4444346 h 6858000"/>
              <a:gd name="connsiteX62" fmla="*/ 637897 w 1508539"/>
              <a:gd name="connsiteY62" fmla="*/ 4375228 h 6858000"/>
              <a:gd name="connsiteX63" fmla="*/ 618550 w 1508539"/>
              <a:gd name="connsiteY63" fmla="*/ 4214165 h 6858000"/>
              <a:gd name="connsiteX64" fmla="*/ 622623 w 1508539"/>
              <a:gd name="connsiteY64" fmla="*/ 4090296 h 6858000"/>
              <a:gd name="connsiteX65" fmla="*/ 607879 w 1508539"/>
              <a:gd name="connsiteY65" fmla="*/ 4033999 h 6858000"/>
              <a:gd name="connsiteX66" fmla="*/ 609028 w 1508539"/>
              <a:gd name="connsiteY66" fmla="*/ 4031933 h 6858000"/>
              <a:gd name="connsiteX67" fmla="*/ 607604 w 1508539"/>
              <a:gd name="connsiteY67" fmla="*/ 4013953 h 6858000"/>
              <a:gd name="connsiteX68" fmla="*/ 593899 w 1508539"/>
              <a:gd name="connsiteY68" fmla="*/ 3974753 h 6858000"/>
              <a:gd name="connsiteX69" fmla="*/ 595497 w 1508539"/>
              <a:gd name="connsiteY69" fmla="*/ 3969950 h 6858000"/>
              <a:gd name="connsiteX70" fmla="*/ 588919 w 1508539"/>
              <a:gd name="connsiteY70" fmla="*/ 3933779 h 6858000"/>
              <a:gd name="connsiteX71" fmla="*/ 590250 w 1508539"/>
              <a:gd name="connsiteY71" fmla="*/ 3933093 h 6858000"/>
              <a:gd name="connsiteX72" fmla="*/ 594604 w 1508539"/>
              <a:gd name="connsiteY72" fmla="*/ 3922082 h 6858000"/>
              <a:gd name="connsiteX73" fmla="*/ 599682 w 1508539"/>
              <a:gd name="connsiteY73" fmla="*/ 3901461 h 6858000"/>
              <a:gd name="connsiteX74" fmla="*/ 622276 w 1508539"/>
              <a:gd name="connsiteY74" fmla="*/ 3813873 h 6858000"/>
              <a:gd name="connsiteX75" fmla="*/ 621701 w 1508539"/>
              <a:gd name="connsiteY75" fmla="*/ 3806161 h 6858000"/>
              <a:gd name="connsiteX76" fmla="*/ 622008 w 1508539"/>
              <a:gd name="connsiteY76" fmla="*/ 3805957 h 6858000"/>
              <a:gd name="connsiteX77" fmla="*/ 622035 w 1508539"/>
              <a:gd name="connsiteY77" fmla="*/ 3797724 h 6858000"/>
              <a:gd name="connsiteX78" fmla="*/ 620650 w 1508539"/>
              <a:gd name="connsiteY78" fmla="*/ 3792098 h 6858000"/>
              <a:gd name="connsiteX79" fmla="*/ 619534 w 1508539"/>
              <a:gd name="connsiteY79" fmla="*/ 3777135 h 6858000"/>
              <a:gd name="connsiteX80" fmla="*/ 621267 w 1508539"/>
              <a:gd name="connsiteY80" fmla="*/ 3771656 h 6858000"/>
              <a:gd name="connsiteX81" fmla="*/ 625010 w 1508539"/>
              <a:gd name="connsiteY81" fmla="*/ 3769007 h 6858000"/>
              <a:gd name="connsiteX82" fmla="*/ 624476 w 1508539"/>
              <a:gd name="connsiteY82" fmla="*/ 3767709 h 6858000"/>
              <a:gd name="connsiteX83" fmla="*/ 633172 w 1508539"/>
              <a:gd name="connsiteY83" fmla="*/ 3738082 h 6858000"/>
              <a:gd name="connsiteX84" fmla="*/ 640518 w 1508539"/>
              <a:gd name="connsiteY84" fmla="*/ 3673397 h 6858000"/>
              <a:gd name="connsiteX85" fmla="*/ 639814 w 1508539"/>
              <a:gd name="connsiteY85" fmla="*/ 3637109 h 6858000"/>
              <a:gd name="connsiteX86" fmla="*/ 643257 w 1508539"/>
              <a:gd name="connsiteY86" fmla="*/ 3536883 h 6858000"/>
              <a:gd name="connsiteX87" fmla="*/ 650795 w 1508539"/>
              <a:gd name="connsiteY87" fmla="*/ 3435652 h 6858000"/>
              <a:gd name="connsiteX88" fmla="*/ 652466 w 1508539"/>
              <a:gd name="connsiteY88" fmla="*/ 3307769 h 6858000"/>
              <a:gd name="connsiteX89" fmla="*/ 670029 w 1508539"/>
              <a:gd name="connsiteY89" fmla="*/ 3250522 h 6858000"/>
              <a:gd name="connsiteX90" fmla="*/ 670454 w 1508539"/>
              <a:gd name="connsiteY90" fmla="*/ 3229163 h 6858000"/>
              <a:gd name="connsiteX91" fmla="*/ 672277 w 1508539"/>
              <a:gd name="connsiteY91" fmla="*/ 3217217 h 6858000"/>
              <a:gd name="connsiteX92" fmla="*/ 659112 w 1508539"/>
              <a:gd name="connsiteY92" fmla="*/ 3183755 h 6858000"/>
              <a:gd name="connsiteX93" fmla="*/ 659613 w 1508539"/>
              <a:gd name="connsiteY93" fmla="*/ 3178642 h 6858000"/>
              <a:gd name="connsiteX94" fmla="*/ 647213 w 1508539"/>
              <a:gd name="connsiteY94" fmla="*/ 3158586 h 6858000"/>
              <a:gd name="connsiteX95" fmla="*/ 632398 w 1508539"/>
              <a:gd name="connsiteY95" fmla="*/ 3129034 h 6858000"/>
              <a:gd name="connsiteX96" fmla="*/ 633063 w 1508539"/>
              <a:gd name="connsiteY96" fmla="*/ 3126682 h 6858000"/>
              <a:gd name="connsiteX97" fmla="*/ 623931 w 1508539"/>
              <a:gd name="connsiteY97" fmla="*/ 3114519 h 6858000"/>
              <a:gd name="connsiteX98" fmla="*/ 610540 w 1508539"/>
              <a:gd name="connsiteY98" fmla="*/ 3106272 h 6858000"/>
              <a:gd name="connsiteX99" fmla="*/ 583270 w 1508539"/>
              <a:gd name="connsiteY99" fmla="*/ 2958185 h 6858000"/>
              <a:gd name="connsiteX100" fmla="*/ 525884 w 1508539"/>
              <a:gd name="connsiteY100" fmla="*/ 2762989 h 6858000"/>
              <a:gd name="connsiteX101" fmla="*/ 474802 w 1508539"/>
              <a:gd name="connsiteY101" fmla="*/ 2554718 h 6858000"/>
              <a:gd name="connsiteX102" fmla="*/ 454896 w 1508539"/>
              <a:gd name="connsiteY102" fmla="*/ 2485734 h 6858000"/>
              <a:gd name="connsiteX103" fmla="*/ 445619 w 1508539"/>
              <a:gd name="connsiteY103" fmla="*/ 2447068 h 6858000"/>
              <a:gd name="connsiteX104" fmla="*/ 432580 w 1508539"/>
              <a:gd name="connsiteY104" fmla="*/ 2425819 h 6858000"/>
              <a:gd name="connsiteX105" fmla="*/ 438579 w 1508539"/>
              <a:gd name="connsiteY105" fmla="*/ 2402874 h 6858000"/>
              <a:gd name="connsiteX106" fmla="*/ 441191 w 1508539"/>
              <a:gd name="connsiteY106" fmla="*/ 2381443 h 6858000"/>
              <a:gd name="connsiteX107" fmla="*/ 417520 w 1508539"/>
              <a:gd name="connsiteY107" fmla="*/ 2261920 h 6858000"/>
              <a:gd name="connsiteX108" fmla="*/ 407407 w 1508539"/>
              <a:gd name="connsiteY108" fmla="*/ 2195378 h 6858000"/>
              <a:gd name="connsiteX109" fmla="*/ 391624 w 1508539"/>
              <a:gd name="connsiteY109" fmla="*/ 2155135 h 6858000"/>
              <a:gd name="connsiteX110" fmla="*/ 389082 w 1508539"/>
              <a:gd name="connsiteY110" fmla="*/ 2118008 h 6858000"/>
              <a:gd name="connsiteX111" fmla="*/ 390075 w 1508539"/>
              <a:gd name="connsiteY111" fmla="*/ 2050531 h 6858000"/>
              <a:gd name="connsiteX112" fmla="*/ 381881 w 1508539"/>
              <a:gd name="connsiteY112" fmla="*/ 1963269 h 6858000"/>
              <a:gd name="connsiteX113" fmla="*/ 363059 w 1508539"/>
              <a:gd name="connsiteY113" fmla="*/ 1906352 h 6858000"/>
              <a:gd name="connsiteX114" fmla="*/ 339616 w 1508539"/>
              <a:gd name="connsiteY114" fmla="*/ 1861531 h 6858000"/>
              <a:gd name="connsiteX115" fmla="*/ 293415 w 1508539"/>
              <a:gd name="connsiteY115" fmla="*/ 1732919 h 6858000"/>
              <a:gd name="connsiteX116" fmla="*/ 265726 w 1508539"/>
              <a:gd name="connsiteY116" fmla="*/ 1663540 h 6858000"/>
              <a:gd name="connsiteX117" fmla="*/ 264852 w 1508539"/>
              <a:gd name="connsiteY117" fmla="*/ 1615777 h 6858000"/>
              <a:gd name="connsiteX118" fmla="*/ 245647 w 1508539"/>
              <a:gd name="connsiteY118" fmla="*/ 1563678 h 6858000"/>
              <a:gd name="connsiteX119" fmla="*/ 258727 w 1508539"/>
              <a:gd name="connsiteY119" fmla="*/ 1519474 h 6858000"/>
              <a:gd name="connsiteX120" fmla="*/ 251469 w 1508539"/>
              <a:gd name="connsiteY120" fmla="*/ 1477995 h 6858000"/>
              <a:gd name="connsiteX121" fmla="*/ 237554 w 1508539"/>
              <a:gd name="connsiteY121" fmla="*/ 1373769 h 6858000"/>
              <a:gd name="connsiteX122" fmla="*/ 245861 w 1508539"/>
              <a:gd name="connsiteY122" fmla="*/ 1307086 h 6858000"/>
              <a:gd name="connsiteX123" fmla="*/ 247049 w 1508539"/>
              <a:gd name="connsiteY123" fmla="*/ 1189033 h 6858000"/>
              <a:gd name="connsiteX124" fmla="*/ 251734 w 1508539"/>
              <a:gd name="connsiteY124" fmla="*/ 1168288 h 6858000"/>
              <a:gd name="connsiteX125" fmla="*/ 244016 w 1508539"/>
              <a:gd name="connsiteY125" fmla="*/ 1142577 h 6858000"/>
              <a:gd name="connsiteX126" fmla="*/ 233322 w 1508539"/>
              <a:gd name="connsiteY126" fmla="*/ 1088484 h 6858000"/>
              <a:gd name="connsiteX127" fmla="*/ 222058 w 1508539"/>
              <a:gd name="connsiteY127" fmla="*/ 1016103 h 6858000"/>
              <a:gd name="connsiteX128" fmla="*/ 223514 w 1508539"/>
              <a:gd name="connsiteY128" fmla="*/ 932283 h 6858000"/>
              <a:gd name="connsiteX129" fmla="*/ 225750 w 1508539"/>
              <a:gd name="connsiteY129" fmla="*/ 915925 h 6858000"/>
              <a:gd name="connsiteX130" fmla="*/ 218379 w 1508539"/>
              <a:gd name="connsiteY130" fmla="*/ 896999 h 6858000"/>
              <a:gd name="connsiteX131" fmla="*/ 187787 w 1508539"/>
              <a:gd name="connsiteY131" fmla="*/ 821517 h 6858000"/>
              <a:gd name="connsiteX132" fmla="*/ 166737 w 1508539"/>
              <a:gd name="connsiteY132" fmla="*/ 751353 h 6858000"/>
              <a:gd name="connsiteX133" fmla="*/ 166295 w 1508539"/>
              <a:gd name="connsiteY133" fmla="*/ 721230 h 6858000"/>
              <a:gd name="connsiteX134" fmla="*/ 151966 w 1508539"/>
              <a:gd name="connsiteY134" fmla="*/ 681659 h 6858000"/>
              <a:gd name="connsiteX135" fmla="*/ 137385 w 1508539"/>
              <a:gd name="connsiteY135" fmla="*/ 635218 h 6858000"/>
              <a:gd name="connsiteX136" fmla="*/ 142396 w 1508539"/>
              <a:gd name="connsiteY136" fmla="*/ 613763 h 6858000"/>
              <a:gd name="connsiteX137" fmla="*/ 128338 w 1508539"/>
              <a:gd name="connsiteY137" fmla="*/ 598582 h 6858000"/>
              <a:gd name="connsiteX138" fmla="*/ 128019 w 1508539"/>
              <a:gd name="connsiteY138" fmla="*/ 576846 h 6858000"/>
              <a:gd name="connsiteX139" fmla="*/ 107645 w 1508539"/>
              <a:gd name="connsiteY139" fmla="*/ 530055 h 6858000"/>
              <a:gd name="connsiteX140" fmla="*/ 106893 w 1508539"/>
              <a:gd name="connsiteY140" fmla="*/ 465389 h 6858000"/>
              <a:gd name="connsiteX141" fmla="*/ 89816 w 1508539"/>
              <a:gd name="connsiteY141" fmla="*/ 424699 h 6858000"/>
              <a:gd name="connsiteX142" fmla="*/ 90191 w 1508539"/>
              <a:gd name="connsiteY142" fmla="*/ 404917 h 6858000"/>
              <a:gd name="connsiteX143" fmla="*/ 70148 w 1508539"/>
              <a:gd name="connsiteY143" fmla="*/ 367211 h 6858000"/>
              <a:gd name="connsiteX144" fmla="*/ 36452 w 1508539"/>
              <a:gd name="connsiteY144" fmla="*/ 268519 h 6858000"/>
              <a:gd name="connsiteX145" fmla="*/ 23935 w 1508539"/>
              <a:gd name="connsiteY145" fmla="*/ 160886 h 6858000"/>
              <a:gd name="connsiteX146" fmla="*/ 19312 w 1508539"/>
              <a:gd name="connsiteY146" fmla="*/ 47336 h 6858000"/>
              <a:gd name="connsiteX147" fmla="*/ 0 w 1508539"/>
              <a:gd name="connsiteY147"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4248 w 1508539"/>
              <a:gd name="connsiteY10" fmla="*/ 6574442 h 6858000"/>
              <a:gd name="connsiteX11" fmla="*/ 164588 w 1508539"/>
              <a:gd name="connsiteY11" fmla="*/ 6568530 h 6858000"/>
              <a:gd name="connsiteX12" fmla="*/ 166997 w 1508539"/>
              <a:gd name="connsiteY12" fmla="*/ 6560674 h 6858000"/>
              <a:gd name="connsiteX13" fmla="*/ 167342 w 1508539"/>
              <a:gd name="connsiteY13" fmla="*/ 6560598 h 6858000"/>
              <a:gd name="connsiteX14" fmla="*/ 169039 w 1508539"/>
              <a:gd name="connsiteY14" fmla="*/ 6553006 h 6858000"/>
              <a:gd name="connsiteX15" fmla="*/ 173735 w 1508539"/>
              <a:gd name="connsiteY15" fmla="*/ 6514360 h 6858000"/>
              <a:gd name="connsiteX16" fmla="*/ 215389 w 1508539"/>
              <a:gd name="connsiteY16" fmla="*/ 6478062 h 6858000"/>
              <a:gd name="connsiteX17" fmla="*/ 226078 w 1508539"/>
              <a:gd name="connsiteY17" fmla="*/ 6460325 h 6858000"/>
              <a:gd name="connsiteX18" fmla="*/ 233311 w 1508539"/>
              <a:gd name="connsiteY18" fmla="*/ 6451488 h 6858000"/>
              <a:gd name="connsiteX19" fmla="*/ 234746 w 1508539"/>
              <a:gd name="connsiteY19" fmla="*/ 6451348 h 6858000"/>
              <a:gd name="connsiteX20" fmla="*/ 239104 w 1508539"/>
              <a:gd name="connsiteY20" fmla="*/ 6414240 h 6858000"/>
              <a:gd name="connsiteX21" fmla="*/ 241880 w 1508539"/>
              <a:gd name="connsiteY21" fmla="*/ 6384857 h 6858000"/>
              <a:gd name="connsiteX22" fmla="*/ 240591 w 1508539"/>
              <a:gd name="connsiteY22" fmla="*/ 6367510 h 6858000"/>
              <a:gd name="connsiteX23" fmla="*/ 244471 w 1508539"/>
              <a:gd name="connsiteY23" fmla="*/ 6349778 h 6858000"/>
              <a:gd name="connsiteX24" fmla="*/ 246136 w 1508539"/>
              <a:gd name="connsiteY24" fmla="*/ 6348250 h 6858000"/>
              <a:gd name="connsiteX25" fmla="*/ 262170 w 1508539"/>
              <a:gd name="connsiteY25" fmla="*/ 6281972 h 6858000"/>
              <a:gd name="connsiteX26" fmla="*/ 272933 w 1508539"/>
              <a:gd name="connsiteY26" fmla="*/ 6211940 h 6858000"/>
              <a:gd name="connsiteX27" fmla="*/ 314428 w 1508539"/>
              <a:gd name="connsiteY27" fmla="*/ 6113913 h 6858000"/>
              <a:gd name="connsiteX28" fmla="*/ 318721 w 1508539"/>
              <a:gd name="connsiteY28" fmla="*/ 6028119 h 6858000"/>
              <a:gd name="connsiteX29" fmla="*/ 345501 w 1508539"/>
              <a:gd name="connsiteY29" fmla="*/ 5934687 h 6858000"/>
              <a:gd name="connsiteX30" fmla="*/ 379513 w 1508539"/>
              <a:gd name="connsiteY30" fmla="*/ 5765594 h 6858000"/>
              <a:gd name="connsiteX31" fmla="*/ 411349 w 1508539"/>
              <a:gd name="connsiteY31" fmla="*/ 5693685 h 6858000"/>
              <a:gd name="connsiteX32" fmla="*/ 431404 w 1508539"/>
              <a:gd name="connsiteY32" fmla="*/ 5665173 h 6858000"/>
              <a:gd name="connsiteX33" fmla="*/ 465121 w 1508539"/>
              <a:gd name="connsiteY33" fmla="*/ 5563435 h 6858000"/>
              <a:gd name="connsiteX34" fmla="*/ 494626 w 1508539"/>
              <a:gd name="connsiteY34" fmla="*/ 5476393 h 6858000"/>
              <a:gd name="connsiteX35" fmla="*/ 525819 w 1508539"/>
              <a:gd name="connsiteY35" fmla="*/ 5396260 h 6858000"/>
              <a:gd name="connsiteX36" fmla="*/ 541800 w 1508539"/>
              <a:gd name="connsiteY36" fmla="*/ 5330009 h 6858000"/>
              <a:gd name="connsiteX37" fmla="*/ 575293 w 1508539"/>
              <a:gd name="connsiteY37" fmla="*/ 5273739 h 6858000"/>
              <a:gd name="connsiteX38" fmla="*/ 584892 w 1508539"/>
              <a:gd name="connsiteY38" fmla="*/ 5241779 h 6858000"/>
              <a:gd name="connsiteX39" fmla="*/ 596118 w 1508539"/>
              <a:gd name="connsiteY39" fmla="*/ 5225268 h 6858000"/>
              <a:gd name="connsiteX40" fmla="*/ 597138 w 1508539"/>
              <a:gd name="connsiteY40" fmla="*/ 5217684 h 6858000"/>
              <a:gd name="connsiteX41" fmla="*/ 604479 w 1508539"/>
              <a:gd name="connsiteY41" fmla="*/ 5193377 h 6858000"/>
              <a:gd name="connsiteX42" fmla="*/ 607782 w 1508539"/>
              <a:gd name="connsiteY42" fmla="*/ 5179288 h 6858000"/>
              <a:gd name="connsiteX43" fmla="*/ 608766 w 1508539"/>
              <a:gd name="connsiteY43" fmla="*/ 5173621 h 6858000"/>
              <a:gd name="connsiteX44" fmla="*/ 604400 w 1508539"/>
              <a:gd name="connsiteY44" fmla="*/ 5159961 h 6858000"/>
              <a:gd name="connsiteX45" fmla="*/ 611077 w 1508539"/>
              <a:gd name="connsiteY45" fmla="*/ 5144295 h 6858000"/>
              <a:gd name="connsiteX46" fmla="*/ 608010 w 1508539"/>
              <a:gd name="connsiteY46" fmla="*/ 5125185 h 6858000"/>
              <a:gd name="connsiteX47" fmla="*/ 614840 w 1508539"/>
              <a:gd name="connsiteY47" fmla="*/ 5121884 h 6858000"/>
              <a:gd name="connsiteX48" fmla="*/ 621876 w 1508539"/>
              <a:gd name="connsiteY48" fmla="*/ 5067850 h 6858000"/>
              <a:gd name="connsiteX49" fmla="*/ 624607 w 1508539"/>
              <a:gd name="connsiteY49" fmla="*/ 5060861 h 6858000"/>
              <a:gd name="connsiteX50" fmla="*/ 621311 w 1508539"/>
              <a:gd name="connsiteY50" fmla="*/ 5034192 h 6858000"/>
              <a:gd name="connsiteX51" fmla="*/ 622865 w 1508539"/>
              <a:gd name="connsiteY51" fmla="*/ 4993030 h 6858000"/>
              <a:gd name="connsiteX52" fmla="*/ 629774 w 1508539"/>
              <a:gd name="connsiteY52" fmla="*/ 4946844 h 6858000"/>
              <a:gd name="connsiteX53" fmla="*/ 625630 w 1508539"/>
              <a:gd name="connsiteY53" fmla="*/ 4932692 h 6858000"/>
              <a:gd name="connsiteX54" fmla="*/ 641033 w 1508539"/>
              <a:gd name="connsiteY54" fmla="*/ 4858827 h 6858000"/>
              <a:gd name="connsiteX55" fmla="*/ 646936 w 1508539"/>
              <a:gd name="connsiteY55" fmla="*/ 4821170 h 6858000"/>
              <a:gd name="connsiteX56" fmla="*/ 651669 w 1508539"/>
              <a:gd name="connsiteY56" fmla="*/ 4780965 h 6858000"/>
              <a:gd name="connsiteX57" fmla="*/ 652962 w 1508539"/>
              <a:gd name="connsiteY57" fmla="*/ 4750867 h 6858000"/>
              <a:gd name="connsiteX58" fmla="*/ 650769 w 1508539"/>
              <a:gd name="connsiteY58" fmla="*/ 4690749 h 6858000"/>
              <a:gd name="connsiteX59" fmla="*/ 646249 w 1508539"/>
              <a:gd name="connsiteY59" fmla="*/ 4584173 h 6858000"/>
              <a:gd name="connsiteX60" fmla="*/ 641332 w 1508539"/>
              <a:gd name="connsiteY60" fmla="*/ 4444346 h 6858000"/>
              <a:gd name="connsiteX61" fmla="*/ 637897 w 1508539"/>
              <a:gd name="connsiteY61" fmla="*/ 4375228 h 6858000"/>
              <a:gd name="connsiteX62" fmla="*/ 618550 w 1508539"/>
              <a:gd name="connsiteY62" fmla="*/ 4214165 h 6858000"/>
              <a:gd name="connsiteX63" fmla="*/ 622623 w 1508539"/>
              <a:gd name="connsiteY63" fmla="*/ 4090296 h 6858000"/>
              <a:gd name="connsiteX64" fmla="*/ 607879 w 1508539"/>
              <a:gd name="connsiteY64" fmla="*/ 4033999 h 6858000"/>
              <a:gd name="connsiteX65" fmla="*/ 609028 w 1508539"/>
              <a:gd name="connsiteY65" fmla="*/ 4031933 h 6858000"/>
              <a:gd name="connsiteX66" fmla="*/ 607604 w 1508539"/>
              <a:gd name="connsiteY66" fmla="*/ 4013953 h 6858000"/>
              <a:gd name="connsiteX67" fmla="*/ 593899 w 1508539"/>
              <a:gd name="connsiteY67" fmla="*/ 3974753 h 6858000"/>
              <a:gd name="connsiteX68" fmla="*/ 595497 w 1508539"/>
              <a:gd name="connsiteY68" fmla="*/ 3969950 h 6858000"/>
              <a:gd name="connsiteX69" fmla="*/ 588919 w 1508539"/>
              <a:gd name="connsiteY69" fmla="*/ 3933779 h 6858000"/>
              <a:gd name="connsiteX70" fmla="*/ 590250 w 1508539"/>
              <a:gd name="connsiteY70" fmla="*/ 3933093 h 6858000"/>
              <a:gd name="connsiteX71" fmla="*/ 594604 w 1508539"/>
              <a:gd name="connsiteY71" fmla="*/ 3922082 h 6858000"/>
              <a:gd name="connsiteX72" fmla="*/ 599682 w 1508539"/>
              <a:gd name="connsiteY72" fmla="*/ 3901461 h 6858000"/>
              <a:gd name="connsiteX73" fmla="*/ 622276 w 1508539"/>
              <a:gd name="connsiteY73" fmla="*/ 3813873 h 6858000"/>
              <a:gd name="connsiteX74" fmla="*/ 621701 w 1508539"/>
              <a:gd name="connsiteY74" fmla="*/ 3806161 h 6858000"/>
              <a:gd name="connsiteX75" fmla="*/ 622008 w 1508539"/>
              <a:gd name="connsiteY75" fmla="*/ 3805957 h 6858000"/>
              <a:gd name="connsiteX76" fmla="*/ 622035 w 1508539"/>
              <a:gd name="connsiteY76" fmla="*/ 3797724 h 6858000"/>
              <a:gd name="connsiteX77" fmla="*/ 620650 w 1508539"/>
              <a:gd name="connsiteY77" fmla="*/ 3792098 h 6858000"/>
              <a:gd name="connsiteX78" fmla="*/ 619534 w 1508539"/>
              <a:gd name="connsiteY78" fmla="*/ 3777135 h 6858000"/>
              <a:gd name="connsiteX79" fmla="*/ 621267 w 1508539"/>
              <a:gd name="connsiteY79" fmla="*/ 3771656 h 6858000"/>
              <a:gd name="connsiteX80" fmla="*/ 625010 w 1508539"/>
              <a:gd name="connsiteY80" fmla="*/ 3769007 h 6858000"/>
              <a:gd name="connsiteX81" fmla="*/ 624476 w 1508539"/>
              <a:gd name="connsiteY81" fmla="*/ 3767709 h 6858000"/>
              <a:gd name="connsiteX82" fmla="*/ 633172 w 1508539"/>
              <a:gd name="connsiteY82" fmla="*/ 3738082 h 6858000"/>
              <a:gd name="connsiteX83" fmla="*/ 640518 w 1508539"/>
              <a:gd name="connsiteY83" fmla="*/ 3673397 h 6858000"/>
              <a:gd name="connsiteX84" fmla="*/ 639814 w 1508539"/>
              <a:gd name="connsiteY84" fmla="*/ 3637109 h 6858000"/>
              <a:gd name="connsiteX85" fmla="*/ 643257 w 1508539"/>
              <a:gd name="connsiteY85" fmla="*/ 3536883 h 6858000"/>
              <a:gd name="connsiteX86" fmla="*/ 650795 w 1508539"/>
              <a:gd name="connsiteY86" fmla="*/ 3435652 h 6858000"/>
              <a:gd name="connsiteX87" fmla="*/ 652466 w 1508539"/>
              <a:gd name="connsiteY87" fmla="*/ 3307769 h 6858000"/>
              <a:gd name="connsiteX88" fmla="*/ 670029 w 1508539"/>
              <a:gd name="connsiteY88" fmla="*/ 3250522 h 6858000"/>
              <a:gd name="connsiteX89" fmla="*/ 670454 w 1508539"/>
              <a:gd name="connsiteY89" fmla="*/ 3229163 h 6858000"/>
              <a:gd name="connsiteX90" fmla="*/ 672277 w 1508539"/>
              <a:gd name="connsiteY90" fmla="*/ 3217217 h 6858000"/>
              <a:gd name="connsiteX91" fmla="*/ 659112 w 1508539"/>
              <a:gd name="connsiteY91" fmla="*/ 3183755 h 6858000"/>
              <a:gd name="connsiteX92" fmla="*/ 659613 w 1508539"/>
              <a:gd name="connsiteY92" fmla="*/ 3178642 h 6858000"/>
              <a:gd name="connsiteX93" fmla="*/ 647213 w 1508539"/>
              <a:gd name="connsiteY93" fmla="*/ 3158586 h 6858000"/>
              <a:gd name="connsiteX94" fmla="*/ 632398 w 1508539"/>
              <a:gd name="connsiteY94" fmla="*/ 3129034 h 6858000"/>
              <a:gd name="connsiteX95" fmla="*/ 633063 w 1508539"/>
              <a:gd name="connsiteY95" fmla="*/ 3126682 h 6858000"/>
              <a:gd name="connsiteX96" fmla="*/ 623931 w 1508539"/>
              <a:gd name="connsiteY96" fmla="*/ 3114519 h 6858000"/>
              <a:gd name="connsiteX97" fmla="*/ 610540 w 1508539"/>
              <a:gd name="connsiteY97" fmla="*/ 3106272 h 6858000"/>
              <a:gd name="connsiteX98" fmla="*/ 583270 w 1508539"/>
              <a:gd name="connsiteY98" fmla="*/ 2958185 h 6858000"/>
              <a:gd name="connsiteX99" fmla="*/ 525884 w 1508539"/>
              <a:gd name="connsiteY99" fmla="*/ 2762989 h 6858000"/>
              <a:gd name="connsiteX100" fmla="*/ 474802 w 1508539"/>
              <a:gd name="connsiteY100" fmla="*/ 2554718 h 6858000"/>
              <a:gd name="connsiteX101" fmla="*/ 454896 w 1508539"/>
              <a:gd name="connsiteY101" fmla="*/ 2485734 h 6858000"/>
              <a:gd name="connsiteX102" fmla="*/ 445619 w 1508539"/>
              <a:gd name="connsiteY102" fmla="*/ 2447068 h 6858000"/>
              <a:gd name="connsiteX103" fmla="*/ 432580 w 1508539"/>
              <a:gd name="connsiteY103" fmla="*/ 2425819 h 6858000"/>
              <a:gd name="connsiteX104" fmla="*/ 438579 w 1508539"/>
              <a:gd name="connsiteY104" fmla="*/ 2402874 h 6858000"/>
              <a:gd name="connsiteX105" fmla="*/ 441191 w 1508539"/>
              <a:gd name="connsiteY105" fmla="*/ 2381443 h 6858000"/>
              <a:gd name="connsiteX106" fmla="*/ 417520 w 1508539"/>
              <a:gd name="connsiteY106" fmla="*/ 2261920 h 6858000"/>
              <a:gd name="connsiteX107" fmla="*/ 407407 w 1508539"/>
              <a:gd name="connsiteY107" fmla="*/ 2195378 h 6858000"/>
              <a:gd name="connsiteX108" fmla="*/ 391624 w 1508539"/>
              <a:gd name="connsiteY108" fmla="*/ 2155135 h 6858000"/>
              <a:gd name="connsiteX109" fmla="*/ 389082 w 1508539"/>
              <a:gd name="connsiteY109" fmla="*/ 2118008 h 6858000"/>
              <a:gd name="connsiteX110" fmla="*/ 390075 w 1508539"/>
              <a:gd name="connsiteY110" fmla="*/ 2050531 h 6858000"/>
              <a:gd name="connsiteX111" fmla="*/ 381881 w 1508539"/>
              <a:gd name="connsiteY111" fmla="*/ 1963269 h 6858000"/>
              <a:gd name="connsiteX112" fmla="*/ 363059 w 1508539"/>
              <a:gd name="connsiteY112" fmla="*/ 1906352 h 6858000"/>
              <a:gd name="connsiteX113" fmla="*/ 339616 w 1508539"/>
              <a:gd name="connsiteY113" fmla="*/ 1861531 h 6858000"/>
              <a:gd name="connsiteX114" fmla="*/ 293415 w 1508539"/>
              <a:gd name="connsiteY114" fmla="*/ 1732919 h 6858000"/>
              <a:gd name="connsiteX115" fmla="*/ 265726 w 1508539"/>
              <a:gd name="connsiteY115" fmla="*/ 1663540 h 6858000"/>
              <a:gd name="connsiteX116" fmla="*/ 264852 w 1508539"/>
              <a:gd name="connsiteY116" fmla="*/ 1615777 h 6858000"/>
              <a:gd name="connsiteX117" fmla="*/ 245647 w 1508539"/>
              <a:gd name="connsiteY117" fmla="*/ 1563678 h 6858000"/>
              <a:gd name="connsiteX118" fmla="*/ 258727 w 1508539"/>
              <a:gd name="connsiteY118" fmla="*/ 1519474 h 6858000"/>
              <a:gd name="connsiteX119" fmla="*/ 251469 w 1508539"/>
              <a:gd name="connsiteY119" fmla="*/ 1477995 h 6858000"/>
              <a:gd name="connsiteX120" fmla="*/ 237554 w 1508539"/>
              <a:gd name="connsiteY120" fmla="*/ 1373769 h 6858000"/>
              <a:gd name="connsiteX121" fmla="*/ 245861 w 1508539"/>
              <a:gd name="connsiteY121" fmla="*/ 1307086 h 6858000"/>
              <a:gd name="connsiteX122" fmla="*/ 247049 w 1508539"/>
              <a:gd name="connsiteY122" fmla="*/ 1189033 h 6858000"/>
              <a:gd name="connsiteX123" fmla="*/ 251734 w 1508539"/>
              <a:gd name="connsiteY123" fmla="*/ 1168288 h 6858000"/>
              <a:gd name="connsiteX124" fmla="*/ 244016 w 1508539"/>
              <a:gd name="connsiteY124" fmla="*/ 1142577 h 6858000"/>
              <a:gd name="connsiteX125" fmla="*/ 233322 w 1508539"/>
              <a:gd name="connsiteY125" fmla="*/ 1088484 h 6858000"/>
              <a:gd name="connsiteX126" fmla="*/ 222058 w 1508539"/>
              <a:gd name="connsiteY126" fmla="*/ 1016103 h 6858000"/>
              <a:gd name="connsiteX127" fmla="*/ 223514 w 1508539"/>
              <a:gd name="connsiteY127" fmla="*/ 932283 h 6858000"/>
              <a:gd name="connsiteX128" fmla="*/ 225750 w 1508539"/>
              <a:gd name="connsiteY128" fmla="*/ 915925 h 6858000"/>
              <a:gd name="connsiteX129" fmla="*/ 218379 w 1508539"/>
              <a:gd name="connsiteY129" fmla="*/ 896999 h 6858000"/>
              <a:gd name="connsiteX130" fmla="*/ 187787 w 1508539"/>
              <a:gd name="connsiteY130" fmla="*/ 821517 h 6858000"/>
              <a:gd name="connsiteX131" fmla="*/ 166737 w 1508539"/>
              <a:gd name="connsiteY131" fmla="*/ 751353 h 6858000"/>
              <a:gd name="connsiteX132" fmla="*/ 166295 w 1508539"/>
              <a:gd name="connsiteY132" fmla="*/ 721230 h 6858000"/>
              <a:gd name="connsiteX133" fmla="*/ 151966 w 1508539"/>
              <a:gd name="connsiteY133" fmla="*/ 681659 h 6858000"/>
              <a:gd name="connsiteX134" fmla="*/ 137385 w 1508539"/>
              <a:gd name="connsiteY134" fmla="*/ 635218 h 6858000"/>
              <a:gd name="connsiteX135" fmla="*/ 142396 w 1508539"/>
              <a:gd name="connsiteY135" fmla="*/ 613763 h 6858000"/>
              <a:gd name="connsiteX136" fmla="*/ 128338 w 1508539"/>
              <a:gd name="connsiteY136" fmla="*/ 598582 h 6858000"/>
              <a:gd name="connsiteX137" fmla="*/ 128019 w 1508539"/>
              <a:gd name="connsiteY137" fmla="*/ 576846 h 6858000"/>
              <a:gd name="connsiteX138" fmla="*/ 107645 w 1508539"/>
              <a:gd name="connsiteY138" fmla="*/ 530055 h 6858000"/>
              <a:gd name="connsiteX139" fmla="*/ 106893 w 1508539"/>
              <a:gd name="connsiteY139" fmla="*/ 465389 h 6858000"/>
              <a:gd name="connsiteX140" fmla="*/ 89816 w 1508539"/>
              <a:gd name="connsiteY140" fmla="*/ 424699 h 6858000"/>
              <a:gd name="connsiteX141" fmla="*/ 90191 w 1508539"/>
              <a:gd name="connsiteY141" fmla="*/ 404917 h 6858000"/>
              <a:gd name="connsiteX142" fmla="*/ 70148 w 1508539"/>
              <a:gd name="connsiteY142" fmla="*/ 367211 h 6858000"/>
              <a:gd name="connsiteX143" fmla="*/ 36452 w 1508539"/>
              <a:gd name="connsiteY143" fmla="*/ 268519 h 6858000"/>
              <a:gd name="connsiteX144" fmla="*/ 23935 w 1508539"/>
              <a:gd name="connsiteY144" fmla="*/ 160886 h 6858000"/>
              <a:gd name="connsiteX145" fmla="*/ 19312 w 1508539"/>
              <a:gd name="connsiteY145" fmla="*/ 47336 h 6858000"/>
              <a:gd name="connsiteX146" fmla="*/ 0 w 1508539"/>
              <a:gd name="connsiteY146"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4248 w 1508539"/>
              <a:gd name="connsiteY10" fmla="*/ 6574442 h 6858000"/>
              <a:gd name="connsiteX11" fmla="*/ 164588 w 1508539"/>
              <a:gd name="connsiteY11" fmla="*/ 6568530 h 6858000"/>
              <a:gd name="connsiteX12" fmla="*/ 166997 w 1508539"/>
              <a:gd name="connsiteY12" fmla="*/ 6560674 h 6858000"/>
              <a:gd name="connsiteX13" fmla="*/ 167342 w 1508539"/>
              <a:gd name="connsiteY13" fmla="*/ 6560598 h 6858000"/>
              <a:gd name="connsiteX14" fmla="*/ 169039 w 1508539"/>
              <a:gd name="connsiteY14" fmla="*/ 6553006 h 6858000"/>
              <a:gd name="connsiteX15" fmla="*/ 215389 w 1508539"/>
              <a:gd name="connsiteY15" fmla="*/ 6478062 h 6858000"/>
              <a:gd name="connsiteX16" fmla="*/ 226078 w 1508539"/>
              <a:gd name="connsiteY16" fmla="*/ 6460325 h 6858000"/>
              <a:gd name="connsiteX17" fmla="*/ 233311 w 1508539"/>
              <a:gd name="connsiteY17" fmla="*/ 6451488 h 6858000"/>
              <a:gd name="connsiteX18" fmla="*/ 234746 w 1508539"/>
              <a:gd name="connsiteY18" fmla="*/ 6451348 h 6858000"/>
              <a:gd name="connsiteX19" fmla="*/ 239104 w 1508539"/>
              <a:gd name="connsiteY19" fmla="*/ 6414240 h 6858000"/>
              <a:gd name="connsiteX20" fmla="*/ 241880 w 1508539"/>
              <a:gd name="connsiteY20" fmla="*/ 6384857 h 6858000"/>
              <a:gd name="connsiteX21" fmla="*/ 240591 w 1508539"/>
              <a:gd name="connsiteY21" fmla="*/ 6367510 h 6858000"/>
              <a:gd name="connsiteX22" fmla="*/ 244471 w 1508539"/>
              <a:gd name="connsiteY22" fmla="*/ 6349778 h 6858000"/>
              <a:gd name="connsiteX23" fmla="*/ 246136 w 1508539"/>
              <a:gd name="connsiteY23" fmla="*/ 6348250 h 6858000"/>
              <a:gd name="connsiteX24" fmla="*/ 262170 w 1508539"/>
              <a:gd name="connsiteY24" fmla="*/ 6281972 h 6858000"/>
              <a:gd name="connsiteX25" fmla="*/ 272933 w 1508539"/>
              <a:gd name="connsiteY25" fmla="*/ 6211940 h 6858000"/>
              <a:gd name="connsiteX26" fmla="*/ 314428 w 1508539"/>
              <a:gd name="connsiteY26" fmla="*/ 6113913 h 6858000"/>
              <a:gd name="connsiteX27" fmla="*/ 318721 w 1508539"/>
              <a:gd name="connsiteY27" fmla="*/ 6028119 h 6858000"/>
              <a:gd name="connsiteX28" fmla="*/ 345501 w 1508539"/>
              <a:gd name="connsiteY28" fmla="*/ 5934687 h 6858000"/>
              <a:gd name="connsiteX29" fmla="*/ 379513 w 1508539"/>
              <a:gd name="connsiteY29" fmla="*/ 5765594 h 6858000"/>
              <a:gd name="connsiteX30" fmla="*/ 411349 w 1508539"/>
              <a:gd name="connsiteY30" fmla="*/ 5693685 h 6858000"/>
              <a:gd name="connsiteX31" fmla="*/ 431404 w 1508539"/>
              <a:gd name="connsiteY31" fmla="*/ 5665173 h 6858000"/>
              <a:gd name="connsiteX32" fmla="*/ 465121 w 1508539"/>
              <a:gd name="connsiteY32" fmla="*/ 5563435 h 6858000"/>
              <a:gd name="connsiteX33" fmla="*/ 494626 w 1508539"/>
              <a:gd name="connsiteY33" fmla="*/ 5476393 h 6858000"/>
              <a:gd name="connsiteX34" fmla="*/ 525819 w 1508539"/>
              <a:gd name="connsiteY34" fmla="*/ 5396260 h 6858000"/>
              <a:gd name="connsiteX35" fmla="*/ 541800 w 1508539"/>
              <a:gd name="connsiteY35" fmla="*/ 5330009 h 6858000"/>
              <a:gd name="connsiteX36" fmla="*/ 575293 w 1508539"/>
              <a:gd name="connsiteY36" fmla="*/ 5273739 h 6858000"/>
              <a:gd name="connsiteX37" fmla="*/ 584892 w 1508539"/>
              <a:gd name="connsiteY37" fmla="*/ 5241779 h 6858000"/>
              <a:gd name="connsiteX38" fmla="*/ 596118 w 1508539"/>
              <a:gd name="connsiteY38" fmla="*/ 5225268 h 6858000"/>
              <a:gd name="connsiteX39" fmla="*/ 597138 w 1508539"/>
              <a:gd name="connsiteY39" fmla="*/ 5217684 h 6858000"/>
              <a:gd name="connsiteX40" fmla="*/ 604479 w 1508539"/>
              <a:gd name="connsiteY40" fmla="*/ 5193377 h 6858000"/>
              <a:gd name="connsiteX41" fmla="*/ 607782 w 1508539"/>
              <a:gd name="connsiteY41" fmla="*/ 5179288 h 6858000"/>
              <a:gd name="connsiteX42" fmla="*/ 608766 w 1508539"/>
              <a:gd name="connsiteY42" fmla="*/ 5173621 h 6858000"/>
              <a:gd name="connsiteX43" fmla="*/ 604400 w 1508539"/>
              <a:gd name="connsiteY43" fmla="*/ 5159961 h 6858000"/>
              <a:gd name="connsiteX44" fmla="*/ 611077 w 1508539"/>
              <a:gd name="connsiteY44" fmla="*/ 5144295 h 6858000"/>
              <a:gd name="connsiteX45" fmla="*/ 608010 w 1508539"/>
              <a:gd name="connsiteY45" fmla="*/ 5125185 h 6858000"/>
              <a:gd name="connsiteX46" fmla="*/ 614840 w 1508539"/>
              <a:gd name="connsiteY46" fmla="*/ 5121884 h 6858000"/>
              <a:gd name="connsiteX47" fmla="*/ 621876 w 1508539"/>
              <a:gd name="connsiteY47" fmla="*/ 5067850 h 6858000"/>
              <a:gd name="connsiteX48" fmla="*/ 624607 w 1508539"/>
              <a:gd name="connsiteY48" fmla="*/ 5060861 h 6858000"/>
              <a:gd name="connsiteX49" fmla="*/ 621311 w 1508539"/>
              <a:gd name="connsiteY49" fmla="*/ 5034192 h 6858000"/>
              <a:gd name="connsiteX50" fmla="*/ 622865 w 1508539"/>
              <a:gd name="connsiteY50" fmla="*/ 4993030 h 6858000"/>
              <a:gd name="connsiteX51" fmla="*/ 629774 w 1508539"/>
              <a:gd name="connsiteY51" fmla="*/ 4946844 h 6858000"/>
              <a:gd name="connsiteX52" fmla="*/ 625630 w 1508539"/>
              <a:gd name="connsiteY52" fmla="*/ 4932692 h 6858000"/>
              <a:gd name="connsiteX53" fmla="*/ 641033 w 1508539"/>
              <a:gd name="connsiteY53" fmla="*/ 4858827 h 6858000"/>
              <a:gd name="connsiteX54" fmla="*/ 646936 w 1508539"/>
              <a:gd name="connsiteY54" fmla="*/ 4821170 h 6858000"/>
              <a:gd name="connsiteX55" fmla="*/ 651669 w 1508539"/>
              <a:gd name="connsiteY55" fmla="*/ 4780965 h 6858000"/>
              <a:gd name="connsiteX56" fmla="*/ 652962 w 1508539"/>
              <a:gd name="connsiteY56" fmla="*/ 4750867 h 6858000"/>
              <a:gd name="connsiteX57" fmla="*/ 650769 w 1508539"/>
              <a:gd name="connsiteY57" fmla="*/ 4690749 h 6858000"/>
              <a:gd name="connsiteX58" fmla="*/ 646249 w 1508539"/>
              <a:gd name="connsiteY58" fmla="*/ 4584173 h 6858000"/>
              <a:gd name="connsiteX59" fmla="*/ 641332 w 1508539"/>
              <a:gd name="connsiteY59" fmla="*/ 4444346 h 6858000"/>
              <a:gd name="connsiteX60" fmla="*/ 637897 w 1508539"/>
              <a:gd name="connsiteY60" fmla="*/ 4375228 h 6858000"/>
              <a:gd name="connsiteX61" fmla="*/ 618550 w 1508539"/>
              <a:gd name="connsiteY61" fmla="*/ 4214165 h 6858000"/>
              <a:gd name="connsiteX62" fmla="*/ 622623 w 1508539"/>
              <a:gd name="connsiteY62" fmla="*/ 4090296 h 6858000"/>
              <a:gd name="connsiteX63" fmla="*/ 607879 w 1508539"/>
              <a:gd name="connsiteY63" fmla="*/ 4033999 h 6858000"/>
              <a:gd name="connsiteX64" fmla="*/ 609028 w 1508539"/>
              <a:gd name="connsiteY64" fmla="*/ 4031933 h 6858000"/>
              <a:gd name="connsiteX65" fmla="*/ 607604 w 1508539"/>
              <a:gd name="connsiteY65" fmla="*/ 4013953 h 6858000"/>
              <a:gd name="connsiteX66" fmla="*/ 593899 w 1508539"/>
              <a:gd name="connsiteY66" fmla="*/ 3974753 h 6858000"/>
              <a:gd name="connsiteX67" fmla="*/ 595497 w 1508539"/>
              <a:gd name="connsiteY67" fmla="*/ 3969950 h 6858000"/>
              <a:gd name="connsiteX68" fmla="*/ 588919 w 1508539"/>
              <a:gd name="connsiteY68" fmla="*/ 3933779 h 6858000"/>
              <a:gd name="connsiteX69" fmla="*/ 590250 w 1508539"/>
              <a:gd name="connsiteY69" fmla="*/ 3933093 h 6858000"/>
              <a:gd name="connsiteX70" fmla="*/ 594604 w 1508539"/>
              <a:gd name="connsiteY70" fmla="*/ 3922082 h 6858000"/>
              <a:gd name="connsiteX71" fmla="*/ 599682 w 1508539"/>
              <a:gd name="connsiteY71" fmla="*/ 3901461 h 6858000"/>
              <a:gd name="connsiteX72" fmla="*/ 622276 w 1508539"/>
              <a:gd name="connsiteY72" fmla="*/ 3813873 h 6858000"/>
              <a:gd name="connsiteX73" fmla="*/ 621701 w 1508539"/>
              <a:gd name="connsiteY73" fmla="*/ 3806161 h 6858000"/>
              <a:gd name="connsiteX74" fmla="*/ 622008 w 1508539"/>
              <a:gd name="connsiteY74" fmla="*/ 3805957 h 6858000"/>
              <a:gd name="connsiteX75" fmla="*/ 622035 w 1508539"/>
              <a:gd name="connsiteY75" fmla="*/ 3797724 h 6858000"/>
              <a:gd name="connsiteX76" fmla="*/ 620650 w 1508539"/>
              <a:gd name="connsiteY76" fmla="*/ 3792098 h 6858000"/>
              <a:gd name="connsiteX77" fmla="*/ 619534 w 1508539"/>
              <a:gd name="connsiteY77" fmla="*/ 3777135 h 6858000"/>
              <a:gd name="connsiteX78" fmla="*/ 621267 w 1508539"/>
              <a:gd name="connsiteY78" fmla="*/ 3771656 h 6858000"/>
              <a:gd name="connsiteX79" fmla="*/ 625010 w 1508539"/>
              <a:gd name="connsiteY79" fmla="*/ 3769007 h 6858000"/>
              <a:gd name="connsiteX80" fmla="*/ 624476 w 1508539"/>
              <a:gd name="connsiteY80" fmla="*/ 3767709 h 6858000"/>
              <a:gd name="connsiteX81" fmla="*/ 633172 w 1508539"/>
              <a:gd name="connsiteY81" fmla="*/ 3738082 h 6858000"/>
              <a:gd name="connsiteX82" fmla="*/ 640518 w 1508539"/>
              <a:gd name="connsiteY82" fmla="*/ 3673397 h 6858000"/>
              <a:gd name="connsiteX83" fmla="*/ 639814 w 1508539"/>
              <a:gd name="connsiteY83" fmla="*/ 3637109 h 6858000"/>
              <a:gd name="connsiteX84" fmla="*/ 643257 w 1508539"/>
              <a:gd name="connsiteY84" fmla="*/ 3536883 h 6858000"/>
              <a:gd name="connsiteX85" fmla="*/ 650795 w 1508539"/>
              <a:gd name="connsiteY85" fmla="*/ 3435652 h 6858000"/>
              <a:gd name="connsiteX86" fmla="*/ 652466 w 1508539"/>
              <a:gd name="connsiteY86" fmla="*/ 3307769 h 6858000"/>
              <a:gd name="connsiteX87" fmla="*/ 670029 w 1508539"/>
              <a:gd name="connsiteY87" fmla="*/ 3250522 h 6858000"/>
              <a:gd name="connsiteX88" fmla="*/ 670454 w 1508539"/>
              <a:gd name="connsiteY88" fmla="*/ 3229163 h 6858000"/>
              <a:gd name="connsiteX89" fmla="*/ 672277 w 1508539"/>
              <a:gd name="connsiteY89" fmla="*/ 3217217 h 6858000"/>
              <a:gd name="connsiteX90" fmla="*/ 659112 w 1508539"/>
              <a:gd name="connsiteY90" fmla="*/ 3183755 h 6858000"/>
              <a:gd name="connsiteX91" fmla="*/ 659613 w 1508539"/>
              <a:gd name="connsiteY91" fmla="*/ 3178642 h 6858000"/>
              <a:gd name="connsiteX92" fmla="*/ 647213 w 1508539"/>
              <a:gd name="connsiteY92" fmla="*/ 3158586 h 6858000"/>
              <a:gd name="connsiteX93" fmla="*/ 632398 w 1508539"/>
              <a:gd name="connsiteY93" fmla="*/ 3129034 h 6858000"/>
              <a:gd name="connsiteX94" fmla="*/ 633063 w 1508539"/>
              <a:gd name="connsiteY94" fmla="*/ 3126682 h 6858000"/>
              <a:gd name="connsiteX95" fmla="*/ 623931 w 1508539"/>
              <a:gd name="connsiteY95" fmla="*/ 3114519 h 6858000"/>
              <a:gd name="connsiteX96" fmla="*/ 610540 w 1508539"/>
              <a:gd name="connsiteY96" fmla="*/ 3106272 h 6858000"/>
              <a:gd name="connsiteX97" fmla="*/ 583270 w 1508539"/>
              <a:gd name="connsiteY97" fmla="*/ 2958185 h 6858000"/>
              <a:gd name="connsiteX98" fmla="*/ 525884 w 1508539"/>
              <a:gd name="connsiteY98" fmla="*/ 2762989 h 6858000"/>
              <a:gd name="connsiteX99" fmla="*/ 474802 w 1508539"/>
              <a:gd name="connsiteY99" fmla="*/ 2554718 h 6858000"/>
              <a:gd name="connsiteX100" fmla="*/ 454896 w 1508539"/>
              <a:gd name="connsiteY100" fmla="*/ 2485734 h 6858000"/>
              <a:gd name="connsiteX101" fmla="*/ 445619 w 1508539"/>
              <a:gd name="connsiteY101" fmla="*/ 2447068 h 6858000"/>
              <a:gd name="connsiteX102" fmla="*/ 432580 w 1508539"/>
              <a:gd name="connsiteY102" fmla="*/ 2425819 h 6858000"/>
              <a:gd name="connsiteX103" fmla="*/ 438579 w 1508539"/>
              <a:gd name="connsiteY103" fmla="*/ 2402874 h 6858000"/>
              <a:gd name="connsiteX104" fmla="*/ 441191 w 1508539"/>
              <a:gd name="connsiteY104" fmla="*/ 2381443 h 6858000"/>
              <a:gd name="connsiteX105" fmla="*/ 417520 w 1508539"/>
              <a:gd name="connsiteY105" fmla="*/ 2261920 h 6858000"/>
              <a:gd name="connsiteX106" fmla="*/ 407407 w 1508539"/>
              <a:gd name="connsiteY106" fmla="*/ 2195378 h 6858000"/>
              <a:gd name="connsiteX107" fmla="*/ 391624 w 1508539"/>
              <a:gd name="connsiteY107" fmla="*/ 2155135 h 6858000"/>
              <a:gd name="connsiteX108" fmla="*/ 389082 w 1508539"/>
              <a:gd name="connsiteY108" fmla="*/ 2118008 h 6858000"/>
              <a:gd name="connsiteX109" fmla="*/ 390075 w 1508539"/>
              <a:gd name="connsiteY109" fmla="*/ 2050531 h 6858000"/>
              <a:gd name="connsiteX110" fmla="*/ 381881 w 1508539"/>
              <a:gd name="connsiteY110" fmla="*/ 1963269 h 6858000"/>
              <a:gd name="connsiteX111" fmla="*/ 363059 w 1508539"/>
              <a:gd name="connsiteY111" fmla="*/ 1906352 h 6858000"/>
              <a:gd name="connsiteX112" fmla="*/ 339616 w 1508539"/>
              <a:gd name="connsiteY112" fmla="*/ 1861531 h 6858000"/>
              <a:gd name="connsiteX113" fmla="*/ 293415 w 1508539"/>
              <a:gd name="connsiteY113" fmla="*/ 1732919 h 6858000"/>
              <a:gd name="connsiteX114" fmla="*/ 265726 w 1508539"/>
              <a:gd name="connsiteY114" fmla="*/ 1663540 h 6858000"/>
              <a:gd name="connsiteX115" fmla="*/ 264852 w 1508539"/>
              <a:gd name="connsiteY115" fmla="*/ 1615777 h 6858000"/>
              <a:gd name="connsiteX116" fmla="*/ 245647 w 1508539"/>
              <a:gd name="connsiteY116" fmla="*/ 1563678 h 6858000"/>
              <a:gd name="connsiteX117" fmla="*/ 258727 w 1508539"/>
              <a:gd name="connsiteY117" fmla="*/ 1519474 h 6858000"/>
              <a:gd name="connsiteX118" fmla="*/ 251469 w 1508539"/>
              <a:gd name="connsiteY118" fmla="*/ 1477995 h 6858000"/>
              <a:gd name="connsiteX119" fmla="*/ 237554 w 1508539"/>
              <a:gd name="connsiteY119" fmla="*/ 1373769 h 6858000"/>
              <a:gd name="connsiteX120" fmla="*/ 245861 w 1508539"/>
              <a:gd name="connsiteY120" fmla="*/ 1307086 h 6858000"/>
              <a:gd name="connsiteX121" fmla="*/ 247049 w 1508539"/>
              <a:gd name="connsiteY121" fmla="*/ 1189033 h 6858000"/>
              <a:gd name="connsiteX122" fmla="*/ 251734 w 1508539"/>
              <a:gd name="connsiteY122" fmla="*/ 1168288 h 6858000"/>
              <a:gd name="connsiteX123" fmla="*/ 244016 w 1508539"/>
              <a:gd name="connsiteY123" fmla="*/ 1142577 h 6858000"/>
              <a:gd name="connsiteX124" fmla="*/ 233322 w 1508539"/>
              <a:gd name="connsiteY124" fmla="*/ 1088484 h 6858000"/>
              <a:gd name="connsiteX125" fmla="*/ 222058 w 1508539"/>
              <a:gd name="connsiteY125" fmla="*/ 1016103 h 6858000"/>
              <a:gd name="connsiteX126" fmla="*/ 223514 w 1508539"/>
              <a:gd name="connsiteY126" fmla="*/ 932283 h 6858000"/>
              <a:gd name="connsiteX127" fmla="*/ 225750 w 1508539"/>
              <a:gd name="connsiteY127" fmla="*/ 915925 h 6858000"/>
              <a:gd name="connsiteX128" fmla="*/ 218379 w 1508539"/>
              <a:gd name="connsiteY128" fmla="*/ 896999 h 6858000"/>
              <a:gd name="connsiteX129" fmla="*/ 187787 w 1508539"/>
              <a:gd name="connsiteY129" fmla="*/ 821517 h 6858000"/>
              <a:gd name="connsiteX130" fmla="*/ 166737 w 1508539"/>
              <a:gd name="connsiteY130" fmla="*/ 751353 h 6858000"/>
              <a:gd name="connsiteX131" fmla="*/ 166295 w 1508539"/>
              <a:gd name="connsiteY131" fmla="*/ 721230 h 6858000"/>
              <a:gd name="connsiteX132" fmla="*/ 151966 w 1508539"/>
              <a:gd name="connsiteY132" fmla="*/ 681659 h 6858000"/>
              <a:gd name="connsiteX133" fmla="*/ 137385 w 1508539"/>
              <a:gd name="connsiteY133" fmla="*/ 635218 h 6858000"/>
              <a:gd name="connsiteX134" fmla="*/ 142396 w 1508539"/>
              <a:gd name="connsiteY134" fmla="*/ 613763 h 6858000"/>
              <a:gd name="connsiteX135" fmla="*/ 128338 w 1508539"/>
              <a:gd name="connsiteY135" fmla="*/ 598582 h 6858000"/>
              <a:gd name="connsiteX136" fmla="*/ 128019 w 1508539"/>
              <a:gd name="connsiteY136" fmla="*/ 576846 h 6858000"/>
              <a:gd name="connsiteX137" fmla="*/ 107645 w 1508539"/>
              <a:gd name="connsiteY137" fmla="*/ 530055 h 6858000"/>
              <a:gd name="connsiteX138" fmla="*/ 106893 w 1508539"/>
              <a:gd name="connsiteY138" fmla="*/ 465389 h 6858000"/>
              <a:gd name="connsiteX139" fmla="*/ 89816 w 1508539"/>
              <a:gd name="connsiteY139" fmla="*/ 424699 h 6858000"/>
              <a:gd name="connsiteX140" fmla="*/ 90191 w 1508539"/>
              <a:gd name="connsiteY140" fmla="*/ 404917 h 6858000"/>
              <a:gd name="connsiteX141" fmla="*/ 70148 w 1508539"/>
              <a:gd name="connsiteY141" fmla="*/ 367211 h 6858000"/>
              <a:gd name="connsiteX142" fmla="*/ 36452 w 1508539"/>
              <a:gd name="connsiteY142" fmla="*/ 268519 h 6858000"/>
              <a:gd name="connsiteX143" fmla="*/ 23935 w 1508539"/>
              <a:gd name="connsiteY143" fmla="*/ 160886 h 6858000"/>
              <a:gd name="connsiteX144" fmla="*/ 19312 w 1508539"/>
              <a:gd name="connsiteY144" fmla="*/ 47336 h 6858000"/>
              <a:gd name="connsiteX145" fmla="*/ 0 w 1508539"/>
              <a:gd name="connsiteY145"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4248 w 1508539"/>
              <a:gd name="connsiteY10" fmla="*/ 6574442 h 6858000"/>
              <a:gd name="connsiteX11" fmla="*/ 164588 w 1508539"/>
              <a:gd name="connsiteY11" fmla="*/ 6568530 h 6858000"/>
              <a:gd name="connsiteX12" fmla="*/ 166997 w 1508539"/>
              <a:gd name="connsiteY12" fmla="*/ 6560674 h 6858000"/>
              <a:gd name="connsiteX13" fmla="*/ 167342 w 1508539"/>
              <a:gd name="connsiteY13" fmla="*/ 6560598 h 6858000"/>
              <a:gd name="connsiteX14" fmla="*/ 201349 w 1508539"/>
              <a:gd name="connsiteY14" fmla="*/ 6530567 h 6858000"/>
              <a:gd name="connsiteX15" fmla="*/ 215389 w 1508539"/>
              <a:gd name="connsiteY15" fmla="*/ 6478062 h 6858000"/>
              <a:gd name="connsiteX16" fmla="*/ 226078 w 1508539"/>
              <a:gd name="connsiteY16" fmla="*/ 6460325 h 6858000"/>
              <a:gd name="connsiteX17" fmla="*/ 233311 w 1508539"/>
              <a:gd name="connsiteY17" fmla="*/ 6451488 h 6858000"/>
              <a:gd name="connsiteX18" fmla="*/ 234746 w 1508539"/>
              <a:gd name="connsiteY18" fmla="*/ 6451348 h 6858000"/>
              <a:gd name="connsiteX19" fmla="*/ 239104 w 1508539"/>
              <a:gd name="connsiteY19" fmla="*/ 6414240 h 6858000"/>
              <a:gd name="connsiteX20" fmla="*/ 241880 w 1508539"/>
              <a:gd name="connsiteY20" fmla="*/ 6384857 h 6858000"/>
              <a:gd name="connsiteX21" fmla="*/ 240591 w 1508539"/>
              <a:gd name="connsiteY21" fmla="*/ 6367510 h 6858000"/>
              <a:gd name="connsiteX22" fmla="*/ 244471 w 1508539"/>
              <a:gd name="connsiteY22" fmla="*/ 6349778 h 6858000"/>
              <a:gd name="connsiteX23" fmla="*/ 246136 w 1508539"/>
              <a:gd name="connsiteY23" fmla="*/ 6348250 h 6858000"/>
              <a:gd name="connsiteX24" fmla="*/ 262170 w 1508539"/>
              <a:gd name="connsiteY24" fmla="*/ 6281972 h 6858000"/>
              <a:gd name="connsiteX25" fmla="*/ 272933 w 1508539"/>
              <a:gd name="connsiteY25" fmla="*/ 6211940 h 6858000"/>
              <a:gd name="connsiteX26" fmla="*/ 314428 w 1508539"/>
              <a:gd name="connsiteY26" fmla="*/ 6113913 h 6858000"/>
              <a:gd name="connsiteX27" fmla="*/ 318721 w 1508539"/>
              <a:gd name="connsiteY27" fmla="*/ 6028119 h 6858000"/>
              <a:gd name="connsiteX28" fmla="*/ 345501 w 1508539"/>
              <a:gd name="connsiteY28" fmla="*/ 5934687 h 6858000"/>
              <a:gd name="connsiteX29" fmla="*/ 379513 w 1508539"/>
              <a:gd name="connsiteY29" fmla="*/ 5765594 h 6858000"/>
              <a:gd name="connsiteX30" fmla="*/ 411349 w 1508539"/>
              <a:gd name="connsiteY30" fmla="*/ 5693685 h 6858000"/>
              <a:gd name="connsiteX31" fmla="*/ 431404 w 1508539"/>
              <a:gd name="connsiteY31" fmla="*/ 5665173 h 6858000"/>
              <a:gd name="connsiteX32" fmla="*/ 465121 w 1508539"/>
              <a:gd name="connsiteY32" fmla="*/ 5563435 h 6858000"/>
              <a:gd name="connsiteX33" fmla="*/ 494626 w 1508539"/>
              <a:gd name="connsiteY33" fmla="*/ 5476393 h 6858000"/>
              <a:gd name="connsiteX34" fmla="*/ 525819 w 1508539"/>
              <a:gd name="connsiteY34" fmla="*/ 5396260 h 6858000"/>
              <a:gd name="connsiteX35" fmla="*/ 541800 w 1508539"/>
              <a:gd name="connsiteY35" fmla="*/ 5330009 h 6858000"/>
              <a:gd name="connsiteX36" fmla="*/ 575293 w 1508539"/>
              <a:gd name="connsiteY36" fmla="*/ 5273739 h 6858000"/>
              <a:gd name="connsiteX37" fmla="*/ 584892 w 1508539"/>
              <a:gd name="connsiteY37" fmla="*/ 5241779 h 6858000"/>
              <a:gd name="connsiteX38" fmla="*/ 596118 w 1508539"/>
              <a:gd name="connsiteY38" fmla="*/ 5225268 h 6858000"/>
              <a:gd name="connsiteX39" fmla="*/ 597138 w 1508539"/>
              <a:gd name="connsiteY39" fmla="*/ 5217684 h 6858000"/>
              <a:gd name="connsiteX40" fmla="*/ 604479 w 1508539"/>
              <a:gd name="connsiteY40" fmla="*/ 5193377 h 6858000"/>
              <a:gd name="connsiteX41" fmla="*/ 607782 w 1508539"/>
              <a:gd name="connsiteY41" fmla="*/ 5179288 h 6858000"/>
              <a:gd name="connsiteX42" fmla="*/ 608766 w 1508539"/>
              <a:gd name="connsiteY42" fmla="*/ 5173621 h 6858000"/>
              <a:gd name="connsiteX43" fmla="*/ 604400 w 1508539"/>
              <a:gd name="connsiteY43" fmla="*/ 5159961 h 6858000"/>
              <a:gd name="connsiteX44" fmla="*/ 611077 w 1508539"/>
              <a:gd name="connsiteY44" fmla="*/ 5144295 h 6858000"/>
              <a:gd name="connsiteX45" fmla="*/ 608010 w 1508539"/>
              <a:gd name="connsiteY45" fmla="*/ 5125185 h 6858000"/>
              <a:gd name="connsiteX46" fmla="*/ 614840 w 1508539"/>
              <a:gd name="connsiteY46" fmla="*/ 5121884 h 6858000"/>
              <a:gd name="connsiteX47" fmla="*/ 621876 w 1508539"/>
              <a:gd name="connsiteY47" fmla="*/ 5067850 h 6858000"/>
              <a:gd name="connsiteX48" fmla="*/ 624607 w 1508539"/>
              <a:gd name="connsiteY48" fmla="*/ 5060861 h 6858000"/>
              <a:gd name="connsiteX49" fmla="*/ 621311 w 1508539"/>
              <a:gd name="connsiteY49" fmla="*/ 5034192 h 6858000"/>
              <a:gd name="connsiteX50" fmla="*/ 622865 w 1508539"/>
              <a:gd name="connsiteY50" fmla="*/ 4993030 h 6858000"/>
              <a:gd name="connsiteX51" fmla="*/ 629774 w 1508539"/>
              <a:gd name="connsiteY51" fmla="*/ 4946844 h 6858000"/>
              <a:gd name="connsiteX52" fmla="*/ 625630 w 1508539"/>
              <a:gd name="connsiteY52" fmla="*/ 4932692 h 6858000"/>
              <a:gd name="connsiteX53" fmla="*/ 641033 w 1508539"/>
              <a:gd name="connsiteY53" fmla="*/ 4858827 h 6858000"/>
              <a:gd name="connsiteX54" fmla="*/ 646936 w 1508539"/>
              <a:gd name="connsiteY54" fmla="*/ 4821170 h 6858000"/>
              <a:gd name="connsiteX55" fmla="*/ 651669 w 1508539"/>
              <a:gd name="connsiteY55" fmla="*/ 4780965 h 6858000"/>
              <a:gd name="connsiteX56" fmla="*/ 652962 w 1508539"/>
              <a:gd name="connsiteY56" fmla="*/ 4750867 h 6858000"/>
              <a:gd name="connsiteX57" fmla="*/ 650769 w 1508539"/>
              <a:gd name="connsiteY57" fmla="*/ 4690749 h 6858000"/>
              <a:gd name="connsiteX58" fmla="*/ 646249 w 1508539"/>
              <a:gd name="connsiteY58" fmla="*/ 4584173 h 6858000"/>
              <a:gd name="connsiteX59" fmla="*/ 641332 w 1508539"/>
              <a:gd name="connsiteY59" fmla="*/ 4444346 h 6858000"/>
              <a:gd name="connsiteX60" fmla="*/ 637897 w 1508539"/>
              <a:gd name="connsiteY60" fmla="*/ 4375228 h 6858000"/>
              <a:gd name="connsiteX61" fmla="*/ 618550 w 1508539"/>
              <a:gd name="connsiteY61" fmla="*/ 4214165 h 6858000"/>
              <a:gd name="connsiteX62" fmla="*/ 622623 w 1508539"/>
              <a:gd name="connsiteY62" fmla="*/ 4090296 h 6858000"/>
              <a:gd name="connsiteX63" fmla="*/ 607879 w 1508539"/>
              <a:gd name="connsiteY63" fmla="*/ 4033999 h 6858000"/>
              <a:gd name="connsiteX64" fmla="*/ 609028 w 1508539"/>
              <a:gd name="connsiteY64" fmla="*/ 4031933 h 6858000"/>
              <a:gd name="connsiteX65" fmla="*/ 607604 w 1508539"/>
              <a:gd name="connsiteY65" fmla="*/ 4013953 h 6858000"/>
              <a:gd name="connsiteX66" fmla="*/ 593899 w 1508539"/>
              <a:gd name="connsiteY66" fmla="*/ 3974753 h 6858000"/>
              <a:gd name="connsiteX67" fmla="*/ 595497 w 1508539"/>
              <a:gd name="connsiteY67" fmla="*/ 3969950 h 6858000"/>
              <a:gd name="connsiteX68" fmla="*/ 588919 w 1508539"/>
              <a:gd name="connsiteY68" fmla="*/ 3933779 h 6858000"/>
              <a:gd name="connsiteX69" fmla="*/ 590250 w 1508539"/>
              <a:gd name="connsiteY69" fmla="*/ 3933093 h 6858000"/>
              <a:gd name="connsiteX70" fmla="*/ 594604 w 1508539"/>
              <a:gd name="connsiteY70" fmla="*/ 3922082 h 6858000"/>
              <a:gd name="connsiteX71" fmla="*/ 599682 w 1508539"/>
              <a:gd name="connsiteY71" fmla="*/ 3901461 h 6858000"/>
              <a:gd name="connsiteX72" fmla="*/ 622276 w 1508539"/>
              <a:gd name="connsiteY72" fmla="*/ 3813873 h 6858000"/>
              <a:gd name="connsiteX73" fmla="*/ 621701 w 1508539"/>
              <a:gd name="connsiteY73" fmla="*/ 3806161 h 6858000"/>
              <a:gd name="connsiteX74" fmla="*/ 622008 w 1508539"/>
              <a:gd name="connsiteY74" fmla="*/ 3805957 h 6858000"/>
              <a:gd name="connsiteX75" fmla="*/ 622035 w 1508539"/>
              <a:gd name="connsiteY75" fmla="*/ 3797724 h 6858000"/>
              <a:gd name="connsiteX76" fmla="*/ 620650 w 1508539"/>
              <a:gd name="connsiteY76" fmla="*/ 3792098 h 6858000"/>
              <a:gd name="connsiteX77" fmla="*/ 619534 w 1508539"/>
              <a:gd name="connsiteY77" fmla="*/ 3777135 h 6858000"/>
              <a:gd name="connsiteX78" fmla="*/ 621267 w 1508539"/>
              <a:gd name="connsiteY78" fmla="*/ 3771656 h 6858000"/>
              <a:gd name="connsiteX79" fmla="*/ 625010 w 1508539"/>
              <a:gd name="connsiteY79" fmla="*/ 3769007 h 6858000"/>
              <a:gd name="connsiteX80" fmla="*/ 624476 w 1508539"/>
              <a:gd name="connsiteY80" fmla="*/ 3767709 h 6858000"/>
              <a:gd name="connsiteX81" fmla="*/ 633172 w 1508539"/>
              <a:gd name="connsiteY81" fmla="*/ 3738082 h 6858000"/>
              <a:gd name="connsiteX82" fmla="*/ 640518 w 1508539"/>
              <a:gd name="connsiteY82" fmla="*/ 3673397 h 6858000"/>
              <a:gd name="connsiteX83" fmla="*/ 639814 w 1508539"/>
              <a:gd name="connsiteY83" fmla="*/ 3637109 h 6858000"/>
              <a:gd name="connsiteX84" fmla="*/ 643257 w 1508539"/>
              <a:gd name="connsiteY84" fmla="*/ 3536883 h 6858000"/>
              <a:gd name="connsiteX85" fmla="*/ 650795 w 1508539"/>
              <a:gd name="connsiteY85" fmla="*/ 3435652 h 6858000"/>
              <a:gd name="connsiteX86" fmla="*/ 652466 w 1508539"/>
              <a:gd name="connsiteY86" fmla="*/ 3307769 h 6858000"/>
              <a:gd name="connsiteX87" fmla="*/ 670029 w 1508539"/>
              <a:gd name="connsiteY87" fmla="*/ 3250522 h 6858000"/>
              <a:gd name="connsiteX88" fmla="*/ 670454 w 1508539"/>
              <a:gd name="connsiteY88" fmla="*/ 3229163 h 6858000"/>
              <a:gd name="connsiteX89" fmla="*/ 672277 w 1508539"/>
              <a:gd name="connsiteY89" fmla="*/ 3217217 h 6858000"/>
              <a:gd name="connsiteX90" fmla="*/ 659112 w 1508539"/>
              <a:gd name="connsiteY90" fmla="*/ 3183755 h 6858000"/>
              <a:gd name="connsiteX91" fmla="*/ 659613 w 1508539"/>
              <a:gd name="connsiteY91" fmla="*/ 3178642 h 6858000"/>
              <a:gd name="connsiteX92" fmla="*/ 647213 w 1508539"/>
              <a:gd name="connsiteY92" fmla="*/ 3158586 h 6858000"/>
              <a:gd name="connsiteX93" fmla="*/ 632398 w 1508539"/>
              <a:gd name="connsiteY93" fmla="*/ 3129034 h 6858000"/>
              <a:gd name="connsiteX94" fmla="*/ 633063 w 1508539"/>
              <a:gd name="connsiteY94" fmla="*/ 3126682 h 6858000"/>
              <a:gd name="connsiteX95" fmla="*/ 623931 w 1508539"/>
              <a:gd name="connsiteY95" fmla="*/ 3114519 h 6858000"/>
              <a:gd name="connsiteX96" fmla="*/ 610540 w 1508539"/>
              <a:gd name="connsiteY96" fmla="*/ 3106272 h 6858000"/>
              <a:gd name="connsiteX97" fmla="*/ 583270 w 1508539"/>
              <a:gd name="connsiteY97" fmla="*/ 2958185 h 6858000"/>
              <a:gd name="connsiteX98" fmla="*/ 525884 w 1508539"/>
              <a:gd name="connsiteY98" fmla="*/ 2762989 h 6858000"/>
              <a:gd name="connsiteX99" fmla="*/ 474802 w 1508539"/>
              <a:gd name="connsiteY99" fmla="*/ 2554718 h 6858000"/>
              <a:gd name="connsiteX100" fmla="*/ 454896 w 1508539"/>
              <a:gd name="connsiteY100" fmla="*/ 2485734 h 6858000"/>
              <a:gd name="connsiteX101" fmla="*/ 445619 w 1508539"/>
              <a:gd name="connsiteY101" fmla="*/ 2447068 h 6858000"/>
              <a:gd name="connsiteX102" fmla="*/ 432580 w 1508539"/>
              <a:gd name="connsiteY102" fmla="*/ 2425819 h 6858000"/>
              <a:gd name="connsiteX103" fmla="*/ 438579 w 1508539"/>
              <a:gd name="connsiteY103" fmla="*/ 2402874 h 6858000"/>
              <a:gd name="connsiteX104" fmla="*/ 441191 w 1508539"/>
              <a:gd name="connsiteY104" fmla="*/ 2381443 h 6858000"/>
              <a:gd name="connsiteX105" fmla="*/ 417520 w 1508539"/>
              <a:gd name="connsiteY105" fmla="*/ 2261920 h 6858000"/>
              <a:gd name="connsiteX106" fmla="*/ 407407 w 1508539"/>
              <a:gd name="connsiteY106" fmla="*/ 2195378 h 6858000"/>
              <a:gd name="connsiteX107" fmla="*/ 391624 w 1508539"/>
              <a:gd name="connsiteY107" fmla="*/ 2155135 h 6858000"/>
              <a:gd name="connsiteX108" fmla="*/ 389082 w 1508539"/>
              <a:gd name="connsiteY108" fmla="*/ 2118008 h 6858000"/>
              <a:gd name="connsiteX109" fmla="*/ 390075 w 1508539"/>
              <a:gd name="connsiteY109" fmla="*/ 2050531 h 6858000"/>
              <a:gd name="connsiteX110" fmla="*/ 381881 w 1508539"/>
              <a:gd name="connsiteY110" fmla="*/ 1963269 h 6858000"/>
              <a:gd name="connsiteX111" fmla="*/ 363059 w 1508539"/>
              <a:gd name="connsiteY111" fmla="*/ 1906352 h 6858000"/>
              <a:gd name="connsiteX112" fmla="*/ 339616 w 1508539"/>
              <a:gd name="connsiteY112" fmla="*/ 1861531 h 6858000"/>
              <a:gd name="connsiteX113" fmla="*/ 293415 w 1508539"/>
              <a:gd name="connsiteY113" fmla="*/ 1732919 h 6858000"/>
              <a:gd name="connsiteX114" fmla="*/ 265726 w 1508539"/>
              <a:gd name="connsiteY114" fmla="*/ 1663540 h 6858000"/>
              <a:gd name="connsiteX115" fmla="*/ 264852 w 1508539"/>
              <a:gd name="connsiteY115" fmla="*/ 1615777 h 6858000"/>
              <a:gd name="connsiteX116" fmla="*/ 245647 w 1508539"/>
              <a:gd name="connsiteY116" fmla="*/ 1563678 h 6858000"/>
              <a:gd name="connsiteX117" fmla="*/ 258727 w 1508539"/>
              <a:gd name="connsiteY117" fmla="*/ 1519474 h 6858000"/>
              <a:gd name="connsiteX118" fmla="*/ 251469 w 1508539"/>
              <a:gd name="connsiteY118" fmla="*/ 1477995 h 6858000"/>
              <a:gd name="connsiteX119" fmla="*/ 237554 w 1508539"/>
              <a:gd name="connsiteY119" fmla="*/ 1373769 h 6858000"/>
              <a:gd name="connsiteX120" fmla="*/ 245861 w 1508539"/>
              <a:gd name="connsiteY120" fmla="*/ 1307086 h 6858000"/>
              <a:gd name="connsiteX121" fmla="*/ 247049 w 1508539"/>
              <a:gd name="connsiteY121" fmla="*/ 1189033 h 6858000"/>
              <a:gd name="connsiteX122" fmla="*/ 251734 w 1508539"/>
              <a:gd name="connsiteY122" fmla="*/ 1168288 h 6858000"/>
              <a:gd name="connsiteX123" fmla="*/ 244016 w 1508539"/>
              <a:gd name="connsiteY123" fmla="*/ 1142577 h 6858000"/>
              <a:gd name="connsiteX124" fmla="*/ 233322 w 1508539"/>
              <a:gd name="connsiteY124" fmla="*/ 1088484 h 6858000"/>
              <a:gd name="connsiteX125" fmla="*/ 222058 w 1508539"/>
              <a:gd name="connsiteY125" fmla="*/ 1016103 h 6858000"/>
              <a:gd name="connsiteX126" fmla="*/ 223514 w 1508539"/>
              <a:gd name="connsiteY126" fmla="*/ 932283 h 6858000"/>
              <a:gd name="connsiteX127" fmla="*/ 225750 w 1508539"/>
              <a:gd name="connsiteY127" fmla="*/ 915925 h 6858000"/>
              <a:gd name="connsiteX128" fmla="*/ 218379 w 1508539"/>
              <a:gd name="connsiteY128" fmla="*/ 896999 h 6858000"/>
              <a:gd name="connsiteX129" fmla="*/ 187787 w 1508539"/>
              <a:gd name="connsiteY129" fmla="*/ 821517 h 6858000"/>
              <a:gd name="connsiteX130" fmla="*/ 166737 w 1508539"/>
              <a:gd name="connsiteY130" fmla="*/ 751353 h 6858000"/>
              <a:gd name="connsiteX131" fmla="*/ 166295 w 1508539"/>
              <a:gd name="connsiteY131" fmla="*/ 721230 h 6858000"/>
              <a:gd name="connsiteX132" fmla="*/ 151966 w 1508539"/>
              <a:gd name="connsiteY132" fmla="*/ 681659 h 6858000"/>
              <a:gd name="connsiteX133" fmla="*/ 137385 w 1508539"/>
              <a:gd name="connsiteY133" fmla="*/ 635218 h 6858000"/>
              <a:gd name="connsiteX134" fmla="*/ 142396 w 1508539"/>
              <a:gd name="connsiteY134" fmla="*/ 613763 h 6858000"/>
              <a:gd name="connsiteX135" fmla="*/ 128338 w 1508539"/>
              <a:gd name="connsiteY135" fmla="*/ 598582 h 6858000"/>
              <a:gd name="connsiteX136" fmla="*/ 128019 w 1508539"/>
              <a:gd name="connsiteY136" fmla="*/ 576846 h 6858000"/>
              <a:gd name="connsiteX137" fmla="*/ 107645 w 1508539"/>
              <a:gd name="connsiteY137" fmla="*/ 530055 h 6858000"/>
              <a:gd name="connsiteX138" fmla="*/ 106893 w 1508539"/>
              <a:gd name="connsiteY138" fmla="*/ 465389 h 6858000"/>
              <a:gd name="connsiteX139" fmla="*/ 89816 w 1508539"/>
              <a:gd name="connsiteY139" fmla="*/ 424699 h 6858000"/>
              <a:gd name="connsiteX140" fmla="*/ 90191 w 1508539"/>
              <a:gd name="connsiteY140" fmla="*/ 404917 h 6858000"/>
              <a:gd name="connsiteX141" fmla="*/ 70148 w 1508539"/>
              <a:gd name="connsiteY141" fmla="*/ 367211 h 6858000"/>
              <a:gd name="connsiteX142" fmla="*/ 36452 w 1508539"/>
              <a:gd name="connsiteY142" fmla="*/ 268519 h 6858000"/>
              <a:gd name="connsiteX143" fmla="*/ 23935 w 1508539"/>
              <a:gd name="connsiteY143" fmla="*/ 160886 h 6858000"/>
              <a:gd name="connsiteX144" fmla="*/ 19312 w 1508539"/>
              <a:gd name="connsiteY144" fmla="*/ 47336 h 6858000"/>
              <a:gd name="connsiteX145" fmla="*/ 0 w 1508539"/>
              <a:gd name="connsiteY145"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53512 w 1508539"/>
              <a:gd name="connsiteY8" fmla="*/ 6594818 h 6858000"/>
              <a:gd name="connsiteX9" fmla="*/ 164248 w 1508539"/>
              <a:gd name="connsiteY9" fmla="*/ 6574442 h 6858000"/>
              <a:gd name="connsiteX10" fmla="*/ 164588 w 1508539"/>
              <a:gd name="connsiteY10" fmla="*/ 6568530 h 6858000"/>
              <a:gd name="connsiteX11" fmla="*/ 166997 w 1508539"/>
              <a:gd name="connsiteY11" fmla="*/ 6560674 h 6858000"/>
              <a:gd name="connsiteX12" fmla="*/ 167342 w 1508539"/>
              <a:gd name="connsiteY12" fmla="*/ 6560598 h 6858000"/>
              <a:gd name="connsiteX13" fmla="*/ 201349 w 1508539"/>
              <a:gd name="connsiteY13" fmla="*/ 6530567 h 6858000"/>
              <a:gd name="connsiteX14" fmla="*/ 215389 w 1508539"/>
              <a:gd name="connsiteY14" fmla="*/ 6478062 h 6858000"/>
              <a:gd name="connsiteX15" fmla="*/ 226078 w 1508539"/>
              <a:gd name="connsiteY15" fmla="*/ 6460325 h 6858000"/>
              <a:gd name="connsiteX16" fmla="*/ 233311 w 1508539"/>
              <a:gd name="connsiteY16" fmla="*/ 6451488 h 6858000"/>
              <a:gd name="connsiteX17" fmla="*/ 234746 w 1508539"/>
              <a:gd name="connsiteY17" fmla="*/ 6451348 h 6858000"/>
              <a:gd name="connsiteX18" fmla="*/ 239104 w 1508539"/>
              <a:gd name="connsiteY18" fmla="*/ 6414240 h 6858000"/>
              <a:gd name="connsiteX19" fmla="*/ 241880 w 1508539"/>
              <a:gd name="connsiteY19" fmla="*/ 6384857 h 6858000"/>
              <a:gd name="connsiteX20" fmla="*/ 240591 w 1508539"/>
              <a:gd name="connsiteY20" fmla="*/ 6367510 h 6858000"/>
              <a:gd name="connsiteX21" fmla="*/ 244471 w 1508539"/>
              <a:gd name="connsiteY21" fmla="*/ 6349778 h 6858000"/>
              <a:gd name="connsiteX22" fmla="*/ 246136 w 1508539"/>
              <a:gd name="connsiteY22" fmla="*/ 6348250 h 6858000"/>
              <a:gd name="connsiteX23" fmla="*/ 262170 w 1508539"/>
              <a:gd name="connsiteY23" fmla="*/ 6281972 h 6858000"/>
              <a:gd name="connsiteX24" fmla="*/ 272933 w 1508539"/>
              <a:gd name="connsiteY24" fmla="*/ 6211940 h 6858000"/>
              <a:gd name="connsiteX25" fmla="*/ 314428 w 1508539"/>
              <a:gd name="connsiteY25" fmla="*/ 6113913 h 6858000"/>
              <a:gd name="connsiteX26" fmla="*/ 318721 w 1508539"/>
              <a:gd name="connsiteY26" fmla="*/ 6028119 h 6858000"/>
              <a:gd name="connsiteX27" fmla="*/ 345501 w 1508539"/>
              <a:gd name="connsiteY27" fmla="*/ 5934687 h 6858000"/>
              <a:gd name="connsiteX28" fmla="*/ 379513 w 1508539"/>
              <a:gd name="connsiteY28" fmla="*/ 5765594 h 6858000"/>
              <a:gd name="connsiteX29" fmla="*/ 411349 w 1508539"/>
              <a:gd name="connsiteY29" fmla="*/ 5693685 h 6858000"/>
              <a:gd name="connsiteX30" fmla="*/ 431404 w 1508539"/>
              <a:gd name="connsiteY30" fmla="*/ 5665173 h 6858000"/>
              <a:gd name="connsiteX31" fmla="*/ 465121 w 1508539"/>
              <a:gd name="connsiteY31" fmla="*/ 5563435 h 6858000"/>
              <a:gd name="connsiteX32" fmla="*/ 494626 w 1508539"/>
              <a:gd name="connsiteY32" fmla="*/ 5476393 h 6858000"/>
              <a:gd name="connsiteX33" fmla="*/ 525819 w 1508539"/>
              <a:gd name="connsiteY33" fmla="*/ 5396260 h 6858000"/>
              <a:gd name="connsiteX34" fmla="*/ 541800 w 1508539"/>
              <a:gd name="connsiteY34" fmla="*/ 5330009 h 6858000"/>
              <a:gd name="connsiteX35" fmla="*/ 575293 w 1508539"/>
              <a:gd name="connsiteY35" fmla="*/ 5273739 h 6858000"/>
              <a:gd name="connsiteX36" fmla="*/ 584892 w 1508539"/>
              <a:gd name="connsiteY36" fmla="*/ 5241779 h 6858000"/>
              <a:gd name="connsiteX37" fmla="*/ 596118 w 1508539"/>
              <a:gd name="connsiteY37" fmla="*/ 5225268 h 6858000"/>
              <a:gd name="connsiteX38" fmla="*/ 597138 w 1508539"/>
              <a:gd name="connsiteY38" fmla="*/ 5217684 h 6858000"/>
              <a:gd name="connsiteX39" fmla="*/ 604479 w 1508539"/>
              <a:gd name="connsiteY39" fmla="*/ 5193377 h 6858000"/>
              <a:gd name="connsiteX40" fmla="*/ 607782 w 1508539"/>
              <a:gd name="connsiteY40" fmla="*/ 5179288 h 6858000"/>
              <a:gd name="connsiteX41" fmla="*/ 608766 w 1508539"/>
              <a:gd name="connsiteY41" fmla="*/ 5173621 h 6858000"/>
              <a:gd name="connsiteX42" fmla="*/ 604400 w 1508539"/>
              <a:gd name="connsiteY42" fmla="*/ 5159961 h 6858000"/>
              <a:gd name="connsiteX43" fmla="*/ 611077 w 1508539"/>
              <a:gd name="connsiteY43" fmla="*/ 5144295 h 6858000"/>
              <a:gd name="connsiteX44" fmla="*/ 608010 w 1508539"/>
              <a:gd name="connsiteY44" fmla="*/ 5125185 h 6858000"/>
              <a:gd name="connsiteX45" fmla="*/ 614840 w 1508539"/>
              <a:gd name="connsiteY45" fmla="*/ 5121884 h 6858000"/>
              <a:gd name="connsiteX46" fmla="*/ 621876 w 1508539"/>
              <a:gd name="connsiteY46" fmla="*/ 5067850 h 6858000"/>
              <a:gd name="connsiteX47" fmla="*/ 624607 w 1508539"/>
              <a:gd name="connsiteY47" fmla="*/ 5060861 h 6858000"/>
              <a:gd name="connsiteX48" fmla="*/ 621311 w 1508539"/>
              <a:gd name="connsiteY48" fmla="*/ 5034192 h 6858000"/>
              <a:gd name="connsiteX49" fmla="*/ 622865 w 1508539"/>
              <a:gd name="connsiteY49" fmla="*/ 4993030 h 6858000"/>
              <a:gd name="connsiteX50" fmla="*/ 629774 w 1508539"/>
              <a:gd name="connsiteY50" fmla="*/ 4946844 h 6858000"/>
              <a:gd name="connsiteX51" fmla="*/ 625630 w 1508539"/>
              <a:gd name="connsiteY51" fmla="*/ 4932692 h 6858000"/>
              <a:gd name="connsiteX52" fmla="*/ 641033 w 1508539"/>
              <a:gd name="connsiteY52" fmla="*/ 4858827 h 6858000"/>
              <a:gd name="connsiteX53" fmla="*/ 646936 w 1508539"/>
              <a:gd name="connsiteY53" fmla="*/ 4821170 h 6858000"/>
              <a:gd name="connsiteX54" fmla="*/ 651669 w 1508539"/>
              <a:gd name="connsiteY54" fmla="*/ 4780965 h 6858000"/>
              <a:gd name="connsiteX55" fmla="*/ 652962 w 1508539"/>
              <a:gd name="connsiteY55" fmla="*/ 4750867 h 6858000"/>
              <a:gd name="connsiteX56" fmla="*/ 650769 w 1508539"/>
              <a:gd name="connsiteY56" fmla="*/ 4690749 h 6858000"/>
              <a:gd name="connsiteX57" fmla="*/ 646249 w 1508539"/>
              <a:gd name="connsiteY57" fmla="*/ 4584173 h 6858000"/>
              <a:gd name="connsiteX58" fmla="*/ 641332 w 1508539"/>
              <a:gd name="connsiteY58" fmla="*/ 4444346 h 6858000"/>
              <a:gd name="connsiteX59" fmla="*/ 637897 w 1508539"/>
              <a:gd name="connsiteY59" fmla="*/ 4375228 h 6858000"/>
              <a:gd name="connsiteX60" fmla="*/ 618550 w 1508539"/>
              <a:gd name="connsiteY60" fmla="*/ 4214165 h 6858000"/>
              <a:gd name="connsiteX61" fmla="*/ 622623 w 1508539"/>
              <a:gd name="connsiteY61" fmla="*/ 4090296 h 6858000"/>
              <a:gd name="connsiteX62" fmla="*/ 607879 w 1508539"/>
              <a:gd name="connsiteY62" fmla="*/ 4033999 h 6858000"/>
              <a:gd name="connsiteX63" fmla="*/ 609028 w 1508539"/>
              <a:gd name="connsiteY63" fmla="*/ 4031933 h 6858000"/>
              <a:gd name="connsiteX64" fmla="*/ 607604 w 1508539"/>
              <a:gd name="connsiteY64" fmla="*/ 4013953 h 6858000"/>
              <a:gd name="connsiteX65" fmla="*/ 593899 w 1508539"/>
              <a:gd name="connsiteY65" fmla="*/ 3974753 h 6858000"/>
              <a:gd name="connsiteX66" fmla="*/ 595497 w 1508539"/>
              <a:gd name="connsiteY66" fmla="*/ 3969950 h 6858000"/>
              <a:gd name="connsiteX67" fmla="*/ 588919 w 1508539"/>
              <a:gd name="connsiteY67" fmla="*/ 3933779 h 6858000"/>
              <a:gd name="connsiteX68" fmla="*/ 590250 w 1508539"/>
              <a:gd name="connsiteY68" fmla="*/ 3933093 h 6858000"/>
              <a:gd name="connsiteX69" fmla="*/ 594604 w 1508539"/>
              <a:gd name="connsiteY69" fmla="*/ 3922082 h 6858000"/>
              <a:gd name="connsiteX70" fmla="*/ 599682 w 1508539"/>
              <a:gd name="connsiteY70" fmla="*/ 3901461 h 6858000"/>
              <a:gd name="connsiteX71" fmla="*/ 622276 w 1508539"/>
              <a:gd name="connsiteY71" fmla="*/ 3813873 h 6858000"/>
              <a:gd name="connsiteX72" fmla="*/ 621701 w 1508539"/>
              <a:gd name="connsiteY72" fmla="*/ 3806161 h 6858000"/>
              <a:gd name="connsiteX73" fmla="*/ 622008 w 1508539"/>
              <a:gd name="connsiteY73" fmla="*/ 3805957 h 6858000"/>
              <a:gd name="connsiteX74" fmla="*/ 622035 w 1508539"/>
              <a:gd name="connsiteY74" fmla="*/ 3797724 h 6858000"/>
              <a:gd name="connsiteX75" fmla="*/ 620650 w 1508539"/>
              <a:gd name="connsiteY75" fmla="*/ 3792098 h 6858000"/>
              <a:gd name="connsiteX76" fmla="*/ 619534 w 1508539"/>
              <a:gd name="connsiteY76" fmla="*/ 3777135 h 6858000"/>
              <a:gd name="connsiteX77" fmla="*/ 621267 w 1508539"/>
              <a:gd name="connsiteY77" fmla="*/ 3771656 h 6858000"/>
              <a:gd name="connsiteX78" fmla="*/ 625010 w 1508539"/>
              <a:gd name="connsiteY78" fmla="*/ 3769007 h 6858000"/>
              <a:gd name="connsiteX79" fmla="*/ 624476 w 1508539"/>
              <a:gd name="connsiteY79" fmla="*/ 3767709 h 6858000"/>
              <a:gd name="connsiteX80" fmla="*/ 633172 w 1508539"/>
              <a:gd name="connsiteY80" fmla="*/ 3738082 h 6858000"/>
              <a:gd name="connsiteX81" fmla="*/ 640518 w 1508539"/>
              <a:gd name="connsiteY81" fmla="*/ 3673397 h 6858000"/>
              <a:gd name="connsiteX82" fmla="*/ 639814 w 1508539"/>
              <a:gd name="connsiteY82" fmla="*/ 3637109 h 6858000"/>
              <a:gd name="connsiteX83" fmla="*/ 643257 w 1508539"/>
              <a:gd name="connsiteY83" fmla="*/ 3536883 h 6858000"/>
              <a:gd name="connsiteX84" fmla="*/ 650795 w 1508539"/>
              <a:gd name="connsiteY84" fmla="*/ 3435652 h 6858000"/>
              <a:gd name="connsiteX85" fmla="*/ 652466 w 1508539"/>
              <a:gd name="connsiteY85" fmla="*/ 3307769 h 6858000"/>
              <a:gd name="connsiteX86" fmla="*/ 670029 w 1508539"/>
              <a:gd name="connsiteY86" fmla="*/ 3250522 h 6858000"/>
              <a:gd name="connsiteX87" fmla="*/ 670454 w 1508539"/>
              <a:gd name="connsiteY87" fmla="*/ 3229163 h 6858000"/>
              <a:gd name="connsiteX88" fmla="*/ 672277 w 1508539"/>
              <a:gd name="connsiteY88" fmla="*/ 3217217 h 6858000"/>
              <a:gd name="connsiteX89" fmla="*/ 659112 w 1508539"/>
              <a:gd name="connsiteY89" fmla="*/ 3183755 h 6858000"/>
              <a:gd name="connsiteX90" fmla="*/ 659613 w 1508539"/>
              <a:gd name="connsiteY90" fmla="*/ 3178642 h 6858000"/>
              <a:gd name="connsiteX91" fmla="*/ 647213 w 1508539"/>
              <a:gd name="connsiteY91" fmla="*/ 3158586 h 6858000"/>
              <a:gd name="connsiteX92" fmla="*/ 632398 w 1508539"/>
              <a:gd name="connsiteY92" fmla="*/ 3129034 h 6858000"/>
              <a:gd name="connsiteX93" fmla="*/ 633063 w 1508539"/>
              <a:gd name="connsiteY93" fmla="*/ 3126682 h 6858000"/>
              <a:gd name="connsiteX94" fmla="*/ 623931 w 1508539"/>
              <a:gd name="connsiteY94" fmla="*/ 3114519 h 6858000"/>
              <a:gd name="connsiteX95" fmla="*/ 610540 w 1508539"/>
              <a:gd name="connsiteY95" fmla="*/ 3106272 h 6858000"/>
              <a:gd name="connsiteX96" fmla="*/ 583270 w 1508539"/>
              <a:gd name="connsiteY96" fmla="*/ 2958185 h 6858000"/>
              <a:gd name="connsiteX97" fmla="*/ 525884 w 1508539"/>
              <a:gd name="connsiteY97" fmla="*/ 2762989 h 6858000"/>
              <a:gd name="connsiteX98" fmla="*/ 474802 w 1508539"/>
              <a:gd name="connsiteY98" fmla="*/ 2554718 h 6858000"/>
              <a:gd name="connsiteX99" fmla="*/ 454896 w 1508539"/>
              <a:gd name="connsiteY99" fmla="*/ 2485734 h 6858000"/>
              <a:gd name="connsiteX100" fmla="*/ 445619 w 1508539"/>
              <a:gd name="connsiteY100" fmla="*/ 2447068 h 6858000"/>
              <a:gd name="connsiteX101" fmla="*/ 432580 w 1508539"/>
              <a:gd name="connsiteY101" fmla="*/ 2425819 h 6858000"/>
              <a:gd name="connsiteX102" fmla="*/ 438579 w 1508539"/>
              <a:gd name="connsiteY102" fmla="*/ 2402874 h 6858000"/>
              <a:gd name="connsiteX103" fmla="*/ 441191 w 1508539"/>
              <a:gd name="connsiteY103" fmla="*/ 2381443 h 6858000"/>
              <a:gd name="connsiteX104" fmla="*/ 417520 w 1508539"/>
              <a:gd name="connsiteY104" fmla="*/ 2261920 h 6858000"/>
              <a:gd name="connsiteX105" fmla="*/ 407407 w 1508539"/>
              <a:gd name="connsiteY105" fmla="*/ 2195378 h 6858000"/>
              <a:gd name="connsiteX106" fmla="*/ 391624 w 1508539"/>
              <a:gd name="connsiteY106" fmla="*/ 2155135 h 6858000"/>
              <a:gd name="connsiteX107" fmla="*/ 389082 w 1508539"/>
              <a:gd name="connsiteY107" fmla="*/ 2118008 h 6858000"/>
              <a:gd name="connsiteX108" fmla="*/ 390075 w 1508539"/>
              <a:gd name="connsiteY108" fmla="*/ 2050531 h 6858000"/>
              <a:gd name="connsiteX109" fmla="*/ 381881 w 1508539"/>
              <a:gd name="connsiteY109" fmla="*/ 1963269 h 6858000"/>
              <a:gd name="connsiteX110" fmla="*/ 363059 w 1508539"/>
              <a:gd name="connsiteY110" fmla="*/ 1906352 h 6858000"/>
              <a:gd name="connsiteX111" fmla="*/ 339616 w 1508539"/>
              <a:gd name="connsiteY111" fmla="*/ 1861531 h 6858000"/>
              <a:gd name="connsiteX112" fmla="*/ 293415 w 1508539"/>
              <a:gd name="connsiteY112" fmla="*/ 1732919 h 6858000"/>
              <a:gd name="connsiteX113" fmla="*/ 265726 w 1508539"/>
              <a:gd name="connsiteY113" fmla="*/ 1663540 h 6858000"/>
              <a:gd name="connsiteX114" fmla="*/ 264852 w 1508539"/>
              <a:gd name="connsiteY114" fmla="*/ 1615777 h 6858000"/>
              <a:gd name="connsiteX115" fmla="*/ 245647 w 1508539"/>
              <a:gd name="connsiteY115" fmla="*/ 1563678 h 6858000"/>
              <a:gd name="connsiteX116" fmla="*/ 258727 w 1508539"/>
              <a:gd name="connsiteY116" fmla="*/ 1519474 h 6858000"/>
              <a:gd name="connsiteX117" fmla="*/ 251469 w 1508539"/>
              <a:gd name="connsiteY117" fmla="*/ 1477995 h 6858000"/>
              <a:gd name="connsiteX118" fmla="*/ 237554 w 1508539"/>
              <a:gd name="connsiteY118" fmla="*/ 1373769 h 6858000"/>
              <a:gd name="connsiteX119" fmla="*/ 245861 w 1508539"/>
              <a:gd name="connsiteY119" fmla="*/ 1307086 h 6858000"/>
              <a:gd name="connsiteX120" fmla="*/ 247049 w 1508539"/>
              <a:gd name="connsiteY120" fmla="*/ 1189033 h 6858000"/>
              <a:gd name="connsiteX121" fmla="*/ 251734 w 1508539"/>
              <a:gd name="connsiteY121" fmla="*/ 1168288 h 6858000"/>
              <a:gd name="connsiteX122" fmla="*/ 244016 w 1508539"/>
              <a:gd name="connsiteY122" fmla="*/ 1142577 h 6858000"/>
              <a:gd name="connsiteX123" fmla="*/ 233322 w 1508539"/>
              <a:gd name="connsiteY123" fmla="*/ 1088484 h 6858000"/>
              <a:gd name="connsiteX124" fmla="*/ 222058 w 1508539"/>
              <a:gd name="connsiteY124" fmla="*/ 1016103 h 6858000"/>
              <a:gd name="connsiteX125" fmla="*/ 223514 w 1508539"/>
              <a:gd name="connsiteY125" fmla="*/ 932283 h 6858000"/>
              <a:gd name="connsiteX126" fmla="*/ 225750 w 1508539"/>
              <a:gd name="connsiteY126" fmla="*/ 915925 h 6858000"/>
              <a:gd name="connsiteX127" fmla="*/ 218379 w 1508539"/>
              <a:gd name="connsiteY127" fmla="*/ 896999 h 6858000"/>
              <a:gd name="connsiteX128" fmla="*/ 187787 w 1508539"/>
              <a:gd name="connsiteY128" fmla="*/ 821517 h 6858000"/>
              <a:gd name="connsiteX129" fmla="*/ 166737 w 1508539"/>
              <a:gd name="connsiteY129" fmla="*/ 751353 h 6858000"/>
              <a:gd name="connsiteX130" fmla="*/ 166295 w 1508539"/>
              <a:gd name="connsiteY130" fmla="*/ 721230 h 6858000"/>
              <a:gd name="connsiteX131" fmla="*/ 151966 w 1508539"/>
              <a:gd name="connsiteY131" fmla="*/ 681659 h 6858000"/>
              <a:gd name="connsiteX132" fmla="*/ 137385 w 1508539"/>
              <a:gd name="connsiteY132" fmla="*/ 635218 h 6858000"/>
              <a:gd name="connsiteX133" fmla="*/ 142396 w 1508539"/>
              <a:gd name="connsiteY133" fmla="*/ 613763 h 6858000"/>
              <a:gd name="connsiteX134" fmla="*/ 128338 w 1508539"/>
              <a:gd name="connsiteY134" fmla="*/ 598582 h 6858000"/>
              <a:gd name="connsiteX135" fmla="*/ 128019 w 1508539"/>
              <a:gd name="connsiteY135" fmla="*/ 576846 h 6858000"/>
              <a:gd name="connsiteX136" fmla="*/ 107645 w 1508539"/>
              <a:gd name="connsiteY136" fmla="*/ 530055 h 6858000"/>
              <a:gd name="connsiteX137" fmla="*/ 106893 w 1508539"/>
              <a:gd name="connsiteY137" fmla="*/ 465389 h 6858000"/>
              <a:gd name="connsiteX138" fmla="*/ 89816 w 1508539"/>
              <a:gd name="connsiteY138" fmla="*/ 424699 h 6858000"/>
              <a:gd name="connsiteX139" fmla="*/ 90191 w 1508539"/>
              <a:gd name="connsiteY139" fmla="*/ 404917 h 6858000"/>
              <a:gd name="connsiteX140" fmla="*/ 70148 w 1508539"/>
              <a:gd name="connsiteY140" fmla="*/ 367211 h 6858000"/>
              <a:gd name="connsiteX141" fmla="*/ 36452 w 1508539"/>
              <a:gd name="connsiteY141" fmla="*/ 268519 h 6858000"/>
              <a:gd name="connsiteX142" fmla="*/ 23935 w 1508539"/>
              <a:gd name="connsiteY142" fmla="*/ 160886 h 6858000"/>
              <a:gd name="connsiteX143" fmla="*/ 19312 w 1508539"/>
              <a:gd name="connsiteY143" fmla="*/ 47336 h 6858000"/>
              <a:gd name="connsiteX144" fmla="*/ 0 w 1508539"/>
              <a:gd name="connsiteY144"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72933 w 1508539"/>
              <a:gd name="connsiteY23" fmla="*/ 6211940 h 6858000"/>
              <a:gd name="connsiteX24" fmla="*/ 314428 w 1508539"/>
              <a:gd name="connsiteY24" fmla="*/ 6113913 h 6858000"/>
              <a:gd name="connsiteX25" fmla="*/ 318721 w 1508539"/>
              <a:gd name="connsiteY25" fmla="*/ 6028119 h 6858000"/>
              <a:gd name="connsiteX26" fmla="*/ 345501 w 1508539"/>
              <a:gd name="connsiteY26" fmla="*/ 5934687 h 6858000"/>
              <a:gd name="connsiteX27" fmla="*/ 379513 w 1508539"/>
              <a:gd name="connsiteY27" fmla="*/ 5765594 h 6858000"/>
              <a:gd name="connsiteX28" fmla="*/ 411349 w 1508539"/>
              <a:gd name="connsiteY28" fmla="*/ 5693685 h 6858000"/>
              <a:gd name="connsiteX29" fmla="*/ 431404 w 1508539"/>
              <a:gd name="connsiteY29" fmla="*/ 5665173 h 6858000"/>
              <a:gd name="connsiteX30" fmla="*/ 465121 w 1508539"/>
              <a:gd name="connsiteY30" fmla="*/ 5563435 h 6858000"/>
              <a:gd name="connsiteX31" fmla="*/ 494626 w 1508539"/>
              <a:gd name="connsiteY31" fmla="*/ 5476393 h 6858000"/>
              <a:gd name="connsiteX32" fmla="*/ 525819 w 1508539"/>
              <a:gd name="connsiteY32" fmla="*/ 5396260 h 6858000"/>
              <a:gd name="connsiteX33" fmla="*/ 541800 w 1508539"/>
              <a:gd name="connsiteY33" fmla="*/ 5330009 h 6858000"/>
              <a:gd name="connsiteX34" fmla="*/ 575293 w 1508539"/>
              <a:gd name="connsiteY34" fmla="*/ 5273739 h 6858000"/>
              <a:gd name="connsiteX35" fmla="*/ 584892 w 1508539"/>
              <a:gd name="connsiteY35" fmla="*/ 5241779 h 6858000"/>
              <a:gd name="connsiteX36" fmla="*/ 596118 w 1508539"/>
              <a:gd name="connsiteY36" fmla="*/ 5225268 h 6858000"/>
              <a:gd name="connsiteX37" fmla="*/ 597138 w 1508539"/>
              <a:gd name="connsiteY37" fmla="*/ 5217684 h 6858000"/>
              <a:gd name="connsiteX38" fmla="*/ 604479 w 1508539"/>
              <a:gd name="connsiteY38" fmla="*/ 5193377 h 6858000"/>
              <a:gd name="connsiteX39" fmla="*/ 607782 w 1508539"/>
              <a:gd name="connsiteY39" fmla="*/ 5179288 h 6858000"/>
              <a:gd name="connsiteX40" fmla="*/ 608766 w 1508539"/>
              <a:gd name="connsiteY40" fmla="*/ 5173621 h 6858000"/>
              <a:gd name="connsiteX41" fmla="*/ 604400 w 1508539"/>
              <a:gd name="connsiteY41" fmla="*/ 5159961 h 6858000"/>
              <a:gd name="connsiteX42" fmla="*/ 611077 w 1508539"/>
              <a:gd name="connsiteY42" fmla="*/ 5144295 h 6858000"/>
              <a:gd name="connsiteX43" fmla="*/ 608010 w 1508539"/>
              <a:gd name="connsiteY43" fmla="*/ 5125185 h 6858000"/>
              <a:gd name="connsiteX44" fmla="*/ 614840 w 1508539"/>
              <a:gd name="connsiteY44" fmla="*/ 5121884 h 6858000"/>
              <a:gd name="connsiteX45" fmla="*/ 621876 w 1508539"/>
              <a:gd name="connsiteY45" fmla="*/ 5067850 h 6858000"/>
              <a:gd name="connsiteX46" fmla="*/ 624607 w 1508539"/>
              <a:gd name="connsiteY46" fmla="*/ 5060861 h 6858000"/>
              <a:gd name="connsiteX47" fmla="*/ 621311 w 1508539"/>
              <a:gd name="connsiteY47" fmla="*/ 5034192 h 6858000"/>
              <a:gd name="connsiteX48" fmla="*/ 622865 w 1508539"/>
              <a:gd name="connsiteY48" fmla="*/ 4993030 h 6858000"/>
              <a:gd name="connsiteX49" fmla="*/ 629774 w 1508539"/>
              <a:gd name="connsiteY49" fmla="*/ 4946844 h 6858000"/>
              <a:gd name="connsiteX50" fmla="*/ 625630 w 1508539"/>
              <a:gd name="connsiteY50" fmla="*/ 4932692 h 6858000"/>
              <a:gd name="connsiteX51" fmla="*/ 641033 w 1508539"/>
              <a:gd name="connsiteY51" fmla="*/ 4858827 h 6858000"/>
              <a:gd name="connsiteX52" fmla="*/ 646936 w 1508539"/>
              <a:gd name="connsiteY52" fmla="*/ 4821170 h 6858000"/>
              <a:gd name="connsiteX53" fmla="*/ 651669 w 1508539"/>
              <a:gd name="connsiteY53" fmla="*/ 4780965 h 6858000"/>
              <a:gd name="connsiteX54" fmla="*/ 652962 w 1508539"/>
              <a:gd name="connsiteY54" fmla="*/ 4750867 h 6858000"/>
              <a:gd name="connsiteX55" fmla="*/ 650769 w 1508539"/>
              <a:gd name="connsiteY55" fmla="*/ 4690749 h 6858000"/>
              <a:gd name="connsiteX56" fmla="*/ 646249 w 1508539"/>
              <a:gd name="connsiteY56" fmla="*/ 4584173 h 6858000"/>
              <a:gd name="connsiteX57" fmla="*/ 641332 w 1508539"/>
              <a:gd name="connsiteY57" fmla="*/ 4444346 h 6858000"/>
              <a:gd name="connsiteX58" fmla="*/ 637897 w 1508539"/>
              <a:gd name="connsiteY58" fmla="*/ 4375228 h 6858000"/>
              <a:gd name="connsiteX59" fmla="*/ 618550 w 1508539"/>
              <a:gd name="connsiteY59" fmla="*/ 4214165 h 6858000"/>
              <a:gd name="connsiteX60" fmla="*/ 622623 w 1508539"/>
              <a:gd name="connsiteY60" fmla="*/ 4090296 h 6858000"/>
              <a:gd name="connsiteX61" fmla="*/ 607879 w 1508539"/>
              <a:gd name="connsiteY61" fmla="*/ 4033999 h 6858000"/>
              <a:gd name="connsiteX62" fmla="*/ 609028 w 1508539"/>
              <a:gd name="connsiteY62" fmla="*/ 4031933 h 6858000"/>
              <a:gd name="connsiteX63" fmla="*/ 607604 w 1508539"/>
              <a:gd name="connsiteY63" fmla="*/ 4013953 h 6858000"/>
              <a:gd name="connsiteX64" fmla="*/ 593899 w 1508539"/>
              <a:gd name="connsiteY64" fmla="*/ 3974753 h 6858000"/>
              <a:gd name="connsiteX65" fmla="*/ 595497 w 1508539"/>
              <a:gd name="connsiteY65" fmla="*/ 3969950 h 6858000"/>
              <a:gd name="connsiteX66" fmla="*/ 588919 w 1508539"/>
              <a:gd name="connsiteY66" fmla="*/ 3933779 h 6858000"/>
              <a:gd name="connsiteX67" fmla="*/ 590250 w 1508539"/>
              <a:gd name="connsiteY67" fmla="*/ 3933093 h 6858000"/>
              <a:gd name="connsiteX68" fmla="*/ 594604 w 1508539"/>
              <a:gd name="connsiteY68" fmla="*/ 3922082 h 6858000"/>
              <a:gd name="connsiteX69" fmla="*/ 599682 w 1508539"/>
              <a:gd name="connsiteY69" fmla="*/ 3901461 h 6858000"/>
              <a:gd name="connsiteX70" fmla="*/ 622276 w 1508539"/>
              <a:gd name="connsiteY70" fmla="*/ 3813873 h 6858000"/>
              <a:gd name="connsiteX71" fmla="*/ 621701 w 1508539"/>
              <a:gd name="connsiteY71" fmla="*/ 3806161 h 6858000"/>
              <a:gd name="connsiteX72" fmla="*/ 622008 w 1508539"/>
              <a:gd name="connsiteY72" fmla="*/ 3805957 h 6858000"/>
              <a:gd name="connsiteX73" fmla="*/ 622035 w 1508539"/>
              <a:gd name="connsiteY73" fmla="*/ 3797724 h 6858000"/>
              <a:gd name="connsiteX74" fmla="*/ 620650 w 1508539"/>
              <a:gd name="connsiteY74" fmla="*/ 3792098 h 6858000"/>
              <a:gd name="connsiteX75" fmla="*/ 619534 w 1508539"/>
              <a:gd name="connsiteY75" fmla="*/ 3777135 h 6858000"/>
              <a:gd name="connsiteX76" fmla="*/ 621267 w 1508539"/>
              <a:gd name="connsiteY76" fmla="*/ 3771656 h 6858000"/>
              <a:gd name="connsiteX77" fmla="*/ 625010 w 1508539"/>
              <a:gd name="connsiteY77" fmla="*/ 3769007 h 6858000"/>
              <a:gd name="connsiteX78" fmla="*/ 624476 w 1508539"/>
              <a:gd name="connsiteY78" fmla="*/ 3767709 h 6858000"/>
              <a:gd name="connsiteX79" fmla="*/ 633172 w 1508539"/>
              <a:gd name="connsiteY79" fmla="*/ 3738082 h 6858000"/>
              <a:gd name="connsiteX80" fmla="*/ 640518 w 1508539"/>
              <a:gd name="connsiteY80" fmla="*/ 3673397 h 6858000"/>
              <a:gd name="connsiteX81" fmla="*/ 639814 w 1508539"/>
              <a:gd name="connsiteY81" fmla="*/ 3637109 h 6858000"/>
              <a:gd name="connsiteX82" fmla="*/ 643257 w 1508539"/>
              <a:gd name="connsiteY82" fmla="*/ 3536883 h 6858000"/>
              <a:gd name="connsiteX83" fmla="*/ 650795 w 1508539"/>
              <a:gd name="connsiteY83" fmla="*/ 3435652 h 6858000"/>
              <a:gd name="connsiteX84" fmla="*/ 652466 w 1508539"/>
              <a:gd name="connsiteY84" fmla="*/ 3307769 h 6858000"/>
              <a:gd name="connsiteX85" fmla="*/ 670029 w 1508539"/>
              <a:gd name="connsiteY85" fmla="*/ 3250522 h 6858000"/>
              <a:gd name="connsiteX86" fmla="*/ 670454 w 1508539"/>
              <a:gd name="connsiteY86" fmla="*/ 3229163 h 6858000"/>
              <a:gd name="connsiteX87" fmla="*/ 672277 w 1508539"/>
              <a:gd name="connsiteY87" fmla="*/ 3217217 h 6858000"/>
              <a:gd name="connsiteX88" fmla="*/ 659112 w 1508539"/>
              <a:gd name="connsiteY88" fmla="*/ 3183755 h 6858000"/>
              <a:gd name="connsiteX89" fmla="*/ 659613 w 1508539"/>
              <a:gd name="connsiteY89" fmla="*/ 3178642 h 6858000"/>
              <a:gd name="connsiteX90" fmla="*/ 647213 w 1508539"/>
              <a:gd name="connsiteY90" fmla="*/ 3158586 h 6858000"/>
              <a:gd name="connsiteX91" fmla="*/ 632398 w 1508539"/>
              <a:gd name="connsiteY91" fmla="*/ 3129034 h 6858000"/>
              <a:gd name="connsiteX92" fmla="*/ 633063 w 1508539"/>
              <a:gd name="connsiteY92" fmla="*/ 3126682 h 6858000"/>
              <a:gd name="connsiteX93" fmla="*/ 623931 w 1508539"/>
              <a:gd name="connsiteY93" fmla="*/ 3114519 h 6858000"/>
              <a:gd name="connsiteX94" fmla="*/ 610540 w 1508539"/>
              <a:gd name="connsiteY94" fmla="*/ 3106272 h 6858000"/>
              <a:gd name="connsiteX95" fmla="*/ 583270 w 1508539"/>
              <a:gd name="connsiteY95" fmla="*/ 2958185 h 6858000"/>
              <a:gd name="connsiteX96" fmla="*/ 525884 w 1508539"/>
              <a:gd name="connsiteY96" fmla="*/ 2762989 h 6858000"/>
              <a:gd name="connsiteX97" fmla="*/ 474802 w 1508539"/>
              <a:gd name="connsiteY97" fmla="*/ 2554718 h 6858000"/>
              <a:gd name="connsiteX98" fmla="*/ 454896 w 1508539"/>
              <a:gd name="connsiteY98" fmla="*/ 2485734 h 6858000"/>
              <a:gd name="connsiteX99" fmla="*/ 445619 w 1508539"/>
              <a:gd name="connsiteY99" fmla="*/ 2447068 h 6858000"/>
              <a:gd name="connsiteX100" fmla="*/ 432580 w 1508539"/>
              <a:gd name="connsiteY100" fmla="*/ 2425819 h 6858000"/>
              <a:gd name="connsiteX101" fmla="*/ 438579 w 1508539"/>
              <a:gd name="connsiteY101" fmla="*/ 2402874 h 6858000"/>
              <a:gd name="connsiteX102" fmla="*/ 441191 w 1508539"/>
              <a:gd name="connsiteY102" fmla="*/ 2381443 h 6858000"/>
              <a:gd name="connsiteX103" fmla="*/ 417520 w 1508539"/>
              <a:gd name="connsiteY103" fmla="*/ 2261920 h 6858000"/>
              <a:gd name="connsiteX104" fmla="*/ 407407 w 1508539"/>
              <a:gd name="connsiteY104" fmla="*/ 2195378 h 6858000"/>
              <a:gd name="connsiteX105" fmla="*/ 391624 w 1508539"/>
              <a:gd name="connsiteY105" fmla="*/ 2155135 h 6858000"/>
              <a:gd name="connsiteX106" fmla="*/ 389082 w 1508539"/>
              <a:gd name="connsiteY106" fmla="*/ 2118008 h 6858000"/>
              <a:gd name="connsiteX107" fmla="*/ 390075 w 1508539"/>
              <a:gd name="connsiteY107" fmla="*/ 2050531 h 6858000"/>
              <a:gd name="connsiteX108" fmla="*/ 381881 w 1508539"/>
              <a:gd name="connsiteY108" fmla="*/ 1963269 h 6858000"/>
              <a:gd name="connsiteX109" fmla="*/ 363059 w 1508539"/>
              <a:gd name="connsiteY109" fmla="*/ 1906352 h 6858000"/>
              <a:gd name="connsiteX110" fmla="*/ 339616 w 1508539"/>
              <a:gd name="connsiteY110" fmla="*/ 1861531 h 6858000"/>
              <a:gd name="connsiteX111" fmla="*/ 293415 w 1508539"/>
              <a:gd name="connsiteY111" fmla="*/ 1732919 h 6858000"/>
              <a:gd name="connsiteX112" fmla="*/ 265726 w 1508539"/>
              <a:gd name="connsiteY112" fmla="*/ 1663540 h 6858000"/>
              <a:gd name="connsiteX113" fmla="*/ 264852 w 1508539"/>
              <a:gd name="connsiteY113" fmla="*/ 1615777 h 6858000"/>
              <a:gd name="connsiteX114" fmla="*/ 245647 w 1508539"/>
              <a:gd name="connsiteY114" fmla="*/ 1563678 h 6858000"/>
              <a:gd name="connsiteX115" fmla="*/ 258727 w 1508539"/>
              <a:gd name="connsiteY115" fmla="*/ 1519474 h 6858000"/>
              <a:gd name="connsiteX116" fmla="*/ 251469 w 1508539"/>
              <a:gd name="connsiteY116" fmla="*/ 1477995 h 6858000"/>
              <a:gd name="connsiteX117" fmla="*/ 237554 w 1508539"/>
              <a:gd name="connsiteY117" fmla="*/ 1373769 h 6858000"/>
              <a:gd name="connsiteX118" fmla="*/ 245861 w 1508539"/>
              <a:gd name="connsiteY118" fmla="*/ 1307086 h 6858000"/>
              <a:gd name="connsiteX119" fmla="*/ 247049 w 1508539"/>
              <a:gd name="connsiteY119" fmla="*/ 1189033 h 6858000"/>
              <a:gd name="connsiteX120" fmla="*/ 251734 w 1508539"/>
              <a:gd name="connsiteY120" fmla="*/ 1168288 h 6858000"/>
              <a:gd name="connsiteX121" fmla="*/ 244016 w 1508539"/>
              <a:gd name="connsiteY121" fmla="*/ 1142577 h 6858000"/>
              <a:gd name="connsiteX122" fmla="*/ 233322 w 1508539"/>
              <a:gd name="connsiteY122" fmla="*/ 1088484 h 6858000"/>
              <a:gd name="connsiteX123" fmla="*/ 222058 w 1508539"/>
              <a:gd name="connsiteY123" fmla="*/ 1016103 h 6858000"/>
              <a:gd name="connsiteX124" fmla="*/ 223514 w 1508539"/>
              <a:gd name="connsiteY124" fmla="*/ 932283 h 6858000"/>
              <a:gd name="connsiteX125" fmla="*/ 225750 w 1508539"/>
              <a:gd name="connsiteY125" fmla="*/ 915925 h 6858000"/>
              <a:gd name="connsiteX126" fmla="*/ 218379 w 1508539"/>
              <a:gd name="connsiteY126" fmla="*/ 896999 h 6858000"/>
              <a:gd name="connsiteX127" fmla="*/ 187787 w 1508539"/>
              <a:gd name="connsiteY127" fmla="*/ 821517 h 6858000"/>
              <a:gd name="connsiteX128" fmla="*/ 166737 w 1508539"/>
              <a:gd name="connsiteY128" fmla="*/ 751353 h 6858000"/>
              <a:gd name="connsiteX129" fmla="*/ 166295 w 1508539"/>
              <a:gd name="connsiteY129" fmla="*/ 721230 h 6858000"/>
              <a:gd name="connsiteX130" fmla="*/ 151966 w 1508539"/>
              <a:gd name="connsiteY130" fmla="*/ 681659 h 6858000"/>
              <a:gd name="connsiteX131" fmla="*/ 137385 w 1508539"/>
              <a:gd name="connsiteY131" fmla="*/ 635218 h 6858000"/>
              <a:gd name="connsiteX132" fmla="*/ 142396 w 1508539"/>
              <a:gd name="connsiteY132" fmla="*/ 613763 h 6858000"/>
              <a:gd name="connsiteX133" fmla="*/ 128338 w 1508539"/>
              <a:gd name="connsiteY133" fmla="*/ 598582 h 6858000"/>
              <a:gd name="connsiteX134" fmla="*/ 128019 w 1508539"/>
              <a:gd name="connsiteY134" fmla="*/ 576846 h 6858000"/>
              <a:gd name="connsiteX135" fmla="*/ 107645 w 1508539"/>
              <a:gd name="connsiteY135" fmla="*/ 530055 h 6858000"/>
              <a:gd name="connsiteX136" fmla="*/ 106893 w 1508539"/>
              <a:gd name="connsiteY136" fmla="*/ 465389 h 6858000"/>
              <a:gd name="connsiteX137" fmla="*/ 89816 w 1508539"/>
              <a:gd name="connsiteY137" fmla="*/ 424699 h 6858000"/>
              <a:gd name="connsiteX138" fmla="*/ 90191 w 1508539"/>
              <a:gd name="connsiteY138" fmla="*/ 404917 h 6858000"/>
              <a:gd name="connsiteX139" fmla="*/ 70148 w 1508539"/>
              <a:gd name="connsiteY139" fmla="*/ 367211 h 6858000"/>
              <a:gd name="connsiteX140" fmla="*/ 36452 w 1508539"/>
              <a:gd name="connsiteY140" fmla="*/ 268519 h 6858000"/>
              <a:gd name="connsiteX141" fmla="*/ 23935 w 1508539"/>
              <a:gd name="connsiteY141" fmla="*/ 160886 h 6858000"/>
              <a:gd name="connsiteX142" fmla="*/ 19312 w 1508539"/>
              <a:gd name="connsiteY142" fmla="*/ 47336 h 6858000"/>
              <a:gd name="connsiteX143" fmla="*/ 0 w 1508539"/>
              <a:gd name="connsiteY143"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72933 w 1508539"/>
              <a:gd name="connsiteY23" fmla="*/ 6211940 h 6858000"/>
              <a:gd name="connsiteX24" fmla="*/ 314428 w 1508539"/>
              <a:gd name="connsiteY24" fmla="*/ 6113913 h 6858000"/>
              <a:gd name="connsiteX25" fmla="*/ 318721 w 1508539"/>
              <a:gd name="connsiteY25" fmla="*/ 6028119 h 6858000"/>
              <a:gd name="connsiteX26" fmla="*/ 345501 w 1508539"/>
              <a:gd name="connsiteY26" fmla="*/ 5934687 h 6858000"/>
              <a:gd name="connsiteX27" fmla="*/ 411349 w 1508539"/>
              <a:gd name="connsiteY27" fmla="*/ 5693685 h 6858000"/>
              <a:gd name="connsiteX28" fmla="*/ 431404 w 1508539"/>
              <a:gd name="connsiteY28" fmla="*/ 5665173 h 6858000"/>
              <a:gd name="connsiteX29" fmla="*/ 465121 w 1508539"/>
              <a:gd name="connsiteY29" fmla="*/ 5563435 h 6858000"/>
              <a:gd name="connsiteX30" fmla="*/ 494626 w 1508539"/>
              <a:gd name="connsiteY30" fmla="*/ 5476393 h 6858000"/>
              <a:gd name="connsiteX31" fmla="*/ 525819 w 1508539"/>
              <a:gd name="connsiteY31" fmla="*/ 5396260 h 6858000"/>
              <a:gd name="connsiteX32" fmla="*/ 541800 w 1508539"/>
              <a:gd name="connsiteY32" fmla="*/ 5330009 h 6858000"/>
              <a:gd name="connsiteX33" fmla="*/ 575293 w 1508539"/>
              <a:gd name="connsiteY33" fmla="*/ 5273739 h 6858000"/>
              <a:gd name="connsiteX34" fmla="*/ 584892 w 1508539"/>
              <a:gd name="connsiteY34" fmla="*/ 5241779 h 6858000"/>
              <a:gd name="connsiteX35" fmla="*/ 596118 w 1508539"/>
              <a:gd name="connsiteY35" fmla="*/ 5225268 h 6858000"/>
              <a:gd name="connsiteX36" fmla="*/ 597138 w 1508539"/>
              <a:gd name="connsiteY36" fmla="*/ 5217684 h 6858000"/>
              <a:gd name="connsiteX37" fmla="*/ 604479 w 1508539"/>
              <a:gd name="connsiteY37" fmla="*/ 5193377 h 6858000"/>
              <a:gd name="connsiteX38" fmla="*/ 607782 w 1508539"/>
              <a:gd name="connsiteY38" fmla="*/ 5179288 h 6858000"/>
              <a:gd name="connsiteX39" fmla="*/ 608766 w 1508539"/>
              <a:gd name="connsiteY39" fmla="*/ 5173621 h 6858000"/>
              <a:gd name="connsiteX40" fmla="*/ 604400 w 1508539"/>
              <a:gd name="connsiteY40" fmla="*/ 5159961 h 6858000"/>
              <a:gd name="connsiteX41" fmla="*/ 611077 w 1508539"/>
              <a:gd name="connsiteY41" fmla="*/ 5144295 h 6858000"/>
              <a:gd name="connsiteX42" fmla="*/ 608010 w 1508539"/>
              <a:gd name="connsiteY42" fmla="*/ 5125185 h 6858000"/>
              <a:gd name="connsiteX43" fmla="*/ 614840 w 1508539"/>
              <a:gd name="connsiteY43" fmla="*/ 5121884 h 6858000"/>
              <a:gd name="connsiteX44" fmla="*/ 621876 w 1508539"/>
              <a:gd name="connsiteY44" fmla="*/ 5067850 h 6858000"/>
              <a:gd name="connsiteX45" fmla="*/ 624607 w 1508539"/>
              <a:gd name="connsiteY45" fmla="*/ 5060861 h 6858000"/>
              <a:gd name="connsiteX46" fmla="*/ 621311 w 1508539"/>
              <a:gd name="connsiteY46" fmla="*/ 5034192 h 6858000"/>
              <a:gd name="connsiteX47" fmla="*/ 622865 w 1508539"/>
              <a:gd name="connsiteY47" fmla="*/ 4993030 h 6858000"/>
              <a:gd name="connsiteX48" fmla="*/ 629774 w 1508539"/>
              <a:gd name="connsiteY48" fmla="*/ 4946844 h 6858000"/>
              <a:gd name="connsiteX49" fmla="*/ 625630 w 1508539"/>
              <a:gd name="connsiteY49" fmla="*/ 4932692 h 6858000"/>
              <a:gd name="connsiteX50" fmla="*/ 641033 w 1508539"/>
              <a:gd name="connsiteY50" fmla="*/ 4858827 h 6858000"/>
              <a:gd name="connsiteX51" fmla="*/ 646936 w 1508539"/>
              <a:gd name="connsiteY51" fmla="*/ 4821170 h 6858000"/>
              <a:gd name="connsiteX52" fmla="*/ 651669 w 1508539"/>
              <a:gd name="connsiteY52" fmla="*/ 4780965 h 6858000"/>
              <a:gd name="connsiteX53" fmla="*/ 652962 w 1508539"/>
              <a:gd name="connsiteY53" fmla="*/ 4750867 h 6858000"/>
              <a:gd name="connsiteX54" fmla="*/ 650769 w 1508539"/>
              <a:gd name="connsiteY54" fmla="*/ 4690749 h 6858000"/>
              <a:gd name="connsiteX55" fmla="*/ 646249 w 1508539"/>
              <a:gd name="connsiteY55" fmla="*/ 4584173 h 6858000"/>
              <a:gd name="connsiteX56" fmla="*/ 641332 w 1508539"/>
              <a:gd name="connsiteY56" fmla="*/ 4444346 h 6858000"/>
              <a:gd name="connsiteX57" fmla="*/ 637897 w 1508539"/>
              <a:gd name="connsiteY57" fmla="*/ 4375228 h 6858000"/>
              <a:gd name="connsiteX58" fmla="*/ 618550 w 1508539"/>
              <a:gd name="connsiteY58" fmla="*/ 4214165 h 6858000"/>
              <a:gd name="connsiteX59" fmla="*/ 622623 w 1508539"/>
              <a:gd name="connsiteY59" fmla="*/ 4090296 h 6858000"/>
              <a:gd name="connsiteX60" fmla="*/ 607879 w 1508539"/>
              <a:gd name="connsiteY60" fmla="*/ 4033999 h 6858000"/>
              <a:gd name="connsiteX61" fmla="*/ 609028 w 1508539"/>
              <a:gd name="connsiteY61" fmla="*/ 4031933 h 6858000"/>
              <a:gd name="connsiteX62" fmla="*/ 607604 w 1508539"/>
              <a:gd name="connsiteY62" fmla="*/ 4013953 h 6858000"/>
              <a:gd name="connsiteX63" fmla="*/ 593899 w 1508539"/>
              <a:gd name="connsiteY63" fmla="*/ 3974753 h 6858000"/>
              <a:gd name="connsiteX64" fmla="*/ 595497 w 1508539"/>
              <a:gd name="connsiteY64" fmla="*/ 3969950 h 6858000"/>
              <a:gd name="connsiteX65" fmla="*/ 588919 w 1508539"/>
              <a:gd name="connsiteY65" fmla="*/ 3933779 h 6858000"/>
              <a:gd name="connsiteX66" fmla="*/ 590250 w 1508539"/>
              <a:gd name="connsiteY66" fmla="*/ 3933093 h 6858000"/>
              <a:gd name="connsiteX67" fmla="*/ 594604 w 1508539"/>
              <a:gd name="connsiteY67" fmla="*/ 3922082 h 6858000"/>
              <a:gd name="connsiteX68" fmla="*/ 599682 w 1508539"/>
              <a:gd name="connsiteY68" fmla="*/ 3901461 h 6858000"/>
              <a:gd name="connsiteX69" fmla="*/ 622276 w 1508539"/>
              <a:gd name="connsiteY69" fmla="*/ 3813873 h 6858000"/>
              <a:gd name="connsiteX70" fmla="*/ 621701 w 1508539"/>
              <a:gd name="connsiteY70" fmla="*/ 3806161 h 6858000"/>
              <a:gd name="connsiteX71" fmla="*/ 622008 w 1508539"/>
              <a:gd name="connsiteY71" fmla="*/ 3805957 h 6858000"/>
              <a:gd name="connsiteX72" fmla="*/ 622035 w 1508539"/>
              <a:gd name="connsiteY72" fmla="*/ 3797724 h 6858000"/>
              <a:gd name="connsiteX73" fmla="*/ 620650 w 1508539"/>
              <a:gd name="connsiteY73" fmla="*/ 3792098 h 6858000"/>
              <a:gd name="connsiteX74" fmla="*/ 619534 w 1508539"/>
              <a:gd name="connsiteY74" fmla="*/ 3777135 h 6858000"/>
              <a:gd name="connsiteX75" fmla="*/ 621267 w 1508539"/>
              <a:gd name="connsiteY75" fmla="*/ 3771656 h 6858000"/>
              <a:gd name="connsiteX76" fmla="*/ 625010 w 1508539"/>
              <a:gd name="connsiteY76" fmla="*/ 3769007 h 6858000"/>
              <a:gd name="connsiteX77" fmla="*/ 624476 w 1508539"/>
              <a:gd name="connsiteY77" fmla="*/ 3767709 h 6858000"/>
              <a:gd name="connsiteX78" fmla="*/ 633172 w 1508539"/>
              <a:gd name="connsiteY78" fmla="*/ 3738082 h 6858000"/>
              <a:gd name="connsiteX79" fmla="*/ 640518 w 1508539"/>
              <a:gd name="connsiteY79" fmla="*/ 3673397 h 6858000"/>
              <a:gd name="connsiteX80" fmla="*/ 639814 w 1508539"/>
              <a:gd name="connsiteY80" fmla="*/ 3637109 h 6858000"/>
              <a:gd name="connsiteX81" fmla="*/ 643257 w 1508539"/>
              <a:gd name="connsiteY81" fmla="*/ 3536883 h 6858000"/>
              <a:gd name="connsiteX82" fmla="*/ 650795 w 1508539"/>
              <a:gd name="connsiteY82" fmla="*/ 3435652 h 6858000"/>
              <a:gd name="connsiteX83" fmla="*/ 652466 w 1508539"/>
              <a:gd name="connsiteY83" fmla="*/ 3307769 h 6858000"/>
              <a:gd name="connsiteX84" fmla="*/ 670029 w 1508539"/>
              <a:gd name="connsiteY84" fmla="*/ 3250522 h 6858000"/>
              <a:gd name="connsiteX85" fmla="*/ 670454 w 1508539"/>
              <a:gd name="connsiteY85" fmla="*/ 3229163 h 6858000"/>
              <a:gd name="connsiteX86" fmla="*/ 672277 w 1508539"/>
              <a:gd name="connsiteY86" fmla="*/ 3217217 h 6858000"/>
              <a:gd name="connsiteX87" fmla="*/ 659112 w 1508539"/>
              <a:gd name="connsiteY87" fmla="*/ 3183755 h 6858000"/>
              <a:gd name="connsiteX88" fmla="*/ 659613 w 1508539"/>
              <a:gd name="connsiteY88" fmla="*/ 3178642 h 6858000"/>
              <a:gd name="connsiteX89" fmla="*/ 647213 w 1508539"/>
              <a:gd name="connsiteY89" fmla="*/ 3158586 h 6858000"/>
              <a:gd name="connsiteX90" fmla="*/ 632398 w 1508539"/>
              <a:gd name="connsiteY90" fmla="*/ 3129034 h 6858000"/>
              <a:gd name="connsiteX91" fmla="*/ 633063 w 1508539"/>
              <a:gd name="connsiteY91" fmla="*/ 3126682 h 6858000"/>
              <a:gd name="connsiteX92" fmla="*/ 623931 w 1508539"/>
              <a:gd name="connsiteY92" fmla="*/ 3114519 h 6858000"/>
              <a:gd name="connsiteX93" fmla="*/ 610540 w 1508539"/>
              <a:gd name="connsiteY93" fmla="*/ 3106272 h 6858000"/>
              <a:gd name="connsiteX94" fmla="*/ 583270 w 1508539"/>
              <a:gd name="connsiteY94" fmla="*/ 2958185 h 6858000"/>
              <a:gd name="connsiteX95" fmla="*/ 525884 w 1508539"/>
              <a:gd name="connsiteY95" fmla="*/ 2762989 h 6858000"/>
              <a:gd name="connsiteX96" fmla="*/ 474802 w 1508539"/>
              <a:gd name="connsiteY96" fmla="*/ 2554718 h 6858000"/>
              <a:gd name="connsiteX97" fmla="*/ 454896 w 1508539"/>
              <a:gd name="connsiteY97" fmla="*/ 2485734 h 6858000"/>
              <a:gd name="connsiteX98" fmla="*/ 445619 w 1508539"/>
              <a:gd name="connsiteY98" fmla="*/ 2447068 h 6858000"/>
              <a:gd name="connsiteX99" fmla="*/ 432580 w 1508539"/>
              <a:gd name="connsiteY99" fmla="*/ 2425819 h 6858000"/>
              <a:gd name="connsiteX100" fmla="*/ 438579 w 1508539"/>
              <a:gd name="connsiteY100" fmla="*/ 2402874 h 6858000"/>
              <a:gd name="connsiteX101" fmla="*/ 441191 w 1508539"/>
              <a:gd name="connsiteY101" fmla="*/ 2381443 h 6858000"/>
              <a:gd name="connsiteX102" fmla="*/ 417520 w 1508539"/>
              <a:gd name="connsiteY102" fmla="*/ 2261920 h 6858000"/>
              <a:gd name="connsiteX103" fmla="*/ 407407 w 1508539"/>
              <a:gd name="connsiteY103" fmla="*/ 2195378 h 6858000"/>
              <a:gd name="connsiteX104" fmla="*/ 391624 w 1508539"/>
              <a:gd name="connsiteY104" fmla="*/ 2155135 h 6858000"/>
              <a:gd name="connsiteX105" fmla="*/ 389082 w 1508539"/>
              <a:gd name="connsiteY105" fmla="*/ 2118008 h 6858000"/>
              <a:gd name="connsiteX106" fmla="*/ 390075 w 1508539"/>
              <a:gd name="connsiteY106" fmla="*/ 2050531 h 6858000"/>
              <a:gd name="connsiteX107" fmla="*/ 381881 w 1508539"/>
              <a:gd name="connsiteY107" fmla="*/ 1963269 h 6858000"/>
              <a:gd name="connsiteX108" fmla="*/ 363059 w 1508539"/>
              <a:gd name="connsiteY108" fmla="*/ 1906352 h 6858000"/>
              <a:gd name="connsiteX109" fmla="*/ 339616 w 1508539"/>
              <a:gd name="connsiteY109" fmla="*/ 1861531 h 6858000"/>
              <a:gd name="connsiteX110" fmla="*/ 293415 w 1508539"/>
              <a:gd name="connsiteY110" fmla="*/ 1732919 h 6858000"/>
              <a:gd name="connsiteX111" fmla="*/ 265726 w 1508539"/>
              <a:gd name="connsiteY111" fmla="*/ 1663540 h 6858000"/>
              <a:gd name="connsiteX112" fmla="*/ 264852 w 1508539"/>
              <a:gd name="connsiteY112" fmla="*/ 1615777 h 6858000"/>
              <a:gd name="connsiteX113" fmla="*/ 245647 w 1508539"/>
              <a:gd name="connsiteY113" fmla="*/ 1563678 h 6858000"/>
              <a:gd name="connsiteX114" fmla="*/ 258727 w 1508539"/>
              <a:gd name="connsiteY114" fmla="*/ 1519474 h 6858000"/>
              <a:gd name="connsiteX115" fmla="*/ 251469 w 1508539"/>
              <a:gd name="connsiteY115" fmla="*/ 1477995 h 6858000"/>
              <a:gd name="connsiteX116" fmla="*/ 237554 w 1508539"/>
              <a:gd name="connsiteY116" fmla="*/ 1373769 h 6858000"/>
              <a:gd name="connsiteX117" fmla="*/ 245861 w 1508539"/>
              <a:gd name="connsiteY117" fmla="*/ 1307086 h 6858000"/>
              <a:gd name="connsiteX118" fmla="*/ 247049 w 1508539"/>
              <a:gd name="connsiteY118" fmla="*/ 1189033 h 6858000"/>
              <a:gd name="connsiteX119" fmla="*/ 251734 w 1508539"/>
              <a:gd name="connsiteY119" fmla="*/ 1168288 h 6858000"/>
              <a:gd name="connsiteX120" fmla="*/ 244016 w 1508539"/>
              <a:gd name="connsiteY120" fmla="*/ 1142577 h 6858000"/>
              <a:gd name="connsiteX121" fmla="*/ 233322 w 1508539"/>
              <a:gd name="connsiteY121" fmla="*/ 1088484 h 6858000"/>
              <a:gd name="connsiteX122" fmla="*/ 222058 w 1508539"/>
              <a:gd name="connsiteY122" fmla="*/ 1016103 h 6858000"/>
              <a:gd name="connsiteX123" fmla="*/ 223514 w 1508539"/>
              <a:gd name="connsiteY123" fmla="*/ 932283 h 6858000"/>
              <a:gd name="connsiteX124" fmla="*/ 225750 w 1508539"/>
              <a:gd name="connsiteY124" fmla="*/ 915925 h 6858000"/>
              <a:gd name="connsiteX125" fmla="*/ 218379 w 1508539"/>
              <a:gd name="connsiteY125" fmla="*/ 896999 h 6858000"/>
              <a:gd name="connsiteX126" fmla="*/ 187787 w 1508539"/>
              <a:gd name="connsiteY126" fmla="*/ 821517 h 6858000"/>
              <a:gd name="connsiteX127" fmla="*/ 166737 w 1508539"/>
              <a:gd name="connsiteY127" fmla="*/ 751353 h 6858000"/>
              <a:gd name="connsiteX128" fmla="*/ 166295 w 1508539"/>
              <a:gd name="connsiteY128" fmla="*/ 721230 h 6858000"/>
              <a:gd name="connsiteX129" fmla="*/ 151966 w 1508539"/>
              <a:gd name="connsiteY129" fmla="*/ 681659 h 6858000"/>
              <a:gd name="connsiteX130" fmla="*/ 137385 w 1508539"/>
              <a:gd name="connsiteY130" fmla="*/ 635218 h 6858000"/>
              <a:gd name="connsiteX131" fmla="*/ 142396 w 1508539"/>
              <a:gd name="connsiteY131" fmla="*/ 613763 h 6858000"/>
              <a:gd name="connsiteX132" fmla="*/ 128338 w 1508539"/>
              <a:gd name="connsiteY132" fmla="*/ 598582 h 6858000"/>
              <a:gd name="connsiteX133" fmla="*/ 128019 w 1508539"/>
              <a:gd name="connsiteY133" fmla="*/ 576846 h 6858000"/>
              <a:gd name="connsiteX134" fmla="*/ 107645 w 1508539"/>
              <a:gd name="connsiteY134" fmla="*/ 530055 h 6858000"/>
              <a:gd name="connsiteX135" fmla="*/ 106893 w 1508539"/>
              <a:gd name="connsiteY135" fmla="*/ 465389 h 6858000"/>
              <a:gd name="connsiteX136" fmla="*/ 89816 w 1508539"/>
              <a:gd name="connsiteY136" fmla="*/ 424699 h 6858000"/>
              <a:gd name="connsiteX137" fmla="*/ 90191 w 1508539"/>
              <a:gd name="connsiteY137" fmla="*/ 404917 h 6858000"/>
              <a:gd name="connsiteX138" fmla="*/ 70148 w 1508539"/>
              <a:gd name="connsiteY138" fmla="*/ 367211 h 6858000"/>
              <a:gd name="connsiteX139" fmla="*/ 36452 w 1508539"/>
              <a:gd name="connsiteY139" fmla="*/ 268519 h 6858000"/>
              <a:gd name="connsiteX140" fmla="*/ 23935 w 1508539"/>
              <a:gd name="connsiteY140" fmla="*/ 160886 h 6858000"/>
              <a:gd name="connsiteX141" fmla="*/ 19312 w 1508539"/>
              <a:gd name="connsiteY141" fmla="*/ 47336 h 6858000"/>
              <a:gd name="connsiteX142" fmla="*/ 0 w 1508539"/>
              <a:gd name="connsiteY142"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72933 w 1508539"/>
              <a:gd name="connsiteY23" fmla="*/ 6211940 h 6858000"/>
              <a:gd name="connsiteX24" fmla="*/ 314428 w 1508539"/>
              <a:gd name="connsiteY24" fmla="*/ 6113913 h 6858000"/>
              <a:gd name="connsiteX25" fmla="*/ 318721 w 1508539"/>
              <a:gd name="connsiteY25" fmla="*/ 6028119 h 6858000"/>
              <a:gd name="connsiteX26" fmla="*/ 363126 w 1508539"/>
              <a:gd name="connsiteY26" fmla="*/ 5934687 h 6858000"/>
              <a:gd name="connsiteX27" fmla="*/ 411349 w 1508539"/>
              <a:gd name="connsiteY27" fmla="*/ 5693685 h 6858000"/>
              <a:gd name="connsiteX28" fmla="*/ 431404 w 1508539"/>
              <a:gd name="connsiteY28" fmla="*/ 5665173 h 6858000"/>
              <a:gd name="connsiteX29" fmla="*/ 465121 w 1508539"/>
              <a:gd name="connsiteY29" fmla="*/ 5563435 h 6858000"/>
              <a:gd name="connsiteX30" fmla="*/ 494626 w 1508539"/>
              <a:gd name="connsiteY30" fmla="*/ 5476393 h 6858000"/>
              <a:gd name="connsiteX31" fmla="*/ 525819 w 1508539"/>
              <a:gd name="connsiteY31" fmla="*/ 5396260 h 6858000"/>
              <a:gd name="connsiteX32" fmla="*/ 541800 w 1508539"/>
              <a:gd name="connsiteY32" fmla="*/ 5330009 h 6858000"/>
              <a:gd name="connsiteX33" fmla="*/ 575293 w 1508539"/>
              <a:gd name="connsiteY33" fmla="*/ 5273739 h 6858000"/>
              <a:gd name="connsiteX34" fmla="*/ 584892 w 1508539"/>
              <a:gd name="connsiteY34" fmla="*/ 5241779 h 6858000"/>
              <a:gd name="connsiteX35" fmla="*/ 596118 w 1508539"/>
              <a:gd name="connsiteY35" fmla="*/ 5225268 h 6858000"/>
              <a:gd name="connsiteX36" fmla="*/ 597138 w 1508539"/>
              <a:gd name="connsiteY36" fmla="*/ 5217684 h 6858000"/>
              <a:gd name="connsiteX37" fmla="*/ 604479 w 1508539"/>
              <a:gd name="connsiteY37" fmla="*/ 5193377 h 6858000"/>
              <a:gd name="connsiteX38" fmla="*/ 607782 w 1508539"/>
              <a:gd name="connsiteY38" fmla="*/ 5179288 h 6858000"/>
              <a:gd name="connsiteX39" fmla="*/ 608766 w 1508539"/>
              <a:gd name="connsiteY39" fmla="*/ 5173621 h 6858000"/>
              <a:gd name="connsiteX40" fmla="*/ 604400 w 1508539"/>
              <a:gd name="connsiteY40" fmla="*/ 5159961 h 6858000"/>
              <a:gd name="connsiteX41" fmla="*/ 611077 w 1508539"/>
              <a:gd name="connsiteY41" fmla="*/ 5144295 h 6858000"/>
              <a:gd name="connsiteX42" fmla="*/ 608010 w 1508539"/>
              <a:gd name="connsiteY42" fmla="*/ 5125185 h 6858000"/>
              <a:gd name="connsiteX43" fmla="*/ 614840 w 1508539"/>
              <a:gd name="connsiteY43" fmla="*/ 5121884 h 6858000"/>
              <a:gd name="connsiteX44" fmla="*/ 621876 w 1508539"/>
              <a:gd name="connsiteY44" fmla="*/ 5067850 h 6858000"/>
              <a:gd name="connsiteX45" fmla="*/ 624607 w 1508539"/>
              <a:gd name="connsiteY45" fmla="*/ 5060861 h 6858000"/>
              <a:gd name="connsiteX46" fmla="*/ 621311 w 1508539"/>
              <a:gd name="connsiteY46" fmla="*/ 5034192 h 6858000"/>
              <a:gd name="connsiteX47" fmla="*/ 622865 w 1508539"/>
              <a:gd name="connsiteY47" fmla="*/ 4993030 h 6858000"/>
              <a:gd name="connsiteX48" fmla="*/ 629774 w 1508539"/>
              <a:gd name="connsiteY48" fmla="*/ 4946844 h 6858000"/>
              <a:gd name="connsiteX49" fmla="*/ 625630 w 1508539"/>
              <a:gd name="connsiteY49" fmla="*/ 4932692 h 6858000"/>
              <a:gd name="connsiteX50" fmla="*/ 641033 w 1508539"/>
              <a:gd name="connsiteY50" fmla="*/ 4858827 h 6858000"/>
              <a:gd name="connsiteX51" fmla="*/ 646936 w 1508539"/>
              <a:gd name="connsiteY51" fmla="*/ 4821170 h 6858000"/>
              <a:gd name="connsiteX52" fmla="*/ 651669 w 1508539"/>
              <a:gd name="connsiteY52" fmla="*/ 4780965 h 6858000"/>
              <a:gd name="connsiteX53" fmla="*/ 652962 w 1508539"/>
              <a:gd name="connsiteY53" fmla="*/ 4750867 h 6858000"/>
              <a:gd name="connsiteX54" fmla="*/ 650769 w 1508539"/>
              <a:gd name="connsiteY54" fmla="*/ 4690749 h 6858000"/>
              <a:gd name="connsiteX55" fmla="*/ 646249 w 1508539"/>
              <a:gd name="connsiteY55" fmla="*/ 4584173 h 6858000"/>
              <a:gd name="connsiteX56" fmla="*/ 641332 w 1508539"/>
              <a:gd name="connsiteY56" fmla="*/ 4444346 h 6858000"/>
              <a:gd name="connsiteX57" fmla="*/ 637897 w 1508539"/>
              <a:gd name="connsiteY57" fmla="*/ 4375228 h 6858000"/>
              <a:gd name="connsiteX58" fmla="*/ 618550 w 1508539"/>
              <a:gd name="connsiteY58" fmla="*/ 4214165 h 6858000"/>
              <a:gd name="connsiteX59" fmla="*/ 622623 w 1508539"/>
              <a:gd name="connsiteY59" fmla="*/ 4090296 h 6858000"/>
              <a:gd name="connsiteX60" fmla="*/ 607879 w 1508539"/>
              <a:gd name="connsiteY60" fmla="*/ 4033999 h 6858000"/>
              <a:gd name="connsiteX61" fmla="*/ 609028 w 1508539"/>
              <a:gd name="connsiteY61" fmla="*/ 4031933 h 6858000"/>
              <a:gd name="connsiteX62" fmla="*/ 607604 w 1508539"/>
              <a:gd name="connsiteY62" fmla="*/ 4013953 h 6858000"/>
              <a:gd name="connsiteX63" fmla="*/ 593899 w 1508539"/>
              <a:gd name="connsiteY63" fmla="*/ 3974753 h 6858000"/>
              <a:gd name="connsiteX64" fmla="*/ 595497 w 1508539"/>
              <a:gd name="connsiteY64" fmla="*/ 3969950 h 6858000"/>
              <a:gd name="connsiteX65" fmla="*/ 588919 w 1508539"/>
              <a:gd name="connsiteY65" fmla="*/ 3933779 h 6858000"/>
              <a:gd name="connsiteX66" fmla="*/ 590250 w 1508539"/>
              <a:gd name="connsiteY66" fmla="*/ 3933093 h 6858000"/>
              <a:gd name="connsiteX67" fmla="*/ 594604 w 1508539"/>
              <a:gd name="connsiteY67" fmla="*/ 3922082 h 6858000"/>
              <a:gd name="connsiteX68" fmla="*/ 599682 w 1508539"/>
              <a:gd name="connsiteY68" fmla="*/ 3901461 h 6858000"/>
              <a:gd name="connsiteX69" fmla="*/ 622276 w 1508539"/>
              <a:gd name="connsiteY69" fmla="*/ 3813873 h 6858000"/>
              <a:gd name="connsiteX70" fmla="*/ 621701 w 1508539"/>
              <a:gd name="connsiteY70" fmla="*/ 3806161 h 6858000"/>
              <a:gd name="connsiteX71" fmla="*/ 622008 w 1508539"/>
              <a:gd name="connsiteY71" fmla="*/ 3805957 h 6858000"/>
              <a:gd name="connsiteX72" fmla="*/ 622035 w 1508539"/>
              <a:gd name="connsiteY72" fmla="*/ 3797724 h 6858000"/>
              <a:gd name="connsiteX73" fmla="*/ 620650 w 1508539"/>
              <a:gd name="connsiteY73" fmla="*/ 3792098 h 6858000"/>
              <a:gd name="connsiteX74" fmla="*/ 619534 w 1508539"/>
              <a:gd name="connsiteY74" fmla="*/ 3777135 h 6858000"/>
              <a:gd name="connsiteX75" fmla="*/ 621267 w 1508539"/>
              <a:gd name="connsiteY75" fmla="*/ 3771656 h 6858000"/>
              <a:gd name="connsiteX76" fmla="*/ 625010 w 1508539"/>
              <a:gd name="connsiteY76" fmla="*/ 3769007 h 6858000"/>
              <a:gd name="connsiteX77" fmla="*/ 624476 w 1508539"/>
              <a:gd name="connsiteY77" fmla="*/ 3767709 h 6858000"/>
              <a:gd name="connsiteX78" fmla="*/ 633172 w 1508539"/>
              <a:gd name="connsiteY78" fmla="*/ 3738082 h 6858000"/>
              <a:gd name="connsiteX79" fmla="*/ 640518 w 1508539"/>
              <a:gd name="connsiteY79" fmla="*/ 3673397 h 6858000"/>
              <a:gd name="connsiteX80" fmla="*/ 639814 w 1508539"/>
              <a:gd name="connsiteY80" fmla="*/ 3637109 h 6858000"/>
              <a:gd name="connsiteX81" fmla="*/ 643257 w 1508539"/>
              <a:gd name="connsiteY81" fmla="*/ 3536883 h 6858000"/>
              <a:gd name="connsiteX82" fmla="*/ 650795 w 1508539"/>
              <a:gd name="connsiteY82" fmla="*/ 3435652 h 6858000"/>
              <a:gd name="connsiteX83" fmla="*/ 652466 w 1508539"/>
              <a:gd name="connsiteY83" fmla="*/ 3307769 h 6858000"/>
              <a:gd name="connsiteX84" fmla="*/ 670029 w 1508539"/>
              <a:gd name="connsiteY84" fmla="*/ 3250522 h 6858000"/>
              <a:gd name="connsiteX85" fmla="*/ 670454 w 1508539"/>
              <a:gd name="connsiteY85" fmla="*/ 3229163 h 6858000"/>
              <a:gd name="connsiteX86" fmla="*/ 672277 w 1508539"/>
              <a:gd name="connsiteY86" fmla="*/ 3217217 h 6858000"/>
              <a:gd name="connsiteX87" fmla="*/ 659112 w 1508539"/>
              <a:gd name="connsiteY87" fmla="*/ 3183755 h 6858000"/>
              <a:gd name="connsiteX88" fmla="*/ 659613 w 1508539"/>
              <a:gd name="connsiteY88" fmla="*/ 3178642 h 6858000"/>
              <a:gd name="connsiteX89" fmla="*/ 647213 w 1508539"/>
              <a:gd name="connsiteY89" fmla="*/ 3158586 h 6858000"/>
              <a:gd name="connsiteX90" fmla="*/ 632398 w 1508539"/>
              <a:gd name="connsiteY90" fmla="*/ 3129034 h 6858000"/>
              <a:gd name="connsiteX91" fmla="*/ 633063 w 1508539"/>
              <a:gd name="connsiteY91" fmla="*/ 3126682 h 6858000"/>
              <a:gd name="connsiteX92" fmla="*/ 623931 w 1508539"/>
              <a:gd name="connsiteY92" fmla="*/ 3114519 h 6858000"/>
              <a:gd name="connsiteX93" fmla="*/ 610540 w 1508539"/>
              <a:gd name="connsiteY93" fmla="*/ 3106272 h 6858000"/>
              <a:gd name="connsiteX94" fmla="*/ 583270 w 1508539"/>
              <a:gd name="connsiteY94" fmla="*/ 2958185 h 6858000"/>
              <a:gd name="connsiteX95" fmla="*/ 525884 w 1508539"/>
              <a:gd name="connsiteY95" fmla="*/ 2762989 h 6858000"/>
              <a:gd name="connsiteX96" fmla="*/ 474802 w 1508539"/>
              <a:gd name="connsiteY96" fmla="*/ 2554718 h 6858000"/>
              <a:gd name="connsiteX97" fmla="*/ 454896 w 1508539"/>
              <a:gd name="connsiteY97" fmla="*/ 2485734 h 6858000"/>
              <a:gd name="connsiteX98" fmla="*/ 445619 w 1508539"/>
              <a:gd name="connsiteY98" fmla="*/ 2447068 h 6858000"/>
              <a:gd name="connsiteX99" fmla="*/ 432580 w 1508539"/>
              <a:gd name="connsiteY99" fmla="*/ 2425819 h 6858000"/>
              <a:gd name="connsiteX100" fmla="*/ 438579 w 1508539"/>
              <a:gd name="connsiteY100" fmla="*/ 2402874 h 6858000"/>
              <a:gd name="connsiteX101" fmla="*/ 441191 w 1508539"/>
              <a:gd name="connsiteY101" fmla="*/ 2381443 h 6858000"/>
              <a:gd name="connsiteX102" fmla="*/ 417520 w 1508539"/>
              <a:gd name="connsiteY102" fmla="*/ 2261920 h 6858000"/>
              <a:gd name="connsiteX103" fmla="*/ 407407 w 1508539"/>
              <a:gd name="connsiteY103" fmla="*/ 2195378 h 6858000"/>
              <a:gd name="connsiteX104" fmla="*/ 391624 w 1508539"/>
              <a:gd name="connsiteY104" fmla="*/ 2155135 h 6858000"/>
              <a:gd name="connsiteX105" fmla="*/ 389082 w 1508539"/>
              <a:gd name="connsiteY105" fmla="*/ 2118008 h 6858000"/>
              <a:gd name="connsiteX106" fmla="*/ 390075 w 1508539"/>
              <a:gd name="connsiteY106" fmla="*/ 2050531 h 6858000"/>
              <a:gd name="connsiteX107" fmla="*/ 381881 w 1508539"/>
              <a:gd name="connsiteY107" fmla="*/ 1963269 h 6858000"/>
              <a:gd name="connsiteX108" fmla="*/ 363059 w 1508539"/>
              <a:gd name="connsiteY108" fmla="*/ 1906352 h 6858000"/>
              <a:gd name="connsiteX109" fmla="*/ 339616 w 1508539"/>
              <a:gd name="connsiteY109" fmla="*/ 1861531 h 6858000"/>
              <a:gd name="connsiteX110" fmla="*/ 293415 w 1508539"/>
              <a:gd name="connsiteY110" fmla="*/ 1732919 h 6858000"/>
              <a:gd name="connsiteX111" fmla="*/ 265726 w 1508539"/>
              <a:gd name="connsiteY111" fmla="*/ 1663540 h 6858000"/>
              <a:gd name="connsiteX112" fmla="*/ 264852 w 1508539"/>
              <a:gd name="connsiteY112" fmla="*/ 1615777 h 6858000"/>
              <a:gd name="connsiteX113" fmla="*/ 245647 w 1508539"/>
              <a:gd name="connsiteY113" fmla="*/ 1563678 h 6858000"/>
              <a:gd name="connsiteX114" fmla="*/ 258727 w 1508539"/>
              <a:gd name="connsiteY114" fmla="*/ 1519474 h 6858000"/>
              <a:gd name="connsiteX115" fmla="*/ 251469 w 1508539"/>
              <a:gd name="connsiteY115" fmla="*/ 1477995 h 6858000"/>
              <a:gd name="connsiteX116" fmla="*/ 237554 w 1508539"/>
              <a:gd name="connsiteY116" fmla="*/ 1373769 h 6858000"/>
              <a:gd name="connsiteX117" fmla="*/ 245861 w 1508539"/>
              <a:gd name="connsiteY117" fmla="*/ 1307086 h 6858000"/>
              <a:gd name="connsiteX118" fmla="*/ 247049 w 1508539"/>
              <a:gd name="connsiteY118" fmla="*/ 1189033 h 6858000"/>
              <a:gd name="connsiteX119" fmla="*/ 251734 w 1508539"/>
              <a:gd name="connsiteY119" fmla="*/ 1168288 h 6858000"/>
              <a:gd name="connsiteX120" fmla="*/ 244016 w 1508539"/>
              <a:gd name="connsiteY120" fmla="*/ 1142577 h 6858000"/>
              <a:gd name="connsiteX121" fmla="*/ 233322 w 1508539"/>
              <a:gd name="connsiteY121" fmla="*/ 1088484 h 6858000"/>
              <a:gd name="connsiteX122" fmla="*/ 222058 w 1508539"/>
              <a:gd name="connsiteY122" fmla="*/ 1016103 h 6858000"/>
              <a:gd name="connsiteX123" fmla="*/ 223514 w 1508539"/>
              <a:gd name="connsiteY123" fmla="*/ 932283 h 6858000"/>
              <a:gd name="connsiteX124" fmla="*/ 225750 w 1508539"/>
              <a:gd name="connsiteY124" fmla="*/ 915925 h 6858000"/>
              <a:gd name="connsiteX125" fmla="*/ 218379 w 1508539"/>
              <a:gd name="connsiteY125" fmla="*/ 896999 h 6858000"/>
              <a:gd name="connsiteX126" fmla="*/ 187787 w 1508539"/>
              <a:gd name="connsiteY126" fmla="*/ 821517 h 6858000"/>
              <a:gd name="connsiteX127" fmla="*/ 166737 w 1508539"/>
              <a:gd name="connsiteY127" fmla="*/ 751353 h 6858000"/>
              <a:gd name="connsiteX128" fmla="*/ 166295 w 1508539"/>
              <a:gd name="connsiteY128" fmla="*/ 721230 h 6858000"/>
              <a:gd name="connsiteX129" fmla="*/ 151966 w 1508539"/>
              <a:gd name="connsiteY129" fmla="*/ 681659 h 6858000"/>
              <a:gd name="connsiteX130" fmla="*/ 137385 w 1508539"/>
              <a:gd name="connsiteY130" fmla="*/ 635218 h 6858000"/>
              <a:gd name="connsiteX131" fmla="*/ 142396 w 1508539"/>
              <a:gd name="connsiteY131" fmla="*/ 613763 h 6858000"/>
              <a:gd name="connsiteX132" fmla="*/ 128338 w 1508539"/>
              <a:gd name="connsiteY132" fmla="*/ 598582 h 6858000"/>
              <a:gd name="connsiteX133" fmla="*/ 128019 w 1508539"/>
              <a:gd name="connsiteY133" fmla="*/ 576846 h 6858000"/>
              <a:gd name="connsiteX134" fmla="*/ 107645 w 1508539"/>
              <a:gd name="connsiteY134" fmla="*/ 530055 h 6858000"/>
              <a:gd name="connsiteX135" fmla="*/ 106893 w 1508539"/>
              <a:gd name="connsiteY135" fmla="*/ 465389 h 6858000"/>
              <a:gd name="connsiteX136" fmla="*/ 89816 w 1508539"/>
              <a:gd name="connsiteY136" fmla="*/ 424699 h 6858000"/>
              <a:gd name="connsiteX137" fmla="*/ 90191 w 1508539"/>
              <a:gd name="connsiteY137" fmla="*/ 404917 h 6858000"/>
              <a:gd name="connsiteX138" fmla="*/ 70148 w 1508539"/>
              <a:gd name="connsiteY138" fmla="*/ 367211 h 6858000"/>
              <a:gd name="connsiteX139" fmla="*/ 36452 w 1508539"/>
              <a:gd name="connsiteY139" fmla="*/ 268519 h 6858000"/>
              <a:gd name="connsiteX140" fmla="*/ 23935 w 1508539"/>
              <a:gd name="connsiteY140" fmla="*/ 160886 h 6858000"/>
              <a:gd name="connsiteX141" fmla="*/ 19312 w 1508539"/>
              <a:gd name="connsiteY141" fmla="*/ 47336 h 6858000"/>
              <a:gd name="connsiteX142" fmla="*/ 0 w 1508539"/>
              <a:gd name="connsiteY142"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72933 w 1508539"/>
              <a:gd name="connsiteY23" fmla="*/ 6211940 h 6858000"/>
              <a:gd name="connsiteX24" fmla="*/ 314428 w 1508539"/>
              <a:gd name="connsiteY24" fmla="*/ 6113913 h 6858000"/>
              <a:gd name="connsiteX25" fmla="*/ 318721 w 1508539"/>
              <a:gd name="connsiteY25" fmla="*/ 6028119 h 6858000"/>
              <a:gd name="connsiteX26" fmla="*/ 363126 w 1508539"/>
              <a:gd name="connsiteY26" fmla="*/ 5934687 h 6858000"/>
              <a:gd name="connsiteX27" fmla="*/ 411349 w 1508539"/>
              <a:gd name="connsiteY27" fmla="*/ 5693685 h 6858000"/>
              <a:gd name="connsiteX28" fmla="*/ 431404 w 1508539"/>
              <a:gd name="connsiteY28" fmla="*/ 5665173 h 6858000"/>
              <a:gd name="connsiteX29" fmla="*/ 465121 w 1508539"/>
              <a:gd name="connsiteY29" fmla="*/ 5563435 h 6858000"/>
              <a:gd name="connsiteX30" fmla="*/ 494626 w 1508539"/>
              <a:gd name="connsiteY30" fmla="*/ 5476393 h 6858000"/>
              <a:gd name="connsiteX31" fmla="*/ 525819 w 1508539"/>
              <a:gd name="connsiteY31" fmla="*/ 5396260 h 6858000"/>
              <a:gd name="connsiteX32" fmla="*/ 541800 w 1508539"/>
              <a:gd name="connsiteY32" fmla="*/ 5330009 h 6858000"/>
              <a:gd name="connsiteX33" fmla="*/ 575293 w 1508539"/>
              <a:gd name="connsiteY33" fmla="*/ 5273739 h 6858000"/>
              <a:gd name="connsiteX34" fmla="*/ 584892 w 1508539"/>
              <a:gd name="connsiteY34" fmla="*/ 5241779 h 6858000"/>
              <a:gd name="connsiteX35" fmla="*/ 596118 w 1508539"/>
              <a:gd name="connsiteY35" fmla="*/ 5225268 h 6858000"/>
              <a:gd name="connsiteX36" fmla="*/ 597138 w 1508539"/>
              <a:gd name="connsiteY36" fmla="*/ 5217684 h 6858000"/>
              <a:gd name="connsiteX37" fmla="*/ 604479 w 1508539"/>
              <a:gd name="connsiteY37" fmla="*/ 5193377 h 6858000"/>
              <a:gd name="connsiteX38" fmla="*/ 607782 w 1508539"/>
              <a:gd name="connsiteY38" fmla="*/ 5179288 h 6858000"/>
              <a:gd name="connsiteX39" fmla="*/ 608766 w 1508539"/>
              <a:gd name="connsiteY39" fmla="*/ 5173621 h 6858000"/>
              <a:gd name="connsiteX40" fmla="*/ 604400 w 1508539"/>
              <a:gd name="connsiteY40" fmla="*/ 5159961 h 6858000"/>
              <a:gd name="connsiteX41" fmla="*/ 611077 w 1508539"/>
              <a:gd name="connsiteY41" fmla="*/ 5144295 h 6858000"/>
              <a:gd name="connsiteX42" fmla="*/ 608010 w 1508539"/>
              <a:gd name="connsiteY42" fmla="*/ 5125185 h 6858000"/>
              <a:gd name="connsiteX43" fmla="*/ 614840 w 1508539"/>
              <a:gd name="connsiteY43" fmla="*/ 5121884 h 6858000"/>
              <a:gd name="connsiteX44" fmla="*/ 621876 w 1508539"/>
              <a:gd name="connsiteY44" fmla="*/ 5067850 h 6858000"/>
              <a:gd name="connsiteX45" fmla="*/ 624607 w 1508539"/>
              <a:gd name="connsiteY45" fmla="*/ 5060861 h 6858000"/>
              <a:gd name="connsiteX46" fmla="*/ 621311 w 1508539"/>
              <a:gd name="connsiteY46" fmla="*/ 5034192 h 6858000"/>
              <a:gd name="connsiteX47" fmla="*/ 622865 w 1508539"/>
              <a:gd name="connsiteY47" fmla="*/ 4993030 h 6858000"/>
              <a:gd name="connsiteX48" fmla="*/ 629774 w 1508539"/>
              <a:gd name="connsiteY48" fmla="*/ 4946844 h 6858000"/>
              <a:gd name="connsiteX49" fmla="*/ 625630 w 1508539"/>
              <a:gd name="connsiteY49" fmla="*/ 4932692 h 6858000"/>
              <a:gd name="connsiteX50" fmla="*/ 641033 w 1508539"/>
              <a:gd name="connsiteY50" fmla="*/ 4858827 h 6858000"/>
              <a:gd name="connsiteX51" fmla="*/ 646936 w 1508539"/>
              <a:gd name="connsiteY51" fmla="*/ 4821170 h 6858000"/>
              <a:gd name="connsiteX52" fmla="*/ 651669 w 1508539"/>
              <a:gd name="connsiteY52" fmla="*/ 4780965 h 6858000"/>
              <a:gd name="connsiteX53" fmla="*/ 652962 w 1508539"/>
              <a:gd name="connsiteY53" fmla="*/ 4750867 h 6858000"/>
              <a:gd name="connsiteX54" fmla="*/ 650769 w 1508539"/>
              <a:gd name="connsiteY54" fmla="*/ 4690749 h 6858000"/>
              <a:gd name="connsiteX55" fmla="*/ 646249 w 1508539"/>
              <a:gd name="connsiteY55" fmla="*/ 4584173 h 6858000"/>
              <a:gd name="connsiteX56" fmla="*/ 641332 w 1508539"/>
              <a:gd name="connsiteY56" fmla="*/ 4444346 h 6858000"/>
              <a:gd name="connsiteX57" fmla="*/ 637897 w 1508539"/>
              <a:gd name="connsiteY57" fmla="*/ 4375228 h 6858000"/>
              <a:gd name="connsiteX58" fmla="*/ 618550 w 1508539"/>
              <a:gd name="connsiteY58" fmla="*/ 4214165 h 6858000"/>
              <a:gd name="connsiteX59" fmla="*/ 622623 w 1508539"/>
              <a:gd name="connsiteY59" fmla="*/ 4090296 h 6858000"/>
              <a:gd name="connsiteX60" fmla="*/ 607879 w 1508539"/>
              <a:gd name="connsiteY60" fmla="*/ 4033999 h 6858000"/>
              <a:gd name="connsiteX61" fmla="*/ 609028 w 1508539"/>
              <a:gd name="connsiteY61" fmla="*/ 4031933 h 6858000"/>
              <a:gd name="connsiteX62" fmla="*/ 607604 w 1508539"/>
              <a:gd name="connsiteY62" fmla="*/ 4013953 h 6858000"/>
              <a:gd name="connsiteX63" fmla="*/ 593899 w 1508539"/>
              <a:gd name="connsiteY63" fmla="*/ 3974753 h 6858000"/>
              <a:gd name="connsiteX64" fmla="*/ 595497 w 1508539"/>
              <a:gd name="connsiteY64" fmla="*/ 3969950 h 6858000"/>
              <a:gd name="connsiteX65" fmla="*/ 588919 w 1508539"/>
              <a:gd name="connsiteY65" fmla="*/ 3933779 h 6858000"/>
              <a:gd name="connsiteX66" fmla="*/ 590250 w 1508539"/>
              <a:gd name="connsiteY66" fmla="*/ 3933093 h 6858000"/>
              <a:gd name="connsiteX67" fmla="*/ 594604 w 1508539"/>
              <a:gd name="connsiteY67" fmla="*/ 3922082 h 6858000"/>
              <a:gd name="connsiteX68" fmla="*/ 599682 w 1508539"/>
              <a:gd name="connsiteY68" fmla="*/ 3901461 h 6858000"/>
              <a:gd name="connsiteX69" fmla="*/ 622276 w 1508539"/>
              <a:gd name="connsiteY69" fmla="*/ 3813873 h 6858000"/>
              <a:gd name="connsiteX70" fmla="*/ 621701 w 1508539"/>
              <a:gd name="connsiteY70" fmla="*/ 3806161 h 6858000"/>
              <a:gd name="connsiteX71" fmla="*/ 622008 w 1508539"/>
              <a:gd name="connsiteY71" fmla="*/ 3805957 h 6858000"/>
              <a:gd name="connsiteX72" fmla="*/ 622035 w 1508539"/>
              <a:gd name="connsiteY72" fmla="*/ 3797724 h 6858000"/>
              <a:gd name="connsiteX73" fmla="*/ 620650 w 1508539"/>
              <a:gd name="connsiteY73" fmla="*/ 3792098 h 6858000"/>
              <a:gd name="connsiteX74" fmla="*/ 619534 w 1508539"/>
              <a:gd name="connsiteY74" fmla="*/ 3777135 h 6858000"/>
              <a:gd name="connsiteX75" fmla="*/ 621267 w 1508539"/>
              <a:gd name="connsiteY75" fmla="*/ 3771656 h 6858000"/>
              <a:gd name="connsiteX76" fmla="*/ 625010 w 1508539"/>
              <a:gd name="connsiteY76" fmla="*/ 3769007 h 6858000"/>
              <a:gd name="connsiteX77" fmla="*/ 624476 w 1508539"/>
              <a:gd name="connsiteY77" fmla="*/ 3767709 h 6858000"/>
              <a:gd name="connsiteX78" fmla="*/ 633172 w 1508539"/>
              <a:gd name="connsiteY78" fmla="*/ 3738082 h 6858000"/>
              <a:gd name="connsiteX79" fmla="*/ 640518 w 1508539"/>
              <a:gd name="connsiteY79" fmla="*/ 3673397 h 6858000"/>
              <a:gd name="connsiteX80" fmla="*/ 639814 w 1508539"/>
              <a:gd name="connsiteY80" fmla="*/ 3637109 h 6858000"/>
              <a:gd name="connsiteX81" fmla="*/ 643257 w 1508539"/>
              <a:gd name="connsiteY81" fmla="*/ 3536883 h 6858000"/>
              <a:gd name="connsiteX82" fmla="*/ 650795 w 1508539"/>
              <a:gd name="connsiteY82" fmla="*/ 3435652 h 6858000"/>
              <a:gd name="connsiteX83" fmla="*/ 652466 w 1508539"/>
              <a:gd name="connsiteY83" fmla="*/ 3307769 h 6858000"/>
              <a:gd name="connsiteX84" fmla="*/ 670029 w 1508539"/>
              <a:gd name="connsiteY84" fmla="*/ 3250522 h 6858000"/>
              <a:gd name="connsiteX85" fmla="*/ 670454 w 1508539"/>
              <a:gd name="connsiteY85" fmla="*/ 3229163 h 6858000"/>
              <a:gd name="connsiteX86" fmla="*/ 672277 w 1508539"/>
              <a:gd name="connsiteY86" fmla="*/ 3217217 h 6858000"/>
              <a:gd name="connsiteX87" fmla="*/ 659112 w 1508539"/>
              <a:gd name="connsiteY87" fmla="*/ 3183755 h 6858000"/>
              <a:gd name="connsiteX88" fmla="*/ 659613 w 1508539"/>
              <a:gd name="connsiteY88" fmla="*/ 3178642 h 6858000"/>
              <a:gd name="connsiteX89" fmla="*/ 647213 w 1508539"/>
              <a:gd name="connsiteY89" fmla="*/ 3158586 h 6858000"/>
              <a:gd name="connsiteX90" fmla="*/ 632398 w 1508539"/>
              <a:gd name="connsiteY90" fmla="*/ 3129034 h 6858000"/>
              <a:gd name="connsiteX91" fmla="*/ 633063 w 1508539"/>
              <a:gd name="connsiteY91" fmla="*/ 3126682 h 6858000"/>
              <a:gd name="connsiteX92" fmla="*/ 623931 w 1508539"/>
              <a:gd name="connsiteY92" fmla="*/ 3114519 h 6858000"/>
              <a:gd name="connsiteX93" fmla="*/ 610540 w 1508539"/>
              <a:gd name="connsiteY93" fmla="*/ 3106272 h 6858000"/>
              <a:gd name="connsiteX94" fmla="*/ 583270 w 1508539"/>
              <a:gd name="connsiteY94" fmla="*/ 2958185 h 6858000"/>
              <a:gd name="connsiteX95" fmla="*/ 525884 w 1508539"/>
              <a:gd name="connsiteY95" fmla="*/ 2762989 h 6858000"/>
              <a:gd name="connsiteX96" fmla="*/ 474802 w 1508539"/>
              <a:gd name="connsiteY96" fmla="*/ 2554718 h 6858000"/>
              <a:gd name="connsiteX97" fmla="*/ 454896 w 1508539"/>
              <a:gd name="connsiteY97" fmla="*/ 2485734 h 6858000"/>
              <a:gd name="connsiteX98" fmla="*/ 445619 w 1508539"/>
              <a:gd name="connsiteY98" fmla="*/ 2447068 h 6858000"/>
              <a:gd name="connsiteX99" fmla="*/ 432580 w 1508539"/>
              <a:gd name="connsiteY99" fmla="*/ 2425819 h 6858000"/>
              <a:gd name="connsiteX100" fmla="*/ 438579 w 1508539"/>
              <a:gd name="connsiteY100" fmla="*/ 2402874 h 6858000"/>
              <a:gd name="connsiteX101" fmla="*/ 441191 w 1508539"/>
              <a:gd name="connsiteY101" fmla="*/ 2381443 h 6858000"/>
              <a:gd name="connsiteX102" fmla="*/ 417520 w 1508539"/>
              <a:gd name="connsiteY102" fmla="*/ 2261920 h 6858000"/>
              <a:gd name="connsiteX103" fmla="*/ 407407 w 1508539"/>
              <a:gd name="connsiteY103" fmla="*/ 2195378 h 6858000"/>
              <a:gd name="connsiteX104" fmla="*/ 391624 w 1508539"/>
              <a:gd name="connsiteY104" fmla="*/ 2155135 h 6858000"/>
              <a:gd name="connsiteX105" fmla="*/ 389082 w 1508539"/>
              <a:gd name="connsiteY105" fmla="*/ 2118008 h 6858000"/>
              <a:gd name="connsiteX106" fmla="*/ 390075 w 1508539"/>
              <a:gd name="connsiteY106" fmla="*/ 2050531 h 6858000"/>
              <a:gd name="connsiteX107" fmla="*/ 381881 w 1508539"/>
              <a:gd name="connsiteY107" fmla="*/ 1963269 h 6858000"/>
              <a:gd name="connsiteX108" fmla="*/ 363059 w 1508539"/>
              <a:gd name="connsiteY108" fmla="*/ 1906352 h 6858000"/>
              <a:gd name="connsiteX109" fmla="*/ 339616 w 1508539"/>
              <a:gd name="connsiteY109" fmla="*/ 1861531 h 6858000"/>
              <a:gd name="connsiteX110" fmla="*/ 293415 w 1508539"/>
              <a:gd name="connsiteY110" fmla="*/ 1732919 h 6858000"/>
              <a:gd name="connsiteX111" fmla="*/ 265726 w 1508539"/>
              <a:gd name="connsiteY111" fmla="*/ 1663540 h 6858000"/>
              <a:gd name="connsiteX112" fmla="*/ 264852 w 1508539"/>
              <a:gd name="connsiteY112" fmla="*/ 1615777 h 6858000"/>
              <a:gd name="connsiteX113" fmla="*/ 245647 w 1508539"/>
              <a:gd name="connsiteY113" fmla="*/ 1563678 h 6858000"/>
              <a:gd name="connsiteX114" fmla="*/ 258727 w 1508539"/>
              <a:gd name="connsiteY114" fmla="*/ 1519474 h 6858000"/>
              <a:gd name="connsiteX115" fmla="*/ 251469 w 1508539"/>
              <a:gd name="connsiteY115" fmla="*/ 1477995 h 6858000"/>
              <a:gd name="connsiteX116" fmla="*/ 237554 w 1508539"/>
              <a:gd name="connsiteY116" fmla="*/ 1373769 h 6858000"/>
              <a:gd name="connsiteX117" fmla="*/ 245861 w 1508539"/>
              <a:gd name="connsiteY117" fmla="*/ 1307086 h 6858000"/>
              <a:gd name="connsiteX118" fmla="*/ 247049 w 1508539"/>
              <a:gd name="connsiteY118" fmla="*/ 1189033 h 6858000"/>
              <a:gd name="connsiteX119" fmla="*/ 251734 w 1508539"/>
              <a:gd name="connsiteY119" fmla="*/ 1168288 h 6858000"/>
              <a:gd name="connsiteX120" fmla="*/ 244016 w 1508539"/>
              <a:gd name="connsiteY120" fmla="*/ 1142577 h 6858000"/>
              <a:gd name="connsiteX121" fmla="*/ 233322 w 1508539"/>
              <a:gd name="connsiteY121" fmla="*/ 1088484 h 6858000"/>
              <a:gd name="connsiteX122" fmla="*/ 222058 w 1508539"/>
              <a:gd name="connsiteY122" fmla="*/ 1016103 h 6858000"/>
              <a:gd name="connsiteX123" fmla="*/ 223514 w 1508539"/>
              <a:gd name="connsiteY123" fmla="*/ 932283 h 6858000"/>
              <a:gd name="connsiteX124" fmla="*/ 225750 w 1508539"/>
              <a:gd name="connsiteY124" fmla="*/ 915925 h 6858000"/>
              <a:gd name="connsiteX125" fmla="*/ 218379 w 1508539"/>
              <a:gd name="connsiteY125" fmla="*/ 896999 h 6858000"/>
              <a:gd name="connsiteX126" fmla="*/ 187787 w 1508539"/>
              <a:gd name="connsiteY126" fmla="*/ 821517 h 6858000"/>
              <a:gd name="connsiteX127" fmla="*/ 166737 w 1508539"/>
              <a:gd name="connsiteY127" fmla="*/ 751353 h 6858000"/>
              <a:gd name="connsiteX128" fmla="*/ 166295 w 1508539"/>
              <a:gd name="connsiteY128" fmla="*/ 721230 h 6858000"/>
              <a:gd name="connsiteX129" fmla="*/ 151966 w 1508539"/>
              <a:gd name="connsiteY129" fmla="*/ 681659 h 6858000"/>
              <a:gd name="connsiteX130" fmla="*/ 137385 w 1508539"/>
              <a:gd name="connsiteY130" fmla="*/ 635218 h 6858000"/>
              <a:gd name="connsiteX131" fmla="*/ 142396 w 1508539"/>
              <a:gd name="connsiteY131" fmla="*/ 613763 h 6858000"/>
              <a:gd name="connsiteX132" fmla="*/ 128338 w 1508539"/>
              <a:gd name="connsiteY132" fmla="*/ 598582 h 6858000"/>
              <a:gd name="connsiteX133" fmla="*/ 128019 w 1508539"/>
              <a:gd name="connsiteY133" fmla="*/ 576846 h 6858000"/>
              <a:gd name="connsiteX134" fmla="*/ 107645 w 1508539"/>
              <a:gd name="connsiteY134" fmla="*/ 530055 h 6858000"/>
              <a:gd name="connsiteX135" fmla="*/ 106893 w 1508539"/>
              <a:gd name="connsiteY135" fmla="*/ 465389 h 6858000"/>
              <a:gd name="connsiteX136" fmla="*/ 89816 w 1508539"/>
              <a:gd name="connsiteY136" fmla="*/ 424699 h 6858000"/>
              <a:gd name="connsiteX137" fmla="*/ 90191 w 1508539"/>
              <a:gd name="connsiteY137" fmla="*/ 404917 h 6858000"/>
              <a:gd name="connsiteX138" fmla="*/ 70148 w 1508539"/>
              <a:gd name="connsiteY138" fmla="*/ 367211 h 6858000"/>
              <a:gd name="connsiteX139" fmla="*/ 36452 w 1508539"/>
              <a:gd name="connsiteY139" fmla="*/ 268519 h 6858000"/>
              <a:gd name="connsiteX140" fmla="*/ 23935 w 1508539"/>
              <a:gd name="connsiteY140" fmla="*/ 160886 h 6858000"/>
              <a:gd name="connsiteX141" fmla="*/ 19312 w 1508539"/>
              <a:gd name="connsiteY141" fmla="*/ 47336 h 6858000"/>
              <a:gd name="connsiteX142" fmla="*/ 0 w 1508539"/>
              <a:gd name="connsiteY142"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72933 w 1508539"/>
              <a:gd name="connsiteY23" fmla="*/ 6211940 h 6858000"/>
              <a:gd name="connsiteX24" fmla="*/ 314428 w 1508539"/>
              <a:gd name="connsiteY24" fmla="*/ 6113913 h 6858000"/>
              <a:gd name="connsiteX25" fmla="*/ 318721 w 1508539"/>
              <a:gd name="connsiteY25" fmla="*/ 6028119 h 6858000"/>
              <a:gd name="connsiteX26" fmla="*/ 363126 w 1508539"/>
              <a:gd name="connsiteY26" fmla="*/ 5934687 h 6858000"/>
              <a:gd name="connsiteX27" fmla="*/ 408411 w 1508539"/>
              <a:gd name="connsiteY27" fmla="*/ 5704905 h 6858000"/>
              <a:gd name="connsiteX28" fmla="*/ 431404 w 1508539"/>
              <a:gd name="connsiteY28" fmla="*/ 5665173 h 6858000"/>
              <a:gd name="connsiteX29" fmla="*/ 465121 w 1508539"/>
              <a:gd name="connsiteY29" fmla="*/ 5563435 h 6858000"/>
              <a:gd name="connsiteX30" fmla="*/ 494626 w 1508539"/>
              <a:gd name="connsiteY30" fmla="*/ 5476393 h 6858000"/>
              <a:gd name="connsiteX31" fmla="*/ 525819 w 1508539"/>
              <a:gd name="connsiteY31" fmla="*/ 5396260 h 6858000"/>
              <a:gd name="connsiteX32" fmla="*/ 541800 w 1508539"/>
              <a:gd name="connsiteY32" fmla="*/ 5330009 h 6858000"/>
              <a:gd name="connsiteX33" fmla="*/ 575293 w 1508539"/>
              <a:gd name="connsiteY33" fmla="*/ 5273739 h 6858000"/>
              <a:gd name="connsiteX34" fmla="*/ 584892 w 1508539"/>
              <a:gd name="connsiteY34" fmla="*/ 5241779 h 6858000"/>
              <a:gd name="connsiteX35" fmla="*/ 596118 w 1508539"/>
              <a:gd name="connsiteY35" fmla="*/ 5225268 h 6858000"/>
              <a:gd name="connsiteX36" fmla="*/ 597138 w 1508539"/>
              <a:gd name="connsiteY36" fmla="*/ 5217684 h 6858000"/>
              <a:gd name="connsiteX37" fmla="*/ 604479 w 1508539"/>
              <a:gd name="connsiteY37" fmla="*/ 5193377 h 6858000"/>
              <a:gd name="connsiteX38" fmla="*/ 607782 w 1508539"/>
              <a:gd name="connsiteY38" fmla="*/ 5179288 h 6858000"/>
              <a:gd name="connsiteX39" fmla="*/ 608766 w 1508539"/>
              <a:gd name="connsiteY39" fmla="*/ 5173621 h 6858000"/>
              <a:gd name="connsiteX40" fmla="*/ 604400 w 1508539"/>
              <a:gd name="connsiteY40" fmla="*/ 5159961 h 6858000"/>
              <a:gd name="connsiteX41" fmla="*/ 611077 w 1508539"/>
              <a:gd name="connsiteY41" fmla="*/ 5144295 h 6858000"/>
              <a:gd name="connsiteX42" fmla="*/ 608010 w 1508539"/>
              <a:gd name="connsiteY42" fmla="*/ 5125185 h 6858000"/>
              <a:gd name="connsiteX43" fmla="*/ 614840 w 1508539"/>
              <a:gd name="connsiteY43" fmla="*/ 5121884 h 6858000"/>
              <a:gd name="connsiteX44" fmla="*/ 621876 w 1508539"/>
              <a:gd name="connsiteY44" fmla="*/ 5067850 h 6858000"/>
              <a:gd name="connsiteX45" fmla="*/ 624607 w 1508539"/>
              <a:gd name="connsiteY45" fmla="*/ 5060861 h 6858000"/>
              <a:gd name="connsiteX46" fmla="*/ 621311 w 1508539"/>
              <a:gd name="connsiteY46" fmla="*/ 5034192 h 6858000"/>
              <a:gd name="connsiteX47" fmla="*/ 622865 w 1508539"/>
              <a:gd name="connsiteY47" fmla="*/ 4993030 h 6858000"/>
              <a:gd name="connsiteX48" fmla="*/ 629774 w 1508539"/>
              <a:gd name="connsiteY48" fmla="*/ 4946844 h 6858000"/>
              <a:gd name="connsiteX49" fmla="*/ 625630 w 1508539"/>
              <a:gd name="connsiteY49" fmla="*/ 4932692 h 6858000"/>
              <a:gd name="connsiteX50" fmla="*/ 641033 w 1508539"/>
              <a:gd name="connsiteY50" fmla="*/ 4858827 h 6858000"/>
              <a:gd name="connsiteX51" fmla="*/ 646936 w 1508539"/>
              <a:gd name="connsiteY51" fmla="*/ 4821170 h 6858000"/>
              <a:gd name="connsiteX52" fmla="*/ 651669 w 1508539"/>
              <a:gd name="connsiteY52" fmla="*/ 4780965 h 6858000"/>
              <a:gd name="connsiteX53" fmla="*/ 652962 w 1508539"/>
              <a:gd name="connsiteY53" fmla="*/ 4750867 h 6858000"/>
              <a:gd name="connsiteX54" fmla="*/ 650769 w 1508539"/>
              <a:gd name="connsiteY54" fmla="*/ 4690749 h 6858000"/>
              <a:gd name="connsiteX55" fmla="*/ 646249 w 1508539"/>
              <a:gd name="connsiteY55" fmla="*/ 4584173 h 6858000"/>
              <a:gd name="connsiteX56" fmla="*/ 641332 w 1508539"/>
              <a:gd name="connsiteY56" fmla="*/ 4444346 h 6858000"/>
              <a:gd name="connsiteX57" fmla="*/ 637897 w 1508539"/>
              <a:gd name="connsiteY57" fmla="*/ 4375228 h 6858000"/>
              <a:gd name="connsiteX58" fmla="*/ 618550 w 1508539"/>
              <a:gd name="connsiteY58" fmla="*/ 4214165 h 6858000"/>
              <a:gd name="connsiteX59" fmla="*/ 622623 w 1508539"/>
              <a:gd name="connsiteY59" fmla="*/ 4090296 h 6858000"/>
              <a:gd name="connsiteX60" fmla="*/ 607879 w 1508539"/>
              <a:gd name="connsiteY60" fmla="*/ 4033999 h 6858000"/>
              <a:gd name="connsiteX61" fmla="*/ 609028 w 1508539"/>
              <a:gd name="connsiteY61" fmla="*/ 4031933 h 6858000"/>
              <a:gd name="connsiteX62" fmla="*/ 607604 w 1508539"/>
              <a:gd name="connsiteY62" fmla="*/ 4013953 h 6858000"/>
              <a:gd name="connsiteX63" fmla="*/ 593899 w 1508539"/>
              <a:gd name="connsiteY63" fmla="*/ 3974753 h 6858000"/>
              <a:gd name="connsiteX64" fmla="*/ 595497 w 1508539"/>
              <a:gd name="connsiteY64" fmla="*/ 3969950 h 6858000"/>
              <a:gd name="connsiteX65" fmla="*/ 588919 w 1508539"/>
              <a:gd name="connsiteY65" fmla="*/ 3933779 h 6858000"/>
              <a:gd name="connsiteX66" fmla="*/ 590250 w 1508539"/>
              <a:gd name="connsiteY66" fmla="*/ 3933093 h 6858000"/>
              <a:gd name="connsiteX67" fmla="*/ 594604 w 1508539"/>
              <a:gd name="connsiteY67" fmla="*/ 3922082 h 6858000"/>
              <a:gd name="connsiteX68" fmla="*/ 599682 w 1508539"/>
              <a:gd name="connsiteY68" fmla="*/ 3901461 h 6858000"/>
              <a:gd name="connsiteX69" fmla="*/ 622276 w 1508539"/>
              <a:gd name="connsiteY69" fmla="*/ 3813873 h 6858000"/>
              <a:gd name="connsiteX70" fmla="*/ 621701 w 1508539"/>
              <a:gd name="connsiteY70" fmla="*/ 3806161 h 6858000"/>
              <a:gd name="connsiteX71" fmla="*/ 622008 w 1508539"/>
              <a:gd name="connsiteY71" fmla="*/ 3805957 h 6858000"/>
              <a:gd name="connsiteX72" fmla="*/ 622035 w 1508539"/>
              <a:gd name="connsiteY72" fmla="*/ 3797724 h 6858000"/>
              <a:gd name="connsiteX73" fmla="*/ 620650 w 1508539"/>
              <a:gd name="connsiteY73" fmla="*/ 3792098 h 6858000"/>
              <a:gd name="connsiteX74" fmla="*/ 619534 w 1508539"/>
              <a:gd name="connsiteY74" fmla="*/ 3777135 h 6858000"/>
              <a:gd name="connsiteX75" fmla="*/ 621267 w 1508539"/>
              <a:gd name="connsiteY75" fmla="*/ 3771656 h 6858000"/>
              <a:gd name="connsiteX76" fmla="*/ 625010 w 1508539"/>
              <a:gd name="connsiteY76" fmla="*/ 3769007 h 6858000"/>
              <a:gd name="connsiteX77" fmla="*/ 624476 w 1508539"/>
              <a:gd name="connsiteY77" fmla="*/ 3767709 h 6858000"/>
              <a:gd name="connsiteX78" fmla="*/ 633172 w 1508539"/>
              <a:gd name="connsiteY78" fmla="*/ 3738082 h 6858000"/>
              <a:gd name="connsiteX79" fmla="*/ 640518 w 1508539"/>
              <a:gd name="connsiteY79" fmla="*/ 3673397 h 6858000"/>
              <a:gd name="connsiteX80" fmla="*/ 639814 w 1508539"/>
              <a:gd name="connsiteY80" fmla="*/ 3637109 h 6858000"/>
              <a:gd name="connsiteX81" fmla="*/ 643257 w 1508539"/>
              <a:gd name="connsiteY81" fmla="*/ 3536883 h 6858000"/>
              <a:gd name="connsiteX82" fmla="*/ 650795 w 1508539"/>
              <a:gd name="connsiteY82" fmla="*/ 3435652 h 6858000"/>
              <a:gd name="connsiteX83" fmla="*/ 652466 w 1508539"/>
              <a:gd name="connsiteY83" fmla="*/ 3307769 h 6858000"/>
              <a:gd name="connsiteX84" fmla="*/ 670029 w 1508539"/>
              <a:gd name="connsiteY84" fmla="*/ 3250522 h 6858000"/>
              <a:gd name="connsiteX85" fmla="*/ 670454 w 1508539"/>
              <a:gd name="connsiteY85" fmla="*/ 3229163 h 6858000"/>
              <a:gd name="connsiteX86" fmla="*/ 672277 w 1508539"/>
              <a:gd name="connsiteY86" fmla="*/ 3217217 h 6858000"/>
              <a:gd name="connsiteX87" fmla="*/ 659112 w 1508539"/>
              <a:gd name="connsiteY87" fmla="*/ 3183755 h 6858000"/>
              <a:gd name="connsiteX88" fmla="*/ 659613 w 1508539"/>
              <a:gd name="connsiteY88" fmla="*/ 3178642 h 6858000"/>
              <a:gd name="connsiteX89" fmla="*/ 647213 w 1508539"/>
              <a:gd name="connsiteY89" fmla="*/ 3158586 h 6858000"/>
              <a:gd name="connsiteX90" fmla="*/ 632398 w 1508539"/>
              <a:gd name="connsiteY90" fmla="*/ 3129034 h 6858000"/>
              <a:gd name="connsiteX91" fmla="*/ 633063 w 1508539"/>
              <a:gd name="connsiteY91" fmla="*/ 3126682 h 6858000"/>
              <a:gd name="connsiteX92" fmla="*/ 623931 w 1508539"/>
              <a:gd name="connsiteY92" fmla="*/ 3114519 h 6858000"/>
              <a:gd name="connsiteX93" fmla="*/ 610540 w 1508539"/>
              <a:gd name="connsiteY93" fmla="*/ 3106272 h 6858000"/>
              <a:gd name="connsiteX94" fmla="*/ 583270 w 1508539"/>
              <a:gd name="connsiteY94" fmla="*/ 2958185 h 6858000"/>
              <a:gd name="connsiteX95" fmla="*/ 525884 w 1508539"/>
              <a:gd name="connsiteY95" fmla="*/ 2762989 h 6858000"/>
              <a:gd name="connsiteX96" fmla="*/ 474802 w 1508539"/>
              <a:gd name="connsiteY96" fmla="*/ 2554718 h 6858000"/>
              <a:gd name="connsiteX97" fmla="*/ 454896 w 1508539"/>
              <a:gd name="connsiteY97" fmla="*/ 2485734 h 6858000"/>
              <a:gd name="connsiteX98" fmla="*/ 445619 w 1508539"/>
              <a:gd name="connsiteY98" fmla="*/ 2447068 h 6858000"/>
              <a:gd name="connsiteX99" fmla="*/ 432580 w 1508539"/>
              <a:gd name="connsiteY99" fmla="*/ 2425819 h 6858000"/>
              <a:gd name="connsiteX100" fmla="*/ 438579 w 1508539"/>
              <a:gd name="connsiteY100" fmla="*/ 2402874 h 6858000"/>
              <a:gd name="connsiteX101" fmla="*/ 441191 w 1508539"/>
              <a:gd name="connsiteY101" fmla="*/ 2381443 h 6858000"/>
              <a:gd name="connsiteX102" fmla="*/ 417520 w 1508539"/>
              <a:gd name="connsiteY102" fmla="*/ 2261920 h 6858000"/>
              <a:gd name="connsiteX103" fmla="*/ 407407 w 1508539"/>
              <a:gd name="connsiteY103" fmla="*/ 2195378 h 6858000"/>
              <a:gd name="connsiteX104" fmla="*/ 391624 w 1508539"/>
              <a:gd name="connsiteY104" fmla="*/ 2155135 h 6858000"/>
              <a:gd name="connsiteX105" fmla="*/ 389082 w 1508539"/>
              <a:gd name="connsiteY105" fmla="*/ 2118008 h 6858000"/>
              <a:gd name="connsiteX106" fmla="*/ 390075 w 1508539"/>
              <a:gd name="connsiteY106" fmla="*/ 2050531 h 6858000"/>
              <a:gd name="connsiteX107" fmla="*/ 381881 w 1508539"/>
              <a:gd name="connsiteY107" fmla="*/ 1963269 h 6858000"/>
              <a:gd name="connsiteX108" fmla="*/ 363059 w 1508539"/>
              <a:gd name="connsiteY108" fmla="*/ 1906352 h 6858000"/>
              <a:gd name="connsiteX109" fmla="*/ 339616 w 1508539"/>
              <a:gd name="connsiteY109" fmla="*/ 1861531 h 6858000"/>
              <a:gd name="connsiteX110" fmla="*/ 293415 w 1508539"/>
              <a:gd name="connsiteY110" fmla="*/ 1732919 h 6858000"/>
              <a:gd name="connsiteX111" fmla="*/ 265726 w 1508539"/>
              <a:gd name="connsiteY111" fmla="*/ 1663540 h 6858000"/>
              <a:gd name="connsiteX112" fmla="*/ 264852 w 1508539"/>
              <a:gd name="connsiteY112" fmla="*/ 1615777 h 6858000"/>
              <a:gd name="connsiteX113" fmla="*/ 245647 w 1508539"/>
              <a:gd name="connsiteY113" fmla="*/ 1563678 h 6858000"/>
              <a:gd name="connsiteX114" fmla="*/ 258727 w 1508539"/>
              <a:gd name="connsiteY114" fmla="*/ 1519474 h 6858000"/>
              <a:gd name="connsiteX115" fmla="*/ 251469 w 1508539"/>
              <a:gd name="connsiteY115" fmla="*/ 1477995 h 6858000"/>
              <a:gd name="connsiteX116" fmla="*/ 237554 w 1508539"/>
              <a:gd name="connsiteY116" fmla="*/ 1373769 h 6858000"/>
              <a:gd name="connsiteX117" fmla="*/ 245861 w 1508539"/>
              <a:gd name="connsiteY117" fmla="*/ 1307086 h 6858000"/>
              <a:gd name="connsiteX118" fmla="*/ 247049 w 1508539"/>
              <a:gd name="connsiteY118" fmla="*/ 1189033 h 6858000"/>
              <a:gd name="connsiteX119" fmla="*/ 251734 w 1508539"/>
              <a:gd name="connsiteY119" fmla="*/ 1168288 h 6858000"/>
              <a:gd name="connsiteX120" fmla="*/ 244016 w 1508539"/>
              <a:gd name="connsiteY120" fmla="*/ 1142577 h 6858000"/>
              <a:gd name="connsiteX121" fmla="*/ 233322 w 1508539"/>
              <a:gd name="connsiteY121" fmla="*/ 1088484 h 6858000"/>
              <a:gd name="connsiteX122" fmla="*/ 222058 w 1508539"/>
              <a:gd name="connsiteY122" fmla="*/ 1016103 h 6858000"/>
              <a:gd name="connsiteX123" fmla="*/ 223514 w 1508539"/>
              <a:gd name="connsiteY123" fmla="*/ 932283 h 6858000"/>
              <a:gd name="connsiteX124" fmla="*/ 225750 w 1508539"/>
              <a:gd name="connsiteY124" fmla="*/ 915925 h 6858000"/>
              <a:gd name="connsiteX125" fmla="*/ 218379 w 1508539"/>
              <a:gd name="connsiteY125" fmla="*/ 896999 h 6858000"/>
              <a:gd name="connsiteX126" fmla="*/ 187787 w 1508539"/>
              <a:gd name="connsiteY126" fmla="*/ 821517 h 6858000"/>
              <a:gd name="connsiteX127" fmla="*/ 166737 w 1508539"/>
              <a:gd name="connsiteY127" fmla="*/ 751353 h 6858000"/>
              <a:gd name="connsiteX128" fmla="*/ 166295 w 1508539"/>
              <a:gd name="connsiteY128" fmla="*/ 721230 h 6858000"/>
              <a:gd name="connsiteX129" fmla="*/ 151966 w 1508539"/>
              <a:gd name="connsiteY129" fmla="*/ 681659 h 6858000"/>
              <a:gd name="connsiteX130" fmla="*/ 137385 w 1508539"/>
              <a:gd name="connsiteY130" fmla="*/ 635218 h 6858000"/>
              <a:gd name="connsiteX131" fmla="*/ 142396 w 1508539"/>
              <a:gd name="connsiteY131" fmla="*/ 613763 h 6858000"/>
              <a:gd name="connsiteX132" fmla="*/ 128338 w 1508539"/>
              <a:gd name="connsiteY132" fmla="*/ 598582 h 6858000"/>
              <a:gd name="connsiteX133" fmla="*/ 128019 w 1508539"/>
              <a:gd name="connsiteY133" fmla="*/ 576846 h 6858000"/>
              <a:gd name="connsiteX134" fmla="*/ 107645 w 1508539"/>
              <a:gd name="connsiteY134" fmla="*/ 530055 h 6858000"/>
              <a:gd name="connsiteX135" fmla="*/ 106893 w 1508539"/>
              <a:gd name="connsiteY135" fmla="*/ 465389 h 6858000"/>
              <a:gd name="connsiteX136" fmla="*/ 89816 w 1508539"/>
              <a:gd name="connsiteY136" fmla="*/ 424699 h 6858000"/>
              <a:gd name="connsiteX137" fmla="*/ 90191 w 1508539"/>
              <a:gd name="connsiteY137" fmla="*/ 404917 h 6858000"/>
              <a:gd name="connsiteX138" fmla="*/ 70148 w 1508539"/>
              <a:gd name="connsiteY138" fmla="*/ 367211 h 6858000"/>
              <a:gd name="connsiteX139" fmla="*/ 36452 w 1508539"/>
              <a:gd name="connsiteY139" fmla="*/ 268519 h 6858000"/>
              <a:gd name="connsiteX140" fmla="*/ 23935 w 1508539"/>
              <a:gd name="connsiteY140" fmla="*/ 160886 h 6858000"/>
              <a:gd name="connsiteX141" fmla="*/ 19312 w 1508539"/>
              <a:gd name="connsiteY141" fmla="*/ 47336 h 6858000"/>
              <a:gd name="connsiteX142" fmla="*/ 0 w 1508539"/>
              <a:gd name="connsiteY142"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90557 w 1508539"/>
              <a:gd name="connsiteY23" fmla="*/ 6153037 h 6858000"/>
              <a:gd name="connsiteX24" fmla="*/ 314428 w 1508539"/>
              <a:gd name="connsiteY24" fmla="*/ 6113913 h 6858000"/>
              <a:gd name="connsiteX25" fmla="*/ 318721 w 1508539"/>
              <a:gd name="connsiteY25" fmla="*/ 6028119 h 6858000"/>
              <a:gd name="connsiteX26" fmla="*/ 363126 w 1508539"/>
              <a:gd name="connsiteY26" fmla="*/ 5934687 h 6858000"/>
              <a:gd name="connsiteX27" fmla="*/ 408411 w 1508539"/>
              <a:gd name="connsiteY27" fmla="*/ 5704905 h 6858000"/>
              <a:gd name="connsiteX28" fmla="*/ 431404 w 1508539"/>
              <a:gd name="connsiteY28" fmla="*/ 5665173 h 6858000"/>
              <a:gd name="connsiteX29" fmla="*/ 465121 w 1508539"/>
              <a:gd name="connsiteY29" fmla="*/ 5563435 h 6858000"/>
              <a:gd name="connsiteX30" fmla="*/ 494626 w 1508539"/>
              <a:gd name="connsiteY30" fmla="*/ 5476393 h 6858000"/>
              <a:gd name="connsiteX31" fmla="*/ 525819 w 1508539"/>
              <a:gd name="connsiteY31" fmla="*/ 5396260 h 6858000"/>
              <a:gd name="connsiteX32" fmla="*/ 541800 w 1508539"/>
              <a:gd name="connsiteY32" fmla="*/ 5330009 h 6858000"/>
              <a:gd name="connsiteX33" fmla="*/ 575293 w 1508539"/>
              <a:gd name="connsiteY33" fmla="*/ 5273739 h 6858000"/>
              <a:gd name="connsiteX34" fmla="*/ 584892 w 1508539"/>
              <a:gd name="connsiteY34" fmla="*/ 5241779 h 6858000"/>
              <a:gd name="connsiteX35" fmla="*/ 596118 w 1508539"/>
              <a:gd name="connsiteY35" fmla="*/ 5225268 h 6858000"/>
              <a:gd name="connsiteX36" fmla="*/ 597138 w 1508539"/>
              <a:gd name="connsiteY36" fmla="*/ 5217684 h 6858000"/>
              <a:gd name="connsiteX37" fmla="*/ 604479 w 1508539"/>
              <a:gd name="connsiteY37" fmla="*/ 5193377 h 6858000"/>
              <a:gd name="connsiteX38" fmla="*/ 607782 w 1508539"/>
              <a:gd name="connsiteY38" fmla="*/ 5179288 h 6858000"/>
              <a:gd name="connsiteX39" fmla="*/ 608766 w 1508539"/>
              <a:gd name="connsiteY39" fmla="*/ 5173621 h 6858000"/>
              <a:gd name="connsiteX40" fmla="*/ 604400 w 1508539"/>
              <a:gd name="connsiteY40" fmla="*/ 5159961 h 6858000"/>
              <a:gd name="connsiteX41" fmla="*/ 611077 w 1508539"/>
              <a:gd name="connsiteY41" fmla="*/ 5144295 h 6858000"/>
              <a:gd name="connsiteX42" fmla="*/ 608010 w 1508539"/>
              <a:gd name="connsiteY42" fmla="*/ 5125185 h 6858000"/>
              <a:gd name="connsiteX43" fmla="*/ 614840 w 1508539"/>
              <a:gd name="connsiteY43" fmla="*/ 5121884 h 6858000"/>
              <a:gd name="connsiteX44" fmla="*/ 621876 w 1508539"/>
              <a:gd name="connsiteY44" fmla="*/ 5067850 h 6858000"/>
              <a:gd name="connsiteX45" fmla="*/ 624607 w 1508539"/>
              <a:gd name="connsiteY45" fmla="*/ 5060861 h 6858000"/>
              <a:gd name="connsiteX46" fmla="*/ 621311 w 1508539"/>
              <a:gd name="connsiteY46" fmla="*/ 5034192 h 6858000"/>
              <a:gd name="connsiteX47" fmla="*/ 622865 w 1508539"/>
              <a:gd name="connsiteY47" fmla="*/ 4993030 h 6858000"/>
              <a:gd name="connsiteX48" fmla="*/ 629774 w 1508539"/>
              <a:gd name="connsiteY48" fmla="*/ 4946844 h 6858000"/>
              <a:gd name="connsiteX49" fmla="*/ 625630 w 1508539"/>
              <a:gd name="connsiteY49" fmla="*/ 4932692 h 6858000"/>
              <a:gd name="connsiteX50" fmla="*/ 641033 w 1508539"/>
              <a:gd name="connsiteY50" fmla="*/ 4858827 h 6858000"/>
              <a:gd name="connsiteX51" fmla="*/ 646936 w 1508539"/>
              <a:gd name="connsiteY51" fmla="*/ 4821170 h 6858000"/>
              <a:gd name="connsiteX52" fmla="*/ 651669 w 1508539"/>
              <a:gd name="connsiteY52" fmla="*/ 4780965 h 6858000"/>
              <a:gd name="connsiteX53" fmla="*/ 652962 w 1508539"/>
              <a:gd name="connsiteY53" fmla="*/ 4750867 h 6858000"/>
              <a:gd name="connsiteX54" fmla="*/ 650769 w 1508539"/>
              <a:gd name="connsiteY54" fmla="*/ 4690749 h 6858000"/>
              <a:gd name="connsiteX55" fmla="*/ 646249 w 1508539"/>
              <a:gd name="connsiteY55" fmla="*/ 4584173 h 6858000"/>
              <a:gd name="connsiteX56" fmla="*/ 641332 w 1508539"/>
              <a:gd name="connsiteY56" fmla="*/ 4444346 h 6858000"/>
              <a:gd name="connsiteX57" fmla="*/ 637897 w 1508539"/>
              <a:gd name="connsiteY57" fmla="*/ 4375228 h 6858000"/>
              <a:gd name="connsiteX58" fmla="*/ 618550 w 1508539"/>
              <a:gd name="connsiteY58" fmla="*/ 4214165 h 6858000"/>
              <a:gd name="connsiteX59" fmla="*/ 622623 w 1508539"/>
              <a:gd name="connsiteY59" fmla="*/ 4090296 h 6858000"/>
              <a:gd name="connsiteX60" fmla="*/ 607879 w 1508539"/>
              <a:gd name="connsiteY60" fmla="*/ 4033999 h 6858000"/>
              <a:gd name="connsiteX61" fmla="*/ 609028 w 1508539"/>
              <a:gd name="connsiteY61" fmla="*/ 4031933 h 6858000"/>
              <a:gd name="connsiteX62" fmla="*/ 607604 w 1508539"/>
              <a:gd name="connsiteY62" fmla="*/ 4013953 h 6858000"/>
              <a:gd name="connsiteX63" fmla="*/ 593899 w 1508539"/>
              <a:gd name="connsiteY63" fmla="*/ 3974753 h 6858000"/>
              <a:gd name="connsiteX64" fmla="*/ 595497 w 1508539"/>
              <a:gd name="connsiteY64" fmla="*/ 3969950 h 6858000"/>
              <a:gd name="connsiteX65" fmla="*/ 588919 w 1508539"/>
              <a:gd name="connsiteY65" fmla="*/ 3933779 h 6858000"/>
              <a:gd name="connsiteX66" fmla="*/ 590250 w 1508539"/>
              <a:gd name="connsiteY66" fmla="*/ 3933093 h 6858000"/>
              <a:gd name="connsiteX67" fmla="*/ 594604 w 1508539"/>
              <a:gd name="connsiteY67" fmla="*/ 3922082 h 6858000"/>
              <a:gd name="connsiteX68" fmla="*/ 599682 w 1508539"/>
              <a:gd name="connsiteY68" fmla="*/ 3901461 h 6858000"/>
              <a:gd name="connsiteX69" fmla="*/ 622276 w 1508539"/>
              <a:gd name="connsiteY69" fmla="*/ 3813873 h 6858000"/>
              <a:gd name="connsiteX70" fmla="*/ 621701 w 1508539"/>
              <a:gd name="connsiteY70" fmla="*/ 3806161 h 6858000"/>
              <a:gd name="connsiteX71" fmla="*/ 622008 w 1508539"/>
              <a:gd name="connsiteY71" fmla="*/ 3805957 h 6858000"/>
              <a:gd name="connsiteX72" fmla="*/ 622035 w 1508539"/>
              <a:gd name="connsiteY72" fmla="*/ 3797724 h 6858000"/>
              <a:gd name="connsiteX73" fmla="*/ 620650 w 1508539"/>
              <a:gd name="connsiteY73" fmla="*/ 3792098 h 6858000"/>
              <a:gd name="connsiteX74" fmla="*/ 619534 w 1508539"/>
              <a:gd name="connsiteY74" fmla="*/ 3777135 h 6858000"/>
              <a:gd name="connsiteX75" fmla="*/ 621267 w 1508539"/>
              <a:gd name="connsiteY75" fmla="*/ 3771656 h 6858000"/>
              <a:gd name="connsiteX76" fmla="*/ 625010 w 1508539"/>
              <a:gd name="connsiteY76" fmla="*/ 3769007 h 6858000"/>
              <a:gd name="connsiteX77" fmla="*/ 624476 w 1508539"/>
              <a:gd name="connsiteY77" fmla="*/ 3767709 h 6858000"/>
              <a:gd name="connsiteX78" fmla="*/ 633172 w 1508539"/>
              <a:gd name="connsiteY78" fmla="*/ 3738082 h 6858000"/>
              <a:gd name="connsiteX79" fmla="*/ 640518 w 1508539"/>
              <a:gd name="connsiteY79" fmla="*/ 3673397 h 6858000"/>
              <a:gd name="connsiteX80" fmla="*/ 639814 w 1508539"/>
              <a:gd name="connsiteY80" fmla="*/ 3637109 h 6858000"/>
              <a:gd name="connsiteX81" fmla="*/ 643257 w 1508539"/>
              <a:gd name="connsiteY81" fmla="*/ 3536883 h 6858000"/>
              <a:gd name="connsiteX82" fmla="*/ 650795 w 1508539"/>
              <a:gd name="connsiteY82" fmla="*/ 3435652 h 6858000"/>
              <a:gd name="connsiteX83" fmla="*/ 652466 w 1508539"/>
              <a:gd name="connsiteY83" fmla="*/ 3307769 h 6858000"/>
              <a:gd name="connsiteX84" fmla="*/ 670029 w 1508539"/>
              <a:gd name="connsiteY84" fmla="*/ 3250522 h 6858000"/>
              <a:gd name="connsiteX85" fmla="*/ 670454 w 1508539"/>
              <a:gd name="connsiteY85" fmla="*/ 3229163 h 6858000"/>
              <a:gd name="connsiteX86" fmla="*/ 672277 w 1508539"/>
              <a:gd name="connsiteY86" fmla="*/ 3217217 h 6858000"/>
              <a:gd name="connsiteX87" fmla="*/ 659112 w 1508539"/>
              <a:gd name="connsiteY87" fmla="*/ 3183755 h 6858000"/>
              <a:gd name="connsiteX88" fmla="*/ 659613 w 1508539"/>
              <a:gd name="connsiteY88" fmla="*/ 3178642 h 6858000"/>
              <a:gd name="connsiteX89" fmla="*/ 647213 w 1508539"/>
              <a:gd name="connsiteY89" fmla="*/ 3158586 h 6858000"/>
              <a:gd name="connsiteX90" fmla="*/ 632398 w 1508539"/>
              <a:gd name="connsiteY90" fmla="*/ 3129034 h 6858000"/>
              <a:gd name="connsiteX91" fmla="*/ 633063 w 1508539"/>
              <a:gd name="connsiteY91" fmla="*/ 3126682 h 6858000"/>
              <a:gd name="connsiteX92" fmla="*/ 623931 w 1508539"/>
              <a:gd name="connsiteY92" fmla="*/ 3114519 h 6858000"/>
              <a:gd name="connsiteX93" fmla="*/ 610540 w 1508539"/>
              <a:gd name="connsiteY93" fmla="*/ 3106272 h 6858000"/>
              <a:gd name="connsiteX94" fmla="*/ 583270 w 1508539"/>
              <a:gd name="connsiteY94" fmla="*/ 2958185 h 6858000"/>
              <a:gd name="connsiteX95" fmla="*/ 525884 w 1508539"/>
              <a:gd name="connsiteY95" fmla="*/ 2762989 h 6858000"/>
              <a:gd name="connsiteX96" fmla="*/ 474802 w 1508539"/>
              <a:gd name="connsiteY96" fmla="*/ 2554718 h 6858000"/>
              <a:gd name="connsiteX97" fmla="*/ 454896 w 1508539"/>
              <a:gd name="connsiteY97" fmla="*/ 2485734 h 6858000"/>
              <a:gd name="connsiteX98" fmla="*/ 445619 w 1508539"/>
              <a:gd name="connsiteY98" fmla="*/ 2447068 h 6858000"/>
              <a:gd name="connsiteX99" fmla="*/ 432580 w 1508539"/>
              <a:gd name="connsiteY99" fmla="*/ 2425819 h 6858000"/>
              <a:gd name="connsiteX100" fmla="*/ 438579 w 1508539"/>
              <a:gd name="connsiteY100" fmla="*/ 2402874 h 6858000"/>
              <a:gd name="connsiteX101" fmla="*/ 441191 w 1508539"/>
              <a:gd name="connsiteY101" fmla="*/ 2381443 h 6858000"/>
              <a:gd name="connsiteX102" fmla="*/ 417520 w 1508539"/>
              <a:gd name="connsiteY102" fmla="*/ 2261920 h 6858000"/>
              <a:gd name="connsiteX103" fmla="*/ 407407 w 1508539"/>
              <a:gd name="connsiteY103" fmla="*/ 2195378 h 6858000"/>
              <a:gd name="connsiteX104" fmla="*/ 391624 w 1508539"/>
              <a:gd name="connsiteY104" fmla="*/ 2155135 h 6858000"/>
              <a:gd name="connsiteX105" fmla="*/ 389082 w 1508539"/>
              <a:gd name="connsiteY105" fmla="*/ 2118008 h 6858000"/>
              <a:gd name="connsiteX106" fmla="*/ 390075 w 1508539"/>
              <a:gd name="connsiteY106" fmla="*/ 2050531 h 6858000"/>
              <a:gd name="connsiteX107" fmla="*/ 381881 w 1508539"/>
              <a:gd name="connsiteY107" fmla="*/ 1963269 h 6858000"/>
              <a:gd name="connsiteX108" fmla="*/ 363059 w 1508539"/>
              <a:gd name="connsiteY108" fmla="*/ 1906352 h 6858000"/>
              <a:gd name="connsiteX109" fmla="*/ 339616 w 1508539"/>
              <a:gd name="connsiteY109" fmla="*/ 1861531 h 6858000"/>
              <a:gd name="connsiteX110" fmla="*/ 293415 w 1508539"/>
              <a:gd name="connsiteY110" fmla="*/ 1732919 h 6858000"/>
              <a:gd name="connsiteX111" fmla="*/ 265726 w 1508539"/>
              <a:gd name="connsiteY111" fmla="*/ 1663540 h 6858000"/>
              <a:gd name="connsiteX112" fmla="*/ 264852 w 1508539"/>
              <a:gd name="connsiteY112" fmla="*/ 1615777 h 6858000"/>
              <a:gd name="connsiteX113" fmla="*/ 245647 w 1508539"/>
              <a:gd name="connsiteY113" fmla="*/ 1563678 h 6858000"/>
              <a:gd name="connsiteX114" fmla="*/ 258727 w 1508539"/>
              <a:gd name="connsiteY114" fmla="*/ 1519474 h 6858000"/>
              <a:gd name="connsiteX115" fmla="*/ 251469 w 1508539"/>
              <a:gd name="connsiteY115" fmla="*/ 1477995 h 6858000"/>
              <a:gd name="connsiteX116" fmla="*/ 237554 w 1508539"/>
              <a:gd name="connsiteY116" fmla="*/ 1373769 h 6858000"/>
              <a:gd name="connsiteX117" fmla="*/ 245861 w 1508539"/>
              <a:gd name="connsiteY117" fmla="*/ 1307086 h 6858000"/>
              <a:gd name="connsiteX118" fmla="*/ 247049 w 1508539"/>
              <a:gd name="connsiteY118" fmla="*/ 1189033 h 6858000"/>
              <a:gd name="connsiteX119" fmla="*/ 251734 w 1508539"/>
              <a:gd name="connsiteY119" fmla="*/ 1168288 h 6858000"/>
              <a:gd name="connsiteX120" fmla="*/ 244016 w 1508539"/>
              <a:gd name="connsiteY120" fmla="*/ 1142577 h 6858000"/>
              <a:gd name="connsiteX121" fmla="*/ 233322 w 1508539"/>
              <a:gd name="connsiteY121" fmla="*/ 1088484 h 6858000"/>
              <a:gd name="connsiteX122" fmla="*/ 222058 w 1508539"/>
              <a:gd name="connsiteY122" fmla="*/ 1016103 h 6858000"/>
              <a:gd name="connsiteX123" fmla="*/ 223514 w 1508539"/>
              <a:gd name="connsiteY123" fmla="*/ 932283 h 6858000"/>
              <a:gd name="connsiteX124" fmla="*/ 225750 w 1508539"/>
              <a:gd name="connsiteY124" fmla="*/ 915925 h 6858000"/>
              <a:gd name="connsiteX125" fmla="*/ 218379 w 1508539"/>
              <a:gd name="connsiteY125" fmla="*/ 896999 h 6858000"/>
              <a:gd name="connsiteX126" fmla="*/ 187787 w 1508539"/>
              <a:gd name="connsiteY126" fmla="*/ 821517 h 6858000"/>
              <a:gd name="connsiteX127" fmla="*/ 166737 w 1508539"/>
              <a:gd name="connsiteY127" fmla="*/ 751353 h 6858000"/>
              <a:gd name="connsiteX128" fmla="*/ 166295 w 1508539"/>
              <a:gd name="connsiteY128" fmla="*/ 721230 h 6858000"/>
              <a:gd name="connsiteX129" fmla="*/ 151966 w 1508539"/>
              <a:gd name="connsiteY129" fmla="*/ 681659 h 6858000"/>
              <a:gd name="connsiteX130" fmla="*/ 137385 w 1508539"/>
              <a:gd name="connsiteY130" fmla="*/ 635218 h 6858000"/>
              <a:gd name="connsiteX131" fmla="*/ 142396 w 1508539"/>
              <a:gd name="connsiteY131" fmla="*/ 613763 h 6858000"/>
              <a:gd name="connsiteX132" fmla="*/ 128338 w 1508539"/>
              <a:gd name="connsiteY132" fmla="*/ 598582 h 6858000"/>
              <a:gd name="connsiteX133" fmla="*/ 128019 w 1508539"/>
              <a:gd name="connsiteY133" fmla="*/ 576846 h 6858000"/>
              <a:gd name="connsiteX134" fmla="*/ 107645 w 1508539"/>
              <a:gd name="connsiteY134" fmla="*/ 530055 h 6858000"/>
              <a:gd name="connsiteX135" fmla="*/ 106893 w 1508539"/>
              <a:gd name="connsiteY135" fmla="*/ 465389 h 6858000"/>
              <a:gd name="connsiteX136" fmla="*/ 89816 w 1508539"/>
              <a:gd name="connsiteY136" fmla="*/ 424699 h 6858000"/>
              <a:gd name="connsiteX137" fmla="*/ 90191 w 1508539"/>
              <a:gd name="connsiteY137" fmla="*/ 404917 h 6858000"/>
              <a:gd name="connsiteX138" fmla="*/ 70148 w 1508539"/>
              <a:gd name="connsiteY138" fmla="*/ 367211 h 6858000"/>
              <a:gd name="connsiteX139" fmla="*/ 36452 w 1508539"/>
              <a:gd name="connsiteY139" fmla="*/ 268519 h 6858000"/>
              <a:gd name="connsiteX140" fmla="*/ 23935 w 1508539"/>
              <a:gd name="connsiteY140" fmla="*/ 160886 h 6858000"/>
              <a:gd name="connsiteX141" fmla="*/ 19312 w 1508539"/>
              <a:gd name="connsiteY141" fmla="*/ 47336 h 6858000"/>
              <a:gd name="connsiteX142" fmla="*/ 0 w 1508539"/>
              <a:gd name="connsiteY142"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64248 w 1508539"/>
              <a:gd name="connsiteY7" fmla="*/ 6574442 h 6858000"/>
              <a:gd name="connsiteX8" fmla="*/ 164588 w 1508539"/>
              <a:gd name="connsiteY8" fmla="*/ 6568530 h 6858000"/>
              <a:gd name="connsiteX9" fmla="*/ 166997 w 1508539"/>
              <a:gd name="connsiteY9" fmla="*/ 6560674 h 6858000"/>
              <a:gd name="connsiteX10" fmla="*/ 167342 w 1508539"/>
              <a:gd name="connsiteY10" fmla="*/ 6560598 h 6858000"/>
              <a:gd name="connsiteX11" fmla="*/ 201349 w 1508539"/>
              <a:gd name="connsiteY11" fmla="*/ 6530567 h 6858000"/>
              <a:gd name="connsiteX12" fmla="*/ 215389 w 1508539"/>
              <a:gd name="connsiteY12" fmla="*/ 6478062 h 6858000"/>
              <a:gd name="connsiteX13" fmla="*/ 226078 w 1508539"/>
              <a:gd name="connsiteY13" fmla="*/ 6460325 h 6858000"/>
              <a:gd name="connsiteX14" fmla="*/ 233311 w 1508539"/>
              <a:gd name="connsiteY14" fmla="*/ 6451488 h 6858000"/>
              <a:gd name="connsiteX15" fmla="*/ 234746 w 1508539"/>
              <a:gd name="connsiteY15" fmla="*/ 6451348 h 6858000"/>
              <a:gd name="connsiteX16" fmla="*/ 239104 w 1508539"/>
              <a:gd name="connsiteY16" fmla="*/ 6414240 h 6858000"/>
              <a:gd name="connsiteX17" fmla="*/ 241880 w 1508539"/>
              <a:gd name="connsiteY17" fmla="*/ 6384857 h 6858000"/>
              <a:gd name="connsiteX18" fmla="*/ 240591 w 1508539"/>
              <a:gd name="connsiteY18" fmla="*/ 6367510 h 6858000"/>
              <a:gd name="connsiteX19" fmla="*/ 244471 w 1508539"/>
              <a:gd name="connsiteY19" fmla="*/ 6349778 h 6858000"/>
              <a:gd name="connsiteX20" fmla="*/ 246136 w 1508539"/>
              <a:gd name="connsiteY20" fmla="*/ 6348250 h 6858000"/>
              <a:gd name="connsiteX21" fmla="*/ 262170 w 1508539"/>
              <a:gd name="connsiteY21" fmla="*/ 6281972 h 6858000"/>
              <a:gd name="connsiteX22" fmla="*/ 290557 w 1508539"/>
              <a:gd name="connsiteY22" fmla="*/ 6153037 h 6858000"/>
              <a:gd name="connsiteX23" fmla="*/ 314428 w 1508539"/>
              <a:gd name="connsiteY23" fmla="*/ 6113913 h 6858000"/>
              <a:gd name="connsiteX24" fmla="*/ 318721 w 1508539"/>
              <a:gd name="connsiteY24" fmla="*/ 6028119 h 6858000"/>
              <a:gd name="connsiteX25" fmla="*/ 363126 w 1508539"/>
              <a:gd name="connsiteY25" fmla="*/ 5934687 h 6858000"/>
              <a:gd name="connsiteX26" fmla="*/ 408411 w 1508539"/>
              <a:gd name="connsiteY26" fmla="*/ 5704905 h 6858000"/>
              <a:gd name="connsiteX27" fmla="*/ 431404 w 1508539"/>
              <a:gd name="connsiteY27" fmla="*/ 5665173 h 6858000"/>
              <a:gd name="connsiteX28" fmla="*/ 465121 w 1508539"/>
              <a:gd name="connsiteY28" fmla="*/ 5563435 h 6858000"/>
              <a:gd name="connsiteX29" fmla="*/ 494626 w 1508539"/>
              <a:gd name="connsiteY29" fmla="*/ 5476393 h 6858000"/>
              <a:gd name="connsiteX30" fmla="*/ 525819 w 1508539"/>
              <a:gd name="connsiteY30" fmla="*/ 5396260 h 6858000"/>
              <a:gd name="connsiteX31" fmla="*/ 541800 w 1508539"/>
              <a:gd name="connsiteY31" fmla="*/ 5330009 h 6858000"/>
              <a:gd name="connsiteX32" fmla="*/ 575293 w 1508539"/>
              <a:gd name="connsiteY32" fmla="*/ 5273739 h 6858000"/>
              <a:gd name="connsiteX33" fmla="*/ 584892 w 1508539"/>
              <a:gd name="connsiteY33" fmla="*/ 5241779 h 6858000"/>
              <a:gd name="connsiteX34" fmla="*/ 596118 w 1508539"/>
              <a:gd name="connsiteY34" fmla="*/ 5225268 h 6858000"/>
              <a:gd name="connsiteX35" fmla="*/ 597138 w 1508539"/>
              <a:gd name="connsiteY35" fmla="*/ 5217684 h 6858000"/>
              <a:gd name="connsiteX36" fmla="*/ 604479 w 1508539"/>
              <a:gd name="connsiteY36" fmla="*/ 5193377 h 6858000"/>
              <a:gd name="connsiteX37" fmla="*/ 607782 w 1508539"/>
              <a:gd name="connsiteY37" fmla="*/ 5179288 h 6858000"/>
              <a:gd name="connsiteX38" fmla="*/ 608766 w 1508539"/>
              <a:gd name="connsiteY38" fmla="*/ 5173621 h 6858000"/>
              <a:gd name="connsiteX39" fmla="*/ 604400 w 1508539"/>
              <a:gd name="connsiteY39" fmla="*/ 5159961 h 6858000"/>
              <a:gd name="connsiteX40" fmla="*/ 611077 w 1508539"/>
              <a:gd name="connsiteY40" fmla="*/ 5144295 h 6858000"/>
              <a:gd name="connsiteX41" fmla="*/ 608010 w 1508539"/>
              <a:gd name="connsiteY41" fmla="*/ 5125185 h 6858000"/>
              <a:gd name="connsiteX42" fmla="*/ 614840 w 1508539"/>
              <a:gd name="connsiteY42" fmla="*/ 5121884 h 6858000"/>
              <a:gd name="connsiteX43" fmla="*/ 621876 w 1508539"/>
              <a:gd name="connsiteY43" fmla="*/ 5067850 h 6858000"/>
              <a:gd name="connsiteX44" fmla="*/ 624607 w 1508539"/>
              <a:gd name="connsiteY44" fmla="*/ 5060861 h 6858000"/>
              <a:gd name="connsiteX45" fmla="*/ 621311 w 1508539"/>
              <a:gd name="connsiteY45" fmla="*/ 5034192 h 6858000"/>
              <a:gd name="connsiteX46" fmla="*/ 622865 w 1508539"/>
              <a:gd name="connsiteY46" fmla="*/ 4993030 h 6858000"/>
              <a:gd name="connsiteX47" fmla="*/ 629774 w 1508539"/>
              <a:gd name="connsiteY47" fmla="*/ 4946844 h 6858000"/>
              <a:gd name="connsiteX48" fmla="*/ 625630 w 1508539"/>
              <a:gd name="connsiteY48" fmla="*/ 4932692 h 6858000"/>
              <a:gd name="connsiteX49" fmla="*/ 641033 w 1508539"/>
              <a:gd name="connsiteY49" fmla="*/ 4858827 h 6858000"/>
              <a:gd name="connsiteX50" fmla="*/ 646936 w 1508539"/>
              <a:gd name="connsiteY50" fmla="*/ 4821170 h 6858000"/>
              <a:gd name="connsiteX51" fmla="*/ 651669 w 1508539"/>
              <a:gd name="connsiteY51" fmla="*/ 4780965 h 6858000"/>
              <a:gd name="connsiteX52" fmla="*/ 652962 w 1508539"/>
              <a:gd name="connsiteY52" fmla="*/ 4750867 h 6858000"/>
              <a:gd name="connsiteX53" fmla="*/ 650769 w 1508539"/>
              <a:gd name="connsiteY53" fmla="*/ 4690749 h 6858000"/>
              <a:gd name="connsiteX54" fmla="*/ 646249 w 1508539"/>
              <a:gd name="connsiteY54" fmla="*/ 4584173 h 6858000"/>
              <a:gd name="connsiteX55" fmla="*/ 641332 w 1508539"/>
              <a:gd name="connsiteY55" fmla="*/ 4444346 h 6858000"/>
              <a:gd name="connsiteX56" fmla="*/ 637897 w 1508539"/>
              <a:gd name="connsiteY56" fmla="*/ 4375228 h 6858000"/>
              <a:gd name="connsiteX57" fmla="*/ 618550 w 1508539"/>
              <a:gd name="connsiteY57" fmla="*/ 4214165 h 6858000"/>
              <a:gd name="connsiteX58" fmla="*/ 622623 w 1508539"/>
              <a:gd name="connsiteY58" fmla="*/ 4090296 h 6858000"/>
              <a:gd name="connsiteX59" fmla="*/ 607879 w 1508539"/>
              <a:gd name="connsiteY59" fmla="*/ 4033999 h 6858000"/>
              <a:gd name="connsiteX60" fmla="*/ 609028 w 1508539"/>
              <a:gd name="connsiteY60" fmla="*/ 4031933 h 6858000"/>
              <a:gd name="connsiteX61" fmla="*/ 607604 w 1508539"/>
              <a:gd name="connsiteY61" fmla="*/ 4013953 h 6858000"/>
              <a:gd name="connsiteX62" fmla="*/ 593899 w 1508539"/>
              <a:gd name="connsiteY62" fmla="*/ 3974753 h 6858000"/>
              <a:gd name="connsiteX63" fmla="*/ 595497 w 1508539"/>
              <a:gd name="connsiteY63" fmla="*/ 3969950 h 6858000"/>
              <a:gd name="connsiteX64" fmla="*/ 588919 w 1508539"/>
              <a:gd name="connsiteY64" fmla="*/ 3933779 h 6858000"/>
              <a:gd name="connsiteX65" fmla="*/ 590250 w 1508539"/>
              <a:gd name="connsiteY65" fmla="*/ 3933093 h 6858000"/>
              <a:gd name="connsiteX66" fmla="*/ 594604 w 1508539"/>
              <a:gd name="connsiteY66" fmla="*/ 3922082 h 6858000"/>
              <a:gd name="connsiteX67" fmla="*/ 599682 w 1508539"/>
              <a:gd name="connsiteY67" fmla="*/ 3901461 h 6858000"/>
              <a:gd name="connsiteX68" fmla="*/ 622276 w 1508539"/>
              <a:gd name="connsiteY68" fmla="*/ 3813873 h 6858000"/>
              <a:gd name="connsiteX69" fmla="*/ 621701 w 1508539"/>
              <a:gd name="connsiteY69" fmla="*/ 3806161 h 6858000"/>
              <a:gd name="connsiteX70" fmla="*/ 622008 w 1508539"/>
              <a:gd name="connsiteY70" fmla="*/ 3805957 h 6858000"/>
              <a:gd name="connsiteX71" fmla="*/ 622035 w 1508539"/>
              <a:gd name="connsiteY71" fmla="*/ 3797724 h 6858000"/>
              <a:gd name="connsiteX72" fmla="*/ 620650 w 1508539"/>
              <a:gd name="connsiteY72" fmla="*/ 3792098 h 6858000"/>
              <a:gd name="connsiteX73" fmla="*/ 619534 w 1508539"/>
              <a:gd name="connsiteY73" fmla="*/ 3777135 h 6858000"/>
              <a:gd name="connsiteX74" fmla="*/ 621267 w 1508539"/>
              <a:gd name="connsiteY74" fmla="*/ 3771656 h 6858000"/>
              <a:gd name="connsiteX75" fmla="*/ 625010 w 1508539"/>
              <a:gd name="connsiteY75" fmla="*/ 3769007 h 6858000"/>
              <a:gd name="connsiteX76" fmla="*/ 624476 w 1508539"/>
              <a:gd name="connsiteY76" fmla="*/ 3767709 h 6858000"/>
              <a:gd name="connsiteX77" fmla="*/ 633172 w 1508539"/>
              <a:gd name="connsiteY77" fmla="*/ 3738082 h 6858000"/>
              <a:gd name="connsiteX78" fmla="*/ 640518 w 1508539"/>
              <a:gd name="connsiteY78" fmla="*/ 3673397 h 6858000"/>
              <a:gd name="connsiteX79" fmla="*/ 639814 w 1508539"/>
              <a:gd name="connsiteY79" fmla="*/ 3637109 h 6858000"/>
              <a:gd name="connsiteX80" fmla="*/ 643257 w 1508539"/>
              <a:gd name="connsiteY80" fmla="*/ 3536883 h 6858000"/>
              <a:gd name="connsiteX81" fmla="*/ 650795 w 1508539"/>
              <a:gd name="connsiteY81" fmla="*/ 3435652 h 6858000"/>
              <a:gd name="connsiteX82" fmla="*/ 652466 w 1508539"/>
              <a:gd name="connsiteY82" fmla="*/ 3307769 h 6858000"/>
              <a:gd name="connsiteX83" fmla="*/ 670029 w 1508539"/>
              <a:gd name="connsiteY83" fmla="*/ 3250522 h 6858000"/>
              <a:gd name="connsiteX84" fmla="*/ 670454 w 1508539"/>
              <a:gd name="connsiteY84" fmla="*/ 3229163 h 6858000"/>
              <a:gd name="connsiteX85" fmla="*/ 672277 w 1508539"/>
              <a:gd name="connsiteY85" fmla="*/ 3217217 h 6858000"/>
              <a:gd name="connsiteX86" fmla="*/ 659112 w 1508539"/>
              <a:gd name="connsiteY86" fmla="*/ 3183755 h 6858000"/>
              <a:gd name="connsiteX87" fmla="*/ 659613 w 1508539"/>
              <a:gd name="connsiteY87" fmla="*/ 3178642 h 6858000"/>
              <a:gd name="connsiteX88" fmla="*/ 647213 w 1508539"/>
              <a:gd name="connsiteY88" fmla="*/ 3158586 h 6858000"/>
              <a:gd name="connsiteX89" fmla="*/ 632398 w 1508539"/>
              <a:gd name="connsiteY89" fmla="*/ 3129034 h 6858000"/>
              <a:gd name="connsiteX90" fmla="*/ 633063 w 1508539"/>
              <a:gd name="connsiteY90" fmla="*/ 3126682 h 6858000"/>
              <a:gd name="connsiteX91" fmla="*/ 623931 w 1508539"/>
              <a:gd name="connsiteY91" fmla="*/ 3114519 h 6858000"/>
              <a:gd name="connsiteX92" fmla="*/ 610540 w 1508539"/>
              <a:gd name="connsiteY92" fmla="*/ 3106272 h 6858000"/>
              <a:gd name="connsiteX93" fmla="*/ 583270 w 1508539"/>
              <a:gd name="connsiteY93" fmla="*/ 2958185 h 6858000"/>
              <a:gd name="connsiteX94" fmla="*/ 525884 w 1508539"/>
              <a:gd name="connsiteY94" fmla="*/ 2762989 h 6858000"/>
              <a:gd name="connsiteX95" fmla="*/ 474802 w 1508539"/>
              <a:gd name="connsiteY95" fmla="*/ 2554718 h 6858000"/>
              <a:gd name="connsiteX96" fmla="*/ 454896 w 1508539"/>
              <a:gd name="connsiteY96" fmla="*/ 2485734 h 6858000"/>
              <a:gd name="connsiteX97" fmla="*/ 445619 w 1508539"/>
              <a:gd name="connsiteY97" fmla="*/ 2447068 h 6858000"/>
              <a:gd name="connsiteX98" fmla="*/ 432580 w 1508539"/>
              <a:gd name="connsiteY98" fmla="*/ 2425819 h 6858000"/>
              <a:gd name="connsiteX99" fmla="*/ 438579 w 1508539"/>
              <a:gd name="connsiteY99" fmla="*/ 2402874 h 6858000"/>
              <a:gd name="connsiteX100" fmla="*/ 441191 w 1508539"/>
              <a:gd name="connsiteY100" fmla="*/ 2381443 h 6858000"/>
              <a:gd name="connsiteX101" fmla="*/ 417520 w 1508539"/>
              <a:gd name="connsiteY101" fmla="*/ 2261920 h 6858000"/>
              <a:gd name="connsiteX102" fmla="*/ 407407 w 1508539"/>
              <a:gd name="connsiteY102" fmla="*/ 2195378 h 6858000"/>
              <a:gd name="connsiteX103" fmla="*/ 391624 w 1508539"/>
              <a:gd name="connsiteY103" fmla="*/ 2155135 h 6858000"/>
              <a:gd name="connsiteX104" fmla="*/ 389082 w 1508539"/>
              <a:gd name="connsiteY104" fmla="*/ 2118008 h 6858000"/>
              <a:gd name="connsiteX105" fmla="*/ 390075 w 1508539"/>
              <a:gd name="connsiteY105" fmla="*/ 2050531 h 6858000"/>
              <a:gd name="connsiteX106" fmla="*/ 381881 w 1508539"/>
              <a:gd name="connsiteY106" fmla="*/ 1963269 h 6858000"/>
              <a:gd name="connsiteX107" fmla="*/ 363059 w 1508539"/>
              <a:gd name="connsiteY107" fmla="*/ 1906352 h 6858000"/>
              <a:gd name="connsiteX108" fmla="*/ 339616 w 1508539"/>
              <a:gd name="connsiteY108" fmla="*/ 1861531 h 6858000"/>
              <a:gd name="connsiteX109" fmla="*/ 293415 w 1508539"/>
              <a:gd name="connsiteY109" fmla="*/ 1732919 h 6858000"/>
              <a:gd name="connsiteX110" fmla="*/ 265726 w 1508539"/>
              <a:gd name="connsiteY110" fmla="*/ 1663540 h 6858000"/>
              <a:gd name="connsiteX111" fmla="*/ 264852 w 1508539"/>
              <a:gd name="connsiteY111" fmla="*/ 1615777 h 6858000"/>
              <a:gd name="connsiteX112" fmla="*/ 245647 w 1508539"/>
              <a:gd name="connsiteY112" fmla="*/ 1563678 h 6858000"/>
              <a:gd name="connsiteX113" fmla="*/ 258727 w 1508539"/>
              <a:gd name="connsiteY113" fmla="*/ 1519474 h 6858000"/>
              <a:gd name="connsiteX114" fmla="*/ 251469 w 1508539"/>
              <a:gd name="connsiteY114" fmla="*/ 1477995 h 6858000"/>
              <a:gd name="connsiteX115" fmla="*/ 237554 w 1508539"/>
              <a:gd name="connsiteY115" fmla="*/ 1373769 h 6858000"/>
              <a:gd name="connsiteX116" fmla="*/ 245861 w 1508539"/>
              <a:gd name="connsiteY116" fmla="*/ 1307086 h 6858000"/>
              <a:gd name="connsiteX117" fmla="*/ 247049 w 1508539"/>
              <a:gd name="connsiteY117" fmla="*/ 1189033 h 6858000"/>
              <a:gd name="connsiteX118" fmla="*/ 251734 w 1508539"/>
              <a:gd name="connsiteY118" fmla="*/ 1168288 h 6858000"/>
              <a:gd name="connsiteX119" fmla="*/ 244016 w 1508539"/>
              <a:gd name="connsiteY119" fmla="*/ 1142577 h 6858000"/>
              <a:gd name="connsiteX120" fmla="*/ 233322 w 1508539"/>
              <a:gd name="connsiteY120" fmla="*/ 1088484 h 6858000"/>
              <a:gd name="connsiteX121" fmla="*/ 222058 w 1508539"/>
              <a:gd name="connsiteY121" fmla="*/ 1016103 h 6858000"/>
              <a:gd name="connsiteX122" fmla="*/ 223514 w 1508539"/>
              <a:gd name="connsiteY122" fmla="*/ 932283 h 6858000"/>
              <a:gd name="connsiteX123" fmla="*/ 225750 w 1508539"/>
              <a:gd name="connsiteY123" fmla="*/ 915925 h 6858000"/>
              <a:gd name="connsiteX124" fmla="*/ 218379 w 1508539"/>
              <a:gd name="connsiteY124" fmla="*/ 896999 h 6858000"/>
              <a:gd name="connsiteX125" fmla="*/ 187787 w 1508539"/>
              <a:gd name="connsiteY125" fmla="*/ 821517 h 6858000"/>
              <a:gd name="connsiteX126" fmla="*/ 166737 w 1508539"/>
              <a:gd name="connsiteY126" fmla="*/ 751353 h 6858000"/>
              <a:gd name="connsiteX127" fmla="*/ 166295 w 1508539"/>
              <a:gd name="connsiteY127" fmla="*/ 721230 h 6858000"/>
              <a:gd name="connsiteX128" fmla="*/ 151966 w 1508539"/>
              <a:gd name="connsiteY128" fmla="*/ 681659 h 6858000"/>
              <a:gd name="connsiteX129" fmla="*/ 137385 w 1508539"/>
              <a:gd name="connsiteY129" fmla="*/ 635218 h 6858000"/>
              <a:gd name="connsiteX130" fmla="*/ 142396 w 1508539"/>
              <a:gd name="connsiteY130" fmla="*/ 613763 h 6858000"/>
              <a:gd name="connsiteX131" fmla="*/ 128338 w 1508539"/>
              <a:gd name="connsiteY131" fmla="*/ 598582 h 6858000"/>
              <a:gd name="connsiteX132" fmla="*/ 128019 w 1508539"/>
              <a:gd name="connsiteY132" fmla="*/ 576846 h 6858000"/>
              <a:gd name="connsiteX133" fmla="*/ 107645 w 1508539"/>
              <a:gd name="connsiteY133" fmla="*/ 530055 h 6858000"/>
              <a:gd name="connsiteX134" fmla="*/ 106893 w 1508539"/>
              <a:gd name="connsiteY134" fmla="*/ 465389 h 6858000"/>
              <a:gd name="connsiteX135" fmla="*/ 89816 w 1508539"/>
              <a:gd name="connsiteY135" fmla="*/ 424699 h 6858000"/>
              <a:gd name="connsiteX136" fmla="*/ 90191 w 1508539"/>
              <a:gd name="connsiteY136" fmla="*/ 404917 h 6858000"/>
              <a:gd name="connsiteX137" fmla="*/ 70148 w 1508539"/>
              <a:gd name="connsiteY137" fmla="*/ 367211 h 6858000"/>
              <a:gd name="connsiteX138" fmla="*/ 36452 w 1508539"/>
              <a:gd name="connsiteY138" fmla="*/ 268519 h 6858000"/>
              <a:gd name="connsiteX139" fmla="*/ 23935 w 1508539"/>
              <a:gd name="connsiteY139" fmla="*/ 160886 h 6858000"/>
              <a:gd name="connsiteX140" fmla="*/ 19312 w 1508539"/>
              <a:gd name="connsiteY140" fmla="*/ 47336 h 6858000"/>
              <a:gd name="connsiteX141" fmla="*/ 0 w 1508539"/>
              <a:gd name="connsiteY141"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64248 w 1508539"/>
              <a:gd name="connsiteY7" fmla="*/ 6574442 h 6858000"/>
              <a:gd name="connsiteX8" fmla="*/ 164588 w 1508539"/>
              <a:gd name="connsiteY8" fmla="*/ 6568530 h 6858000"/>
              <a:gd name="connsiteX9" fmla="*/ 166997 w 1508539"/>
              <a:gd name="connsiteY9" fmla="*/ 6560674 h 6858000"/>
              <a:gd name="connsiteX10" fmla="*/ 201349 w 1508539"/>
              <a:gd name="connsiteY10" fmla="*/ 6530567 h 6858000"/>
              <a:gd name="connsiteX11" fmla="*/ 215389 w 1508539"/>
              <a:gd name="connsiteY11" fmla="*/ 6478062 h 6858000"/>
              <a:gd name="connsiteX12" fmla="*/ 226078 w 1508539"/>
              <a:gd name="connsiteY12" fmla="*/ 6460325 h 6858000"/>
              <a:gd name="connsiteX13" fmla="*/ 233311 w 1508539"/>
              <a:gd name="connsiteY13" fmla="*/ 6451488 h 6858000"/>
              <a:gd name="connsiteX14" fmla="*/ 234746 w 1508539"/>
              <a:gd name="connsiteY14" fmla="*/ 6451348 h 6858000"/>
              <a:gd name="connsiteX15" fmla="*/ 239104 w 1508539"/>
              <a:gd name="connsiteY15" fmla="*/ 6414240 h 6858000"/>
              <a:gd name="connsiteX16" fmla="*/ 241880 w 1508539"/>
              <a:gd name="connsiteY16" fmla="*/ 6384857 h 6858000"/>
              <a:gd name="connsiteX17" fmla="*/ 240591 w 1508539"/>
              <a:gd name="connsiteY17" fmla="*/ 6367510 h 6858000"/>
              <a:gd name="connsiteX18" fmla="*/ 244471 w 1508539"/>
              <a:gd name="connsiteY18" fmla="*/ 6349778 h 6858000"/>
              <a:gd name="connsiteX19" fmla="*/ 246136 w 1508539"/>
              <a:gd name="connsiteY19" fmla="*/ 6348250 h 6858000"/>
              <a:gd name="connsiteX20" fmla="*/ 262170 w 1508539"/>
              <a:gd name="connsiteY20" fmla="*/ 6281972 h 6858000"/>
              <a:gd name="connsiteX21" fmla="*/ 290557 w 1508539"/>
              <a:gd name="connsiteY21" fmla="*/ 6153037 h 6858000"/>
              <a:gd name="connsiteX22" fmla="*/ 314428 w 1508539"/>
              <a:gd name="connsiteY22" fmla="*/ 6113913 h 6858000"/>
              <a:gd name="connsiteX23" fmla="*/ 318721 w 1508539"/>
              <a:gd name="connsiteY23" fmla="*/ 6028119 h 6858000"/>
              <a:gd name="connsiteX24" fmla="*/ 363126 w 1508539"/>
              <a:gd name="connsiteY24" fmla="*/ 5934687 h 6858000"/>
              <a:gd name="connsiteX25" fmla="*/ 408411 w 1508539"/>
              <a:gd name="connsiteY25" fmla="*/ 5704905 h 6858000"/>
              <a:gd name="connsiteX26" fmla="*/ 431404 w 1508539"/>
              <a:gd name="connsiteY26" fmla="*/ 5665173 h 6858000"/>
              <a:gd name="connsiteX27" fmla="*/ 465121 w 1508539"/>
              <a:gd name="connsiteY27" fmla="*/ 5563435 h 6858000"/>
              <a:gd name="connsiteX28" fmla="*/ 494626 w 1508539"/>
              <a:gd name="connsiteY28" fmla="*/ 5476393 h 6858000"/>
              <a:gd name="connsiteX29" fmla="*/ 525819 w 1508539"/>
              <a:gd name="connsiteY29" fmla="*/ 5396260 h 6858000"/>
              <a:gd name="connsiteX30" fmla="*/ 541800 w 1508539"/>
              <a:gd name="connsiteY30" fmla="*/ 5330009 h 6858000"/>
              <a:gd name="connsiteX31" fmla="*/ 575293 w 1508539"/>
              <a:gd name="connsiteY31" fmla="*/ 5273739 h 6858000"/>
              <a:gd name="connsiteX32" fmla="*/ 584892 w 1508539"/>
              <a:gd name="connsiteY32" fmla="*/ 5241779 h 6858000"/>
              <a:gd name="connsiteX33" fmla="*/ 596118 w 1508539"/>
              <a:gd name="connsiteY33" fmla="*/ 5225268 h 6858000"/>
              <a:gd name="connsiteX34" fmla="*/ 597138 w 1508539"/>
              <a:gd name="connsiteY34" fmla="*/ 5217684 h 6858000"/>
              <a:gd name="connsiteX35" fmla="*/ 604479 w 1508539"/>
              <a:gd name="connsiteY35" fmla="*/ 5193377 h 6858000"/>
              <a:gd name="connsiteX36" fmla="*/ 607782 w 1508539"/>
              <a:gd name="connsiteY36" fmla="*/ 5179288 h 6858000"/>
              <a:gd name="connsiteX37" fmla="*/ 608766 w 1508539"/>
              <a:gd name="connsiteY37" fmla="*/ 5173621 h 6858000"/>
              <a:gd name="connsiteX38" fmla="*/ 604400 w 1508539"/>
              <a:gd name="connsiteY38" fmla="*/ 5159961 h 6858000"/>
              <a:gd name="connsiteX39" fmla="*/ 611077 w 1508539"/>
              <a:gd name="connsiteY39" fmla="*/ 5144295 h 6858000"/>
              <a:gd name="connsiteX40" fmla="*/ 608010 w 1508539"/>
              <a:gd name="connsiteY40" fmla="*/ 5125185 h 6858000"/>
              <a:gd name="connsiteX41" fmla="*/ 614840 w 1508539"/>
              <a:gd name="connsiteY41" fmla="*/ 5121884 h 6858000"/>
              <a:gd name="connsiteX42" fmla="*/ 621876 w 1508539"/>
              <a:gd name="connsiteY42" fmla="*/ 5067850 h 6858000"/>
              <a:gd name="connsiteX43" fmla="*/ 624607 w 1508539"/>
              <a:gd name="connsiteY43" fmla="*/ 5060861 h 6858000"/>
              <a:gd name="connsiteX44" fmla="*/ 621311 w 1508539"/>
              <a:gd name="connsiteY44" fmla="*/ 5034192 h 6858000"/>
              <a:gd name="connsiteX45" fmla="*/ 622865 w 1508539"/>
              <a:gd name="connsiteY45" fmla="*/ 4993030 h 6858000"/>
              <a:gd name="connsiteX46" fmla="*/ 629774 w 1508539"/>
              <a:gd name="connsiteY46" fmla="*/ 4946844 h 6858000"/>
              <a:gd name="connsiteX47" fmla="*/ 625630 w 1508539"/>
              <a:gd name="connsiteY47" fmla="*/ 4932692 h 6858000"/>
              <a:gd name="connsiteX48" fmla="*/ 641033 w 1508539"/>
              <a:gd name="connsiteY48" fmla="*/ 4858827 h 6858000"/>
              <a:gd name="connsiteX49" fmla="*/ 646936 w 1508539"/>
              <a:gd name="connsiteY49" fmla="*/ 4821170 h 6858000"/>
              <a:gd name="connsiteX50" fmla="*/ 651669 w 1508539"/>
              <a:gd name="connsiteY50" fmla="*/ 4780965 h 6858000"/>
              <a:gd name="connsiteX51" fmla="*/ 652962 w 1508539"/>
              <a:gd name="connsiteY51" fmla="*/ 4750867 h 6858000"/>
              <a:gd name="connsiteX52" fmla="*/ 650769 w 1508539"/>
              <a:gd name="connsiteY52" fmla="*/ 4690749 h 6858000"/>
              <a:gd name="connsiteX53" fmla="*/ 646249 w 1508539"/>
              <a:gd name="connsiteY53" fmla="*/ 4584173 h 6858000"/>
              <a:gd name="connsiteX54" fmla="*/ 641332 w 1508539"/>
              <a:gd name="connsiteY54" fmla="*/ 4444346 h 6858000"/>
              <a:gd name="connsiteX55" fmla="*/ 637897 w 1508539"/>
              <a:gd name="connsiteY55" fmla="*/ 4375228 h 6858000"/>
              <a:gd name="connsiteX56" fmla="*/ 618550 w 1508539"/>
              <a:gd name="connsiteY56" fmla="*/ 4214165 h 6858000"/>
              <a:gd name="connsiteX57" fmla="*/ 622623 w 1508539"/>
              <a:gd name="connsiteY57" fmla="*/ 4090296 h 6858000"/>
              <a:gd name="connsiteX58" fmla="*/ 607879 w 1508539"/>
              <a:gd name="connsiteY58" fmla="*/ 4033999 h 6858000"/>
              <a:gd name="connsiteX59" fmla="*/ 609028 w 1508539"/>
              <a:gd name="connsiteY59" fmla="*/ 4031933 h 6858000"/>
              <a:gd name="connsiteX60" fmla="*/ 607604 w 1508539"/>
              <a:gd name="connsiteY60" fmla="*/ 4013953 h 6858000"/>
              <a:gd name="connsiteX61" fmla="*/ 593899 w 1508539"/>
              <a:gd name="connsiteY61" fmla="*/ 3974753 h 6858000"/>
              <a:gd name="connsiteX62" fmla="*/ 595497 w 1508539"/>
              <a:gd name="connsiteY62" fmla="*/ 3969950 h 6858000"/>
              <a:gd name="connsiteX63" fmla="*/ 588919 w 1508539"/>
              <a:gd name="connsiteY63" fmla="*/ 3933779 h 6858000"/>
              <a:gd name="connsiteX64" fmla="*/ 590250 w 1508539"/>
              <a:gd name="connsiteY64" fmla="*/ 3933093 h 6858000"/>
              <a:gd name="connsiteX65" fmla="*/ 594604 w 1508539"/>
              <a:gd name="connsiteY65" fmla="*/ 3922082 h 6858000"/>
              <a:gd name="connsiteX66" fmla="*/ 599682 w 1508539"/>
              <a:gd name="connsiteY66" fmla="*/ 3901461 h 6858000"/>
              <a:gd name="connsiteX67" fmla="*/ 622276 w 1508539"/>
              <a:gd name="connsiteY67" fmla="*/ 3813873 h 6858000"/>
              <a:gd name="connsiteX68" fmla="*/ 621701 w 1508539"/>
              <a:gd name="connsiteY68" fmla="*/ 3806161 h 6858000"/>
              <a:gd name="connsiteX69" fmla="*/ 622008 w 1508539"/>
              <a:gd name="connsiteY69" fmla="*/ 3805957 h 6858000"/>
              <a:gd name="connsiteX70" fmla="*/ 622035 w 1508539"/>
              <a:gd name="connsiteY70" fmla="*/ 3797724 h 6858000"/>
              <a:gd name="connsiteX71" fmla="*/ 620650 w 1508539"/>
              <a:gd name="connsiteY71" fmla="*/ 3792098 h 6858000"/>
              <a:gd name="connsiteX72" fmla="*/ 619534 w 1508539"/>
              <a:gd name="connsiteY72" fmla="*/ 3777135 h 6858000"/>
              <a:gd name="connsiteX73" fmla="*/ 621267 w 1508539"/>
              <a:gd name="connsiteY73" fmla="*/ 3771656 h 6858000"/>
              <a:gd name="connsiteX74" fmla="*/ 625010 w 1508539"/>
              <a:gd name="connsiteY74" fmla="*/ 3769007 h 6858000"/>
              <a:gd name="connsiteX75" fmla="*/ 624476 w 1508539"/>
              <a:gd name="connsiteY75" fmla="*/ 3767709 h 6858000"/>
              <a:gd name="connsiteX76" fmla="*/ 633172 w 1508539"/>
              <a:gd name="connsiteY76" fmla="*/ 3738082 h 6858000"/>
              <a:gd name="connsiteX77" fmla="*/ 640518 w 1508539"/>
              <a:gd name="connsiteY77" fmla="*/ 3673397 h 6858000"/>
              <a:gd name="connsiteX78" fmla="*/ 639814 w 1508539"/>
              <a:gd name="connsiteY78" fmla="*/ 3637109 h 6858000"/>
              <a:gd name="connsiteX79" fmla="*/ 643257 w 1508539"/>
              <a:gd name="connsiteY79" fmla="*/ 3536883 h 6858000"/>
              <a:gd name="connsiteX80" fmla="*/ 650795 w 1508539"/>
              <a:gd name="connsiteY80" fmla="*/ 3435652 h 6858000"/>
              <a:gd name="connsiteX81" fmla="*/ 652466 w 1508539"/>
              <a:gd name="connsiteY81" fmla="*/ 3307769 h 6858000"/>
              <a:gd name="connsiteX82" fmla="*/ 670029 w 1508539"/>
              <a:gd name="connsiteY82" fmla="*/ 3250522 h 6858000"/>
              <a:gd name="connsiteX83" fmla="*/ 670454 w 1508539"/>
              <a:gd name="connsiteY83" fmla="*/ 3229163 h 6858000"/>
              <a:gd name="connsiteX84" fmla="*/ 672277 w 1508539"/>
              <a:gd name="connsiteY84" fmla="*/ 3217217 h 6858000"/>
              <a:gd name="connsiteX85" fmla="*/ 659112 w 1508539"/>
              <a:gd name="connsiteY85" fmla="*/ 3183755 h 6858000"/>
              <a:gd name="connsiteX86" fmla="*/ 659613 w 1508539"/>
              <a:gd name="connsiteY86" fmla="*/ 3178642 h 6858000"/>
              <a:gd name="connsiteX87" fmla="*/ 647213 w 1508539"/>
              <a:gd name="connsiteY87" fmla="*/ 3158586 h 6858000"/>
              <a:gd name="connsiteX88" fmla="*/ 632398 w 1508539"/>
              <a:gd name="connsiteY88" fmla="*/ 3129034 h 6858000"/>
              <a:gd name="connsiteX89" fmla="*/ 633063 w 1508539"/>
              <a:gd name="connsiteY89" fmla="*/ 3126682 h 6858000"/>
              <a:gd name="connsiteX90" fmla="*/ 623931 w 1508539"/>
              <a:gd name="connsiteY90" fmla="*/ 3114519 h 6858000"/>
              <a:gd name="connsiteX91" fmla="*/ 610540 w 1508539"/>
              <a:gd name="connsiteY91" fmla="*/ 3106272 h 6858000"/>
              <a:gd name="connsiteX92" fmla="*/ 583270 w 1508539"/>
              <a:gd name="connsiteY92" fmla="*/ 2958185 h 6858000"/>
              <a:gd name="connsiteX93" fmla="*/ 525884 w 1508539"/>
              <a:gd name="connsiteY93" fmla="*/ 2762989 h 6858000"/>
              <a:gd name="connsiteX94" fmla="*/ 474802 w 1508539"/>
              <a:gd name="connsiteY94" fmla="*/ 2554718 h 6858000"/>
              <a:gd name="connsiteX95" fmla="*/ 454896 w 1508539"/>
              <a:gd name="connsiteY95" fmla="*/ 2485734 h 6858000"/>
              <a:gd name="connsiteX96" fmla="*/ 445619 w 1508539"/>
              <a:gd name="connsiteY96" fmla="*/ 2447068 h 6858000"/>
              <a:gd name="connsiteX97" fmla="*/ 432580 w 1508539"/>
              <a:gd name="connsiteY97" fmla="*/ 2425819 h 6858000"/>
              <a:gd name="connsiteX98" fmla="*/ 438579 w 1508539"/>
              <a:gd name="connsiteY98" fmla="*/ 2402874 h 6858000"/>
              <a:gd name="connsiteX99" fmla="*/ 441191 w 1508539"/>
              <a:gd name="connsiteY99" fmla="*/ 2381443 h 6858000"/>
              <a:gd name="connsiteX100" fmla="*/ 417520 w 1508539"/>
              <a:gd name="connsiteY100" fmla="*/ 2261920 h 6858000"/>
              <a:gd name="connsiteX101" fmla="*/ 407407 w 1508539"/>
              <a:gd name="connsiteY101" fmla="*/ 2195378 h 6858000"/>
              <a:gd name="connsiteX102" fmla="*/ 391624 w 1508539"/>
              <a:gd name="connsiteY102" fmla="*/ 2155135 h 6858000"/>
              <a:gd name="connsiteX103" fmla="*/ 389082 w 1508539"/>
              <a:gd name="connsiteY103" fmla="*/ 2118008 h 6858000"/>
              <a:gd name="connsiteX104" fmla="*/ 390075 w 1508539"/>
              <a:gd name="connsiteY104" fmla="*/ 2050531 h 6858000"/>
              <a:gd name="connsiteX105" fmla="*/ 381881 w 1508539"/>
              <a:gd name="connsiteY105" fmla="*/ 1963269 h 6858000"/>
              <a:gd name="connsiteX106" fmla="*/ 363059 w 1508539"/>
              <a:gd name="connsiteY106" fmla="*/ 1906352 h 6858000"/>
              <a:gd name="connsiteX107" fmla="*/ 339616 w 1508539"/>
              <a:gd name="connsiteY107" fmla="*/ 1861531 h 6858000"/>
              <a:gd name="connsiteX108" fmla="*/ 293415 w 1508539"/>
              <a:gd name="connsiteY108" fmla="*/ 1732919 h 6858000"/>
              <a:gd name="connsiteX109" fmla="*/ 265726 w 1508539"/>
              <a:gd name="connsiteY109" fmla="*/ 1663540 h 6858000"/>
              <a:gd name="connsiteX110" fmla="*/ 264852 w 1508539"/>
              <a:gd name="connsiteY110" fmla="*/ 1615777 h 6858000"/>
              <a:gd name="connsiteX111" fmla="*/ 245647 w 1508539"/>
              <a:gd name="connsiteY111" fmla="*/ 1563678 h 6858000"/>
              <a:gd name="connsiteX112" fmla="*/ 258727 w 1508539"/>
              <a:gd name="connsiteY112" fmla="*/ 1519474 h 6858000"/>
              <a:gd name="connsiteX113" fmla="*/ 251469 w 1508539"/>
              <a:gd name="connsiteY113" fmla="*/ 1477995 h 6858000"/>
              <a:gd name="connsiteX114" fmla="*/ 237554 w 1508539"/>
              <a:gd name="connsiteY114" fmla="*/ 1373769 h 6858000"/>
              <a:gd name="connsiteX115" fmla="*/ 245861 w 1508539"/>
              <a:gd name="connsiteY115" fmla="*/ 1307086 h 6858000"/>
              <a:gd name="connsiteX116" fmla="*/ 247049 w 1508539"/>
              <a:gd name="connsiteY116" fmla="*/ 1189033 h 6858000"/>
              <a:gd name="connsiteX117" fmla="*/ 251734 w 1508539"/>
              <a:gd name="connsiteY117" fmla="*/ 1168288 h 6858000"/>
              <a:gd name="connsiteX118" fmla="*/ 244016 w 1508539"/>
              <a:gd name="connsiteY118" fmla="*/ 1142577 h 6858000"/>
              <a:gd name="connsiteX119" fmla="*/ 233322 w 1508539"/>
              <a:gd name="connsiteY119" fmla="*/ 1088484 h 6858000"/>
              <a:gd name="connsiteX120" fmla="*/ 222058 w 1508539"/>
              <a:gd name="connsiteY120" fmla="*/ 1016103 h 6858000"/>
              <a:gd name="connsiteX121" fmla="*/ 223514 w 1508539"/>
              <a:gd name="connsiteY121" fmla="*/ 932283 h 6858000"/>
              <a:gd name="connsiteX122" fmla="*/ 225750 w 1508539"/>
              <a:gd name="connsiteY122" fmla="*/ 915925 h 6858000"/>
              <a:gd name="connsiteX123" fmla="*/ 218379 w 1508539"/>
              <a:gd name="connsiteY123" fmla="*/ 896999 h 6858000"/>
              <a:gd name="connsiteX124" fmla="*/ 187787 w 1508539"/>
              <a:gd name="connsiteY124" fmla="*/ 821517 h 6858000"/>
              <a:gd name="connsiteX125" fmla="*/ 166737 w 1508539"/>
              <a:gd name="connsiteY125" fmla="*/ 751353 h 6858000"/>
              <a:gd name="connsiteX126" fmla="*/ 166295 w 1508539"/>
              <a:gd name="connsiteY126" fmla="*/ 721230 h 6858000"/>
              <a:gd name="connsiteX127" fmla="*/ 151966 w 1508539"/>
              <a:gd name="connsiteY127" fmla="*/ 681659 h 6858000"/>
              <a:gd name="connsiteX128" fmla="*/ 137385 w 1508539"/>
              <a:gd name="connsiteY128" fmla="*/ 635218 h 6858000"/>
              <a:gd name="connsiteX129" fmla="*/ 142396 w 1508539"/>
              <a:gd name="connsiteY129" fmla="*/ 613763 h 6858000"/>
              <a:gd name="connsiteX130" fmla="*/ 128338 w 1508539"/>
              <a:gd name="connsiteY130" fmla="*/ 598582 h 6858000"/>
              <a:gd name="connsiteX131" fmla="*/ 128019 w 1508539"/>
              <a:gd name="connsiteY131" fmla="*/ 576846 h 6858000"/>
              <a:gd name="connsiteX132" fmla="*/ 107645 w 1508539"/>
              <a:gd name="connsiteY132" fmla="*/ 530055 h 6858000"/>
              <a:gd name="connsiteX133" fmla="*/ 106893 w 1508539"/>
              <a:gd name="connsiteY133" fmla="*/ 465389 h 6858000"/>
              <a:gd name="connsiteX134" fmla="*/ 89816 w 1508539"/>
              <a:gd name="connsiteY134" fmla="*/ 424699 h 6858000"/>
              <a:gd name="connsiteX135" fmla="*/ 90191 w 1508539"/>
              <a:gd name="connsiteY135" fmla="*/ 404917 h 6858000"/>
              <a:gd name="connsiteX136" fmla="*/ 70148 w 1508539"/>
              <a:gd name="connsiteY136" fmla="*/ 367211 h 6858000"/>
              <a:gd name="connsiteX137" fmla="*/ 36452 w 1508539"/>
              <a:gd name="connsiteY137" fmla="*/ 268519 h 6858000"/>
              <a:gd name="connsiteX138" fmla="*/ 23935 w 1508539"/>
              <a:gd name="connsiteY138" fmla="*/ 160886 h 6858000"/>
              <a:gd name="connsiteX139" fmla="*/ 19312 w 1508539"/>
              <a:gd name="connsiteY139" fmla="*/ 47336 h 6858000"/>
              <a:gd name="connsiteX140" fmla="*/ 0 w 1508539"/>
              <a:gd name="connsiteY140"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4248 w 1508539"/>
              <a:gd name="connsiteY6" fmla="*/ 6574442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31404 w 1508539"/>
              <a:gd name="connsiteY25" fmla="*/ 5665173 h 6858000"/>
              <a:gd name="connsiteX26" fmla="*/ 465121 w 1508539"/>
              <a:gd name="connsiteY26" fmla="*/ 5563435 h 6858000"/>
              <a:gd name="connsiteX27" fmla="*/ 494626 w 1508539"/>
              <a:gd name="connsiteY27" fmla="*/ 5476393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31404 w 1508539"/>
              <a:gd name="connsiteY25" fmla="*/ 5665173 h 6858000"/>
              <a:gd name="connsiteX26" fmla="*/ 465121 w 1508539"/>
              <a:gd name="connsiteY26" fmla="*/ 5563435 h 6858000"/>
              <a:gd name="connsiteX27" fmla="*/ 494626 w 1508539"/>
              <a:gd name="connsiteY27" fmla="*/ 5476393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31404 w 1508539"/>
              <a:gd name="connsiteY25" fmla="*/ 5665173 h 6858000"/>
              <a:gd name="connsiteX26" fmla="*/ 465121 w 1508539"/>
              <a:gd name="connsiteY26" fmla="*/ 5563435 h 6858000"/>
              <a:gd name="connsiteX27" fmla="*/ 494626 w 1508539"/>
              <a:gd name="connsiteY27" fmla="*/ 5476393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33885 w 1508539"/>
              <a:gd name="connsiteY4" fmla="*/ 6729139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31404 w 1508539"/>
              <a:gd name="connsiteY25" fmla="*/ 5665173 h 6858000"/>
              <a:gd name="connsiteX26" fmla="*/ 465121 w 1508539"/>
              <a:gd name="connsiteY26" fmla="*/ 5563435 h 6858000"/>
              <a:gd name="connsiteX27" fmla="*/ 494626 w 1508539"/>
              <a:gd name="connsiteY27" fmla="*/ 5476393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33885 w 1508539"/>
              <a:gd name="connsiteY4" fmla="*/ 6729139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494626 w 1508539"/>
              <a:gd name="connsiteY27" fmla="*/ 5476393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33885 w 1508539"/>
              <a:gd name="connsiteY4" fmla="*/ 6729139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133885 w 1508539"/>
              <a:gd name="connsiteY4" fmla="*/ 6729139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164588 w 1508539"/>
              <a:gd name="connsiteY7" fmla="*/ 6568530 h 6858000"/>
              <a:gd name="connsiteX8" fmla="*/ 340301 w 1508539"/>
              <a:gd name="connsiteY8" fmla="*/ 6572601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40301 w 1508539"/>
              <a:gd name="connsiteY8" fmla="*/ 6572601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226078 w 1508539"/>
              <a:gd name="connsiteY11" fmla="*/ 6460325 h 6858000"/>
              <a:gd name="connsiteX12" fmla="*/ 233311 w 1508539"/>
              <a:gd name="connsiteY12" fmla="*/ 6451488 h 6858000"/>
              <a:gd name="connsiteX13" fmla="*/ 454546 w 1508539"/>
              <a:gd name="connsiteY13" fmla="*/ 6379786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226078 w 1508539"/>
              <a:gd name="connsiteY11" fmla="*/ 6460325 h 6858000"/>
              <a:gd name="connsiteX12" fmla="*/ 410841 w 1508539"/>
              <a:gd name="connsiteY12" fmla="*/ 6431610 h 6858000"/>
              <a:gd name="connsiteX13" fmla="*/ 454546 w 1508539"/>
              <a:gd name="connsiteY13" fmla="*/ 6379786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504057 h 6858000"/>
              <a:gd name="connsiteX12" fmla="*/ 410841 w 1508539"/>
              <a:gd name="connsiteY12" fmla="*/ 6431610 h 6858000"/>
              <a:gd name="connsiteX13" fmla="*/ 454546 w 1508539"/>
              <a:gd name="connsiteY13" fmla="*/ 6379786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410113 w 1508539"/>
              <a:gd name="connsiteY19" fmla="*/ 6202459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14428 w 1508539"/>
              <a:gd name="connsiteY21" fmla="*/ 6113913 h 6858000"/>
              <a:gd name="connsiteX22" fmla="*/ 31872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1872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408911 w 1508539"/>
              <a:gd name="connsiteY20" fmla="*/ 6153037 h 6858000"/>
              <a:gd name="connsiteX21" fmla="*/ 394739 w 1508539"/>
              <a:gd name="connsiteY21" fmla="*/ 6090059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408911 w 1508539"/>
              <a:gd name="connsiteY20" fmla="*/ 6153037 h 6858000"/>
              <a:gd name="connsiteX21" fmla="*/ 424326 w 1508539"/>
              <a:gd name="connsiteY21" fmla="*/ 6078132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81826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408911 w 1508539"/>
              <a:gd name="connsiteY20" fmla="*/ 6153037 h 6858000"/>
              <a:gd name="connsiteX21" fmla="*/ 424326 w 1508539"/>
              <a:gd name="connsiteY21" fmla="*/ 6078132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81826 w 1508539"/>
              <a:gd name="connsiteY4" fmla="*/ 6776847 h 6858000"/>
              <a:gd name="connsiteX5" fmla="*/ 293326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408911 w 1508539"/>
              <a:gd name="connsiteY20" fmla="*/ 6153037 h 6858000"/>
              <a:gd name="connsiteX21" fmla="*/ 424326 w 1508539"/>
              <a:gd name="connsiteY21" fmla="*/ 6078132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81826 w 1508539"/>
              <a:gd name="connsiteY4" fmla="*/ 6776847 h 6858000"/>
              <a:gd name="connsiteX5" fmla="*/ 293326 w 1508539"/>
              <a:gd name="connsiteY5" fmla="*/ 6737706 h 6858000"/>
              <a:gd name="connsiteX6" fmla="*/ 318065 w 1508539"/>
              <a:gd name="connsiteY6" fmla="*/ 6691589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408911 w 1508539"/>
              <a:gd name="connsiteY20" fmla="*/ 6153037 h 6858000"/>
              <a:gd name="connsiteX21" fmla="*/ 424326 w 1508539"/>
              <a:gd name="connsiteY21" fmla="*/ 6078132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164830 w 1491612"/>
              <a:gd name="connsiteY0" fmla="*/ 0 h 6858000"/>
              <a:gd name="connsiteX1" fmla="*/ 1491612 w 1491612"/>
              <a:gd name="connsiteY1" fmla="*/ 0 h 6858000"/>
              <a:gd name="connsiteX2" fmla="*/ 1491612 w 1491612"/>
              <a:gd name="connsiteY2" fmla="*/ 6858000 h 6858000"/>
              <a:gd name="connsiteX3" fmla="*/ 228306 w 1491612"/>
              <a:gd name="connsiteY3" fmla="*/ 6857735 h 6858000"/>
              <a:gd name="connsiteX4" fmla="*/ 264899 w 1491612"/>
              <a:gd name="connsiteY4" fmla="*/ 6776847 h 6858000"/>
              <a:gd name="connsiteX5" fmla="*/ 276399 w 1491612"/>
              <a:gd name="connsiteY5" fmla="*/ 6737706 h 6858000"/>
              <a:gd name="connsiteX6" fmla="*/ 301138 w 1491612"/>
              <a:gd name="connsiteY6" fmla="*/ 6691589 h 6858000"/>
              <a:gd name="connsiteX7" fmla="*/ 278695 w 1491612"/>
              <a:gd name="connsiteY7" fmla="*/ 6659970 h 6858000"/>
              <a:gd name="connsiteX8" fmla="*/ 293786 w 1491612"/>
              <a:gd name="connsiteY8" fmla="*/ 6636211 h 6858000"/>
              <a:gd name="connsiteX9" fmla="*/ 311230 w 1491612"/>
              <a:gd name="connsiteY9" fmla="*/ 6594177 h 6858000"/>
              <a:gd name="connsiteX10" fmla="*/ 325270 w 1491612"/>
              <a:gd name="connsiteY10" fmla="*/ 6557575 h 6858000"/>
              <a:gd name="connsiteX11" fmla="*/ 378227 w 1491612"/>
              <a:gd name="connsiteY11" fmla="*/ 6492130 h 6858000"/>
              <a:gd name="connsiteX12" fmla="*/ 393914 w 1491612"/>
              <a:gd name="connsiteY12" fmla="*/ 6431610 h 6858000"/>
              <a:gd name="connsiteX13" fmla="*/ 437619 w 1491612"/>
              <a:gd name="connsiteY13" fmla="*/ 6379786 h 6858000"/>
              <a:gd name="connsiteX14" fmla="*/ 420842 w 1491612"/>
              <a:gd name="connsiteY14" fmla="*/ 6334727 h 6858000"/>
              <a:gd name="connsiteX15" fmla="*/ 398257 w 1491612"/>
              <a:gd name="connsiteY15" fmla="*/ 6313295 h 6858000"/>
              <a:gd name="connsiteX16" fmla="*/ 405421 w 1491612"/>
              <a:gd name="connsiteY16" fmla="*/ 6280046 h 6858000"/>
              <a:gd name="connsiteX17" fmla="*/ 388166 w 1491612"/>
              <a:gd name="connsiteY17" fmla="*/ 6270265 h 6858000"/>
              <a:gd name="connsiteX18" fmla="*/ 415194 w 1491612"/>
              <a:gd name="connsiteY18" fmla="*/ 6252834 h 6858000"/>
              <a:gd name="connsiteX19" fmla="*/ 393186 w 1491612"/>
              <a:gd name="connsiteY19" fmla="*/ 6202459 h 6858000"/>
              <a:gd name="connsiteX20" fmla="*/ 391984 w 1491612"/>
              <a:gd name="connsiteY20" fmla="*/ 6153037 h 6858000"/>
              <a:gd name="connsiteX21" fmla="*/ 407399 w 1491612"/>
              <a:gd name="connsiteY21" fmla="*/ 6078132 h 6858000"/>
              <a:gd name="connsiteX22" fmla="*/ 394786 w 1491612"/>
              <a:gd name="connsiteY22" fmla="*/ 6028119 h 6858000"/>
              <a:gd name="connsiteX23" fmla="*/ 380015 w 1491612"/>
              <a:gd name="connsiteY23" fmla="*/ 5926735 h 6858000"/>
              <a:gd name="connsiteX24" fmla="*/ 429527 w 1491612"/>
              <a:gd name="connsiteY24" fmla="*/ 5712857 h 6858000"/>
              <a:gd name="connsiteX25" fmla="*/ 408602 w 1491612"/>
              <a:gd name="connsiteY25" fmla="*/ 5676393 h 6858000"/>
              <a:gd name="connsiteX26" fmla="*/ 448194 w 1491612"/>
              <a:gd name="connsiteY26" fmla="*/ 5563435 h 6858000"/>
              <a:gd name="connsiteX27" fmla="*/ 495324 w 1491612"/>
              <a:gd name="connsiteY27" fmla="*/ 5437125 h 6858000"/>
              <a:gd name="connsiteX28" fmla="*/ 508892 w 1491612"/>
              <a:gd name="connsiteY28" fmla="*/ 5396260 h 6858000"/>
              <a:gd name="connsiteX29" fmla="*/ 524873 w 1491612"/>
              <a:gd name="connsiteY29" fmla="*/ 5330009 h 6858000"/>
              <a:gd name="connsiteX30" fmla="*/ 558366 w 1491612"/>
              <a:gd name="connsiteY30" fmla="*/ 5273739 h 6858000"/>
              <a:gd name="connsiteX31" fmla="*/ 567965 w 1491612"/>
              <a:gd name="connsiteY31" fmla="*/ 5241779 h 6858000"/>
              <a:gd name="connsiteX32" fmla="*/ 579191 w 1491612"/>
              <a:gd name="connsiteY32" fmla="*/ 5225268 h 6858000"/>
              <a:gd name="connsiteX33" fmla="*/ 580211 w 1491612"/>
              <a:gd name="connsiteY33" fmla="*/ 5217684 h 6858000"/>
              <a:gd name="connsiteX34" fmla="*/ 587552 w 1491612"/>
              <a:gd name="connsiteY34" fmla="*/ 5193377 h 6858000"/>
              <a:gd name="connsiteX35" fmla="*/ 590855 w 1491612"/>
              <a:gd name="connsiteY35" fmla="*/ 5179288 h 6858000"/>
              <a:gd name="connsiteX36" fmla="*/ 591839 w 1491612"/>
              <a:gd name="connsiteY36" fmla="*/ 5173621 h 6858000"/>
              <a:gd name="connsiteX37" fmla="*/ 587473 w 1491612"/>
              <a:gd name="connsiteY37" fmla="*/ 5159961 h 6858000"/>
              <a:gd name="connsiteX38" fmla="*/ 594150 w 1491612"/>
              <a:gd name="connsiteY38" fmla="*/ 5144295 h 6858000"/>
              <a:gd name="connsiteX39" fmla="*/ 591083 w 1491612"/>
              <a:gd name="connsiteY39" fmla="*/ 5125185 h 6858000"/>
              <a:gd name="connsiteX40" fmla="*/ 597913 w 1491612"/>
              <a:gd name="connsiteY40" fmla="*/ 5121884 h 6858000"/>
              <a:gd name="connsiteX41" fmla="*/ 604949 w 1491612"/>
              <a:gd name="connsiteY41" fmla="*/ 5067850 h 6858000"/>
              <a:gd name="connsiteX42" fmla="*/ 607680 w 1491612"/>
              <a:gd name="connsiteY42" fmla="*/ 5060861 h 6858000"/>
              <a:gd name="connsiteX43" fmla="*/ 604384 w 1491612"/>
              <a:gd name="connsiteY43" fmla="*/ 5034192 h 6858000"/>
              <a:gd name="connsiteX44" fmla="*/ 605938 w 1491612"/>
              <a:gd name="connsiteY44" fmla="*/ 4993030 h 6858000"/>
              <a:gd name="connsiteX45" fmla="*/ 612847 w 1491612"/>
              <a:gd name="connsiteY45" fmla="*/ 4946844 h 6858000"/>
              <a:gd name="connsiteX46" fmla="*/ 608703 w 1491612"/>
              <a:gd name="connsiteY46" fmla="*/ 4932692 h 6858000"/>
              <a:gd name="connsiteX47" fmla="*/ 624106 w 1491612"/>
              <a:gd name="connsiteY47" fmla="*/ 4858827 h 6858000"/>
              <a:gd name="connsiteX48" fmla="*/ 630009 w 1491612"/>
              <a:gd name="connsiteY48" fmla="*/ 4821170 h 6858000"/>
              <a:gd name="connsiteX49" fmla="*/ 634742 w 1491612"/>
              <a:gd name="connsiteY49" fmla="*/ 4780965 h 6858000"/>
              <a:gd name="connsiteX50" fmla="*/ 636035 w 1491612"/>
              <a:gd name="connsiteY50" fmla="*/ 4750867 h 6858000"/>
              <a:gd name="connsiteX51" fmla="*/ 633842 w 1491612"/>
              <a:gd name="connsiteY51" fmla="*/ 4690749 h 6858000"/>
              <a:gd name="connsiteX52" fmla="*/ 629322 w 1491612"/>
              <a:gd name="connsiteY52" fmla="*/ 4584173 h 6858000"/>
              <a:gd name="connsiteX53" fmla="*/ 624405 w 1491612"/>
              <a:gd name="connsiteY53" fmla="*/ 4444346 h 6858000"/>
              <a:gd name="connsiteX54" fmla="*/ 620970 w 1491612"/>
              <a:gd name="connsiteY54" fmla="*/ 4375228 h 6858000"/>
              <a:gd name="connsiteX55" fmla="*/ 601623 w 1491612"/>
              <a:gd name="connsiteY55" fmla="*/ 4214165 h 6858000"/>
              <a:gd name="connsiteX56" fmla="*/ 605696 w 1491612"/>
              <a:gd name="connsiteY56" fmla="*/ 4090296 h 6858000"/>
              <a:gd name="connsiteX57" fmla="*/ 590952 w 1491612"/>
              <a:gd name="connsiteY57" fmla="*/ 4033999 h 6858000"/>
              <a:gd name="connsiteX58" fmla="*/ 592101 w 1491612"/>
              <a:gd name="connsiteY58" fmla="*/ 4031933 h 6858000"/>
              <a:gd name="connsiteX59" fmla="*/ 590677 w 1491612"/>
              <a:gd name="connsiteY59" fmla="*/ 4013953 h 6858000"/>
              <a:gd name="connsiteX60" fmla="*/ 576972 w 1491612"/>
              <a:gd name="connsiteY60" fmla="*/ 3974753 h 6858000"/>
              <a:gd name="connsiteX61" fmla="*/ 578570 w 1491612"/>
              <a:gd name="connsiteY61" fmla="*/ 3969950 h 6858000"/>
              <a:gd name="connsiteX62" fmla="*/ 571992 w 1491612"/>
              <a:gd name="connsiteY62" fmla="*/ 3933779 h 6858000"/>
              <a:gd name="connsiteX63" fmla="*/ 573323 w 1491612"/>
              <a:gd name="connsiteY63" fmla="*/ 3933093 h 6858000"/>
              <a:gd name="connsiteX64" fmla="*/ 577677 w 1491612"/>
              <a:gd name="connsiteY64" fmla="*/ 3922082 h 6858000"/>
              <a:gd name="connsiteX65" fmla="*/ 582755 w 1491612"/>
              <a:gd name="connsiteY65" fmla="*/ 3901461 h 6858000"/>
              <a:gd name="connsiteX66" fmla="*/ 605349 w 1491612"/>
              <a:gd name="connsiteY66" fmla="*/ 3813873 h 6858000"/>
              <a:gd name="connsiteX67" fmla="*/ 604774 w 1491612"/>
              <a:gd name="connsiteY67" fmla="*/ 3806161 h 6858000"/>
              <a:gd name="connsiteX68" fmla="*/ 605081 w 1491612"/>
              <a:gd name="connsiteY68" fmla="*/ 3805957 h 6858000"/>
              <a:gd name="connsiteX69" fmla="*/ 605108 w 1491612"/>
              <a:gd name="connsiteY69" fmla="*/ 3797724 h 6858000"/>
              <a:gd name="connsiteX70" fmla="*/ 603723 w 1491612"/>
              <a:gd name="connsiteY70" fmla="*/ 3792098 h 6858000"/>
              <a:gd name="connsiteX71" fmla="*/ 602607 w 1491612"/>
              <a:gd name="connsiteY71" fmla="*/ 3777135 h 6858000"/>
              <a:gd name="connsiteX72" fmla="*/ 604340 w 1491612"/>
              <a:gd name="connsiteY72" fmla="*/ 3771656 h 6858000"/>
              <a:gd name="connsiteX73" fmla="*/ 608083 w 1491612"/>
              <a:gd name="connsiteY73" fmla="*/ 3769007 h 6858000"/>
              <a:gd name="connsiteX74" fmla="*/ 607549 w 1491612"/>
              <a:gd name="connsiteY74" fmla="*/ 3767709 h 6858000"/>
              <a:gd name="connsiteX75" fmla="*/ 616245 w 1491612"/>
              <a:gd name="connsiteY75" fmla="*/ 3738082 h 6858000"/>
              <a:gd name="connsiteX76" fmla="*/ 623591 w 1491612"/>
              <a:gd name="connsiteY76" fmla="*/ 3673397 h 6858000"/>
              <a:gd name="connsiteX77" fmla="*/ 622887 w 1491612"/>
              <a:gd name="connsiteY77" fmla="*/ 3637109 h 6858000"/>
              <a:gd name="connsiteX78" fmla="*/ 626330 w 1491612"/>
              <a:gd name="connsiteY78" fmla="*/ 3536883 h 6858000"/>
              <a:gd name="connsiteX79" fmla="*/ 633868 w 1491612"/>
              <a:gd name="connsiteY79" fmla="*/ 3435652 h 6858000"/>
              <a:gd name="connsiteX80" fmla="*/ 635539 w 1491612"/>
              <a:gd name="connsiteY80" fmla="*/ 3307769 h 6858000"/>
              <a:gd name="connsiteX81" fmla="*/ 653102 w 1491612"/>
              <a:gd name="connsiteY81" fmla="*/ 3250522 h 6858000"/>
              <a:gd name="connsiteX82" fmla="*/ 653527 w 1491612"/>
              <a:gd name="connsiteY82" fmla="*/ 3229163 h 6858000"/>
              <a:gd name="connsiteX83" fmla="*/ 655350 w 1491612"/>
              <a:gd name="connsiteY83" fmla="*/ 3217217 h 6858000"/>
              <a:gd name="connsiteX84" fmla="*/ 642185 w 1491612"/>
              <a:gd name="connsiteY84" fmla="*/ 3183755 h 6858000"/>
              <a:gd name="connsiteX85" fmla="*/ 642686 w 1491612"/>
              <a:gd name="connsiteY85" fmla="*/ 3178642 h 6858000"/>
              <a:gd name="connsiteX86" fmla="*/ 630286 w 1491612"/>
              <a:gd name="connsiteY86" fmla="*/ 3158586 h 6858000"/>
              <a:gd name="connsiteX87" fmla="*/ 615471 w 1491612"/>
              <a:gd name="connsiteY87" fmla="*/ 3129034 h 6858000"/>
              <a:gd name="connsiteX88" fmla="*/ 616136 w 1491612"/>
              <a:gd name="connsiteY88" fmla="*/ 3126682 h 6858000"/>
              <a:gd name="connsiteX89" fmla="*/ 607004 w 1491612"/>
              <a:gd name="connsiteY89" fmla="*/ 3114519 h 6858000"/>
              <a:gd name="connsiteX90" fmla="*/ 593613 w 1491612"/>
              <a:gd name="connsiteY90" fmla="*/ 3106272 h 6858000"/>
              <a:gd name="connsiteX91" fmla="*/ 566343 w 1491612"/>
              <a:gd name="connsiteY91" fmla="*/ 2958185 h 6858000"/>
              <a:gd name="connsiteX92" fmla="*/ 508957 w 1491612"/>
              <a:gd name="connsiteY92" fmla="*/ 2762989 h 6858000"/>
              <a:gd name="connsiteX93" fmla="*/ 457875 w 1491612"/>
              <a:gd name="connsiteY93" fmla="*/ 2554718 h 6858000"/>
              <a:gd name="connsiteX94" fmla="*/ 437969 w 1491612"/>
              <a:gd name="connsiteY94" fmla="*/ 2485734 h 6858000"/>
              <a:gd name="connsiteX95" fmla="*/ 428692 w 1491612"/>
              <a:gd name="connsiteY95" fmla="*/ 2447068 h 6858000"/>
              <a:gd name="connsiteX96" fmla="*/ 415653 w 1491612"/>
              <a:gd name="connsiteY96" fmla="*/ 2425819 h 6858000"/>
              <a:gd name="connsiteX97" fmla="*/ 421652 w 1491612"/>
              <a:gd name="connsiteY97" fmla="*/ 2402874 h 6858000"/>
              <a:gd name="connsiteX98" fmla="*/ 424264 w 1491612"/>
              <a:gd name="connsiteY98" fmla="*/ 2381443 h 6858000"/>
              <a:gd name="connsiteX99" fmla="*/ 400593 w 1491612"/>
              <a:gd name="connsiteY99" fmla="*/ 2261920 h 6858000"/>
              <a:gd name="connsiteX100" fmla="*/ 390480 w 1491612"/>
              <a:gd name="connsiteY100" fmla="*/ 2195378 h 6858000"/>
              <a:gd name="connsiteX101" fmla="*/ 374697 w 1491612"/>
              <a:gd name="connsiteY101" fmla="*/ 2155135 h 6858000"/>
              <a:gd name="connsiteX102" fmla="*/ 372155 w 1491612"/>
              <a:gd name="connsiteY102" fmla="*/ 2118008 h 6858000"/>
              <a:gd name="connsiteX103" fmla="*/ 373148 w 1491612"/>
              <a:gd name="connsiteY103" fmla="*/ 2050531 h 6858000"/>
              <a:gd name="connsiteX104" fmla="*/ 364954 w 1491612"/>
              <a:gd name="connsiteY104" fmla="*/ 1963269 h 6858000"/>
              <a:gd name="connsiteX105" fmla="*/ 346132 w 1491612"/>
              <a:gd name="connsiteY105" fmla="*/ 1906352 h 6858000"/>
              <a:gd name="connsiteX106" fmla="*/ 322689 w 1491612"/>
              <a:gd name="connsiteY106" fmla="*/ 1861531 h 6858000"/>
              <a:gd name="connsiteX107" fmla="*/ 276488 w 1491612"/>
              <a:gd name="connsiteY107" fmla="*/ 1732919 h 6858000"/>
              <a:gd name="connsiteX108" fmla="*/ 248799 w 1491612"/>
              <a:gd name="connsiteY108" fmla="*/ 1663540 h 6858000"/>
              <a:gd name="connsiteX109" fmla="*/ 247925 w 1491612"/>
              <a:gd name="connsiteY109" fmla="*/ 1615777 h 6858000"/>
              <a:gd name="connsiteX110" fmla="*/ 228720 w 1491612"/>
              <a:gd name="connsiteY110" fmla="*/ 1563678 h 6858000"/>
              <a:gd name="connsiteX111" fmla="*/ 241800 w 1491612"/>
              <a:gd name="connsiteY111" fmla="*/ 1519474 h 6858000"/>
              <a:gd name="connsiteX112" fmla="*/ 234542 w 1491612"/>
              <a:gd name="connsiteY112" fmla="*/ 1477995 h 6858000"/>
              <a:gd name="connsiteX113" fmla="*/ 220627 w 1491612"/>
              <a:gd name="connsiteY113" fmla="*/ 1373769 h 6858000"/>
              <a:gd name="connsiteX114" fmla="*/ 228934 w 1491612"/>
              <a:gd name="connsiteY114" fmla="*/ 1307086 h 6858000"/>
              <a:gd name="connsiteX115" fmla="*/ 230122 w 1491612"/>
              <a:gd name="connsiteY115" fmla="*/ 1189033 h 6858000"/>
              <a:gd name="connsiteX116" fmla="*/ 234807 w 1491612"/>
              <a:gd name="connsiteY116" fmla="*/ 1168288 h 6858000"/>
              <a:gd name="connsiteX117" fmla="*/ 227089 w 1491612"/>
              <a:gd name="connsiteY117" fmla="*/ 1142577 h 6858000"/>
              <a:gd name="connsiteX118" fmla="*/ 216395 w 1491612"/>
              <a:gd name="connsiteY118" fmla="*/ 1088484 h 6858000"/>
              <a:gd name="connsiteX119" fmla="*/ 205131 w 1491612"/>
              <a:gd name="connsiteY119" fmla="*/ 1016103 h 6858000"/>
              <a:gd name="connsiteX120" fmla="*/ 206587 w 1491612"/>
              <a:gd name="connsiteY120" fmla="*/ 932283 h 6858000"/>
              <a:gd name="connsiteX121" fmla="*/ 208823 w 1491612"/>
              <a:gd name="connsiteY121" fmla="*/ 915925 h 6858000"/>
              <a:gd name="connsiteX122" fmla="*/ 201452 w 1491612"/>
              <a:gd name="connsiteY122" fmla="*/ 896999 h 6858000"/>
              <a:gd name="connsiteX123" fmla="*/ 170860 w 1491612"/>
              <a:gd name="connsiteY123" fmla="*/ 821517 h 6858000"/>
              <a:gd name="connsiteX124" fmla="*/ 149810 w 1491612"/>
              <a:gd name="connsiteY124" fmla="*/ 751353 h 6858000"/>
              <a:gd name="connsiteX125" fmla="*/ 149368 w 1491612"/>
              <a:gd name="connsiteY125" fmla="*/ 721230 h 6858000"/>
              <a:gd name="connsiteX126" fmla="*/ 135039 w 1491612"/>
              <a:gd name="connsiteY126" fmla="*/ 681659 h 6858000"/>
              <a:gd name="connsiteX127" fmla="*/ 120458 w 1491612"/>
              <a:gd name="connsiteY127" fmla="*/ 635218 h 6858000"/>
              <a:gd name="connsiteX128" fmla="*/ 125469 w 1491612"/>
              <a:gd name="connsiteY128" fmla="*/ 613763 h 6858000"/>
              <a:gd name="connsiteX129" fmla="*/ 111411 w 1491612"/>
              <a:gd name="connsiteY129" fmla="*/ 598582 h 6858000"/>
              <a:gd name="connsiteX130" fmla="*/ 111092 w 1491612"/>
              <a:gd name="connsiteY130" fmla="*/ 576846 h 6858000"/>
              <a:gd name="connsiteX131" fmla="*/ 90718 w 1491612"/>
              <a:gd name="connsiteY131" fmla="*/ 530055 h 6858000"/>
              <a:gd name="connsiteX132" fmla="*/ 89966 w 1491612"/>
              <a:gd name="connsiteY132" fmla="*/ 465389 h 6858000"/>
              <a:gd name="connsiteX133" fmla="*/ 72889 w 1491612"/>
              <a:gd name="connsiteY133" fmla="*/ 424699 h 6858000"/>
              <a:gd name="connsiteX134" fmla="*/ 73264 w 1491612"/>
              <a:gd name="connsiteY134" fmla="*/ 404917 h 6858000"/>
              <a:gd name="connsiteX135" fmla="*/ 53221 w 1491612"/>
              <a:gd name="connsiteY135" fmla="*/ 367211 h 6858000"/>
              <a:gd name="connsiteX136" fmla="*/ 19525 w 1491612"/>
              <a:gd name="connsiteY136" fmla="*/ 268519 h 6858000"/>
              <a:gd name="connsiteX137" fmla="*/ 7008 w 1491612"/>
              <a:gd name="connsiteY137" fmla="*/ 160886 h 6858000"/>
              <a:gd name="connsiteX138" fmla="*/ 2385 w 1491612"/>
              <a:gd name="connsiteY138" fmla="*/ 47336 h 6858000"/>
              <a:gd name="connsiteX139" fmla="*/ 164830 w 1491612"/>
              <a:gd name="connsiteY139" fmla="*/ 0 h 6858000"/>
              <a:gd name="connsiteX0" fmla="*/ 158408 w 1485190"/>
              <a:gd name="connsiteY0" fmla="*/ 0 h 6858000"/>
              <a:gd name="connsiteX1" fmla="*/ 1485190 w 1485190"/>
              <a:gd name="connsiteY1" fmla="*/ 0 h 6858000"/>
              <a:gd name="connsiteX2" fmla="*/ 1485190 w 1485190"/>
              <a:gd name="connsiteY2" fmla="*/ 6858000 h 6858000"/>
              <a:gd name="connsiteX3" fmla="*/ 221884 w 1485190"/>
              <a:gd name="connsiteY3" fmla="*/ 6857735 h 6858000"/>
              <a:gd name="connsiteX4" fmla="*/ 258477 w 1485190"/>
              <a:gd name="connsiteY4" fmla="*/ 6776847 h 6858000"/>
              <a:gd name="connsiteX5" fmla="*/ 269977 w 1485190"/>
              <a:gd name="connsiteY5" fmla="*/ 6737706 h 6858000"/>
              <a:gd name="connsiteX6" fmla="*/ 294716 w 1485190"/>
              <a:gd name="connsiteY6" fmla="*/ 6691589 h 6858000"/>
              <a:gd name="connsiteX7" fmla="*/ 272273 w 1485190"/>
              <a:gd name="connsiteY7" fmla="*/ 6659970 h 6858000"/>
              <a:gd name="connsiteX8" fmla="*/ 287364 w 1485190"/>
              <a:gd name="connsiteY8" fmla="*/ 6636211 h 6858000"/>
              <a:gd name="connsiteX9" fmla="*/ 304808 w 1485190"/>
              <a:gd name="connsiteY9" fmla="*/ 6594177 h 6858000"/>
              <a:gd name="connsiteX10" fmla="*/ 318848 w 1485190"/>
              <a:gd name="connsiteY10" fmla="*/ 6557575 h 6858000"/>
              <a:gd name="connsiteX11" fmla="*/ 371805 w 1485190"/>
              <a:gd name="connsiteY11" fmla="*/ 6492130 h 6858000"/>
              <a:gd name="connsiteX12" fmla="*/ 387492 w 1485190"/>
              <a:gd name="connsiteY12" fmla="*/ 6431610 h 6858000"/>
              <a:gd name="connsiteX13" fmla="*/ 431197 w 1485190"/>
              <a:gd name="connsiteY13" fmla="*/ 6379786 h 6858000"/>
              <a:gd name="connsiteX14" fmla="*/ 414420 w 1485190"/>
              <a:gd name="connsiteY14" fmla="*/ 6334727 h 6858000"/>
              <a:gd name="connsiteX15" fmla="*/ 391835 w 1485190"/>
              <a:gd name="connsiteY15" fmla="*/ 6313295 h 6858000"/>
              <a:gd name="connsiteX16" fmla="*/ 398999 w 1485190"/>
              <a:gd name="connsiteY16" fmla="*/ 6280046 h 6858000"/>
              <a:gd name="connsiteX17" fmla="*/ 381744 w 1485190"/>
              <a:gd name="connsiteY17" fmla="*/ 6270265 h 6858000"/>
              <a:gd name="connsiteX18" fmla="*/ 408772 w 1485190"/>
              <a:gd name="connsiteY18" fmla="*/ 6252834 h 6858000"/>
              <a:gd name="connsiteX19" fmla="*/ 386764 w 1485190"/>
              <a:gd name="connsiteY19" fmla="*/ 6202459 h 6858000"/>
              <a:gd name="connsiteX20" fmla="*/ 385562 w 1485190"/>
              <a:gd name="connsiteY20" fmla="*/ 6153037 h 6858000"/>
              <a:gd name="connsiteX21" fmla="*/ 400977 w 1485190"/>
              <a:gd name="connsiteY21" fmla="*/ 6078132 h 6858000"/>
              <a:gd name="connsiteX22" fmla="*/ 388364 w 1485190"/>
              <a:gd name="connsiteY22" fmla="*/ 6028119 h 6858000"/>
              <a:gd name="connsiteX23" fmla="*/ 373593 w 1485190"/>
              <a:gd name="connsiteY23" fmla="*/ 5926735 h 6858000"/>
              <a:gd name="connsiteX24" fmla="*/ 423105 w 1485190"/>
              <a:gd name="connsiteY24" fmla="*/ 5712857 h 6858000"/>
              <a:gd name="connsiteX25" fmla="*/ 402180 w 1485190"/>
              <a:gd name="connsiteY25" fmla="*/ 5676393 h 6858000"/>
              <a:gd name="connsiteX26" fmla="*/ 441772 w 1485190"/>
              <a:gd name="connsiteY26" fmla="*/ 5563435 h 6858000"/>
              <a:gd name="connsiteX27" fmla="*/ 488902 w 1485190"/>
              <a:gd name="connsiteY27" fmla="*/ 5437125 h 6858000"/>
              <a:gd name="connsiteX28" fmla="*/ 502470 w 1485190"/>
              <a:gd name="connsiteY28" fmla="*/ 5396260 h 6858000"/>
              <a:gd name="connsiteX29" fmla="*/ 518451 w 1485190"/>
              <a:gd name="connsiteY29" fmla="*/ 5330009 h 6858000"/>
              <a:gd name="connsiteX30" fmla="*/ 551944 w 1485190"/>
              <a:gd name="connsiteY30" fmla="*/ 5273739 h 6858000"/>
              <a:gd name="connsiteX31" fmla="*/ 561543 w 1485190"/>
              <a:gd name="connsiteY31" fmla="*/ 5241779 h 6858000"/>
              <a:gd name="connsiteX32" fmla="*/ 572769 w 1485190"/>
              <a:gd name="connsiteY32" fmla="*/ 5225268 h 6858000"/>
              <a:gd name="connsiteX33" fmla="*/ 573789 w 1485190"/>
              <a:gd name="connsiteY33" fmla="*/ 5217684 h 6858000"/>
              <a:gd name="connsiteX34" fmla="*/ 581130 w 1485190"/>
              <a:gd name="connsiteY34" fmla="*/ 5193377 h 6858000"/>
              <a:gd name="connsiteX35" fmla="*/ 584433 w 1485190"/>
              <a:gd name="connsiteY35" fmla="*/ 5179288 h 6858000"/>
              <a:gd name="connsiteX36" fmla="*/ 585417 w 1485190"/>
              <a:gd name="connsiteY36" fmla="*/ 5173621 h 6858000"/>
              <a:gd name="connsiteX37" fmla="*/ 581051 w 1485190"/>
              <a:gd name="connsiteY37" fmla="*/ 5159961 h 6858000"/>
              <a:gd name="connsiteX38" fmla="*/ 587728 w 1485190"/>
              <a:gd name="connsiteY38" fmla="*/ 5144295 h 6858000"/>
              <a:gd name="connsiteX39" fmla="*/ 584661 w 1485190"/>
              <a:gd name="connsiteY39" fmla="*/ 5125185 h 6858000"/>
              <a:gd name="connsiteX40" fmla="*/ 591491 w 1485190"/>
              <a:gd name="connsiteY40" fmla="*/ 5121884 h 6858000"/>
              <a:gd name="connsiteX41" fmla="*/ 598527 w 1485190"/>
              <a:gd name="connsiteY41" fmla="*/ 5067850 h 6858000"/>
              <a:gd name="connsiteX42" fmla="*/ 601258 w 1485190"/>
              <a:gd name="connsiteY42" fmla="*/ 5060861 h 6858000"/>
              <a:gd name="connsiteX43" fmla="*/ 597962 w 1485190"/>
              <a:gd name="connsiteY43" fmla="*/ 5034192 h 6858000"/>
              <a:gd name="connsiteX44" fmla="*/ 599516 w 1485190"/>
              <a:gd name="connsiteY44" fmla="*/ 4993030 h 6858000"/>
              <a:gd name="connsiteX45" fmla="*/ 606425 w 1485190"/>
              <a:gd name="connsiteY45" fmla="*/ 4946844 h 6858000"/>
              <a:gd name="connsiteX46" fmla="*/ 602281 w 1485190"/>
              <a:gd name="connsiteY46" fmla="*/ 4932692 h 6858000"/>
              <a:gd name="connsiteX47" fmla="*/ 617684 w 1485190"/>
              <a:gd name="connsiteY47" fmla="*/ 4858827 h 6858000"/>
              <a:gd name="connsiteX48" fmla="*/ 623587 w 1485190"/>
              <a:gd name="connsiteY48" fmla="*/ 4821170 h 6858000"/>
              <a:gd name="connsiteX49" fmla="*/ 628320 w 1485190"/>
              <a:gd name="connsiteY49" fmla="*/ 4780965 h 6858000"/>
              <a:gd name="connsiteX50" fmla="*/ 629613 w 1485190"/>
              <a:gd name="connsiteY50" fmla="*/ 4750867 h 6858000"/>
              <a:gd name="connsiteX51" fmla="*/ 627420 w 1485190"/>
              <a:gd name="connsiteY51" fmla="*/ 4690749 h 6858000"/>
              <a:gd name="connsiteX52" fmla="*/ 622900 w 1485190"/>
              <a:gd name="connsiteY52" fmla="*/ 4584173 h 6858000"/>
              <a:gd name="connsiteX53" fmla="*/ 617983 w 1485190"/>
              <a:gd name="connsiteY53" fmla="*/ 4444346 h 6858000"/>
              <a:gd name="connsiteX54" fmla="*/ 614548 w 1485190"/>
              <a:gd name="connsiteY54" fmla="*/ 4375228 h 6858000"/>
              <a:gd name="connsiteX55" fmla="*/ 595201 w 1485190"/>
              <a:gd name="connsiteY55" fmla="*/ 4214165 h 6858000"/>
              <a:gd name="connsiteX56" fmla="*/ 599274 w 1485190"/>
              <a:gd name="connsiteY56" fmla="*/ 4090296 h 6858000"/>
              <a:gd name="connsiteX57" fmla="*/ 584530 w 1485190"/>
              <a:gd name="connsiteY57" fmla="*/ 4033999 h 6858000"/>
              <a:gd name="connsiteX58" fmla="*/ 585679 w 1485190"/>
              <a:gd name="connsiteY58" fmla="*/ 4031933 h 6858000"/>
              <a:gd name="connsiteX59" fmla="*/ 584255 w 1485190"/>
              <a:gd name="connsiteY59" fmla="*/ 4013953 h 6858000"/>
              <a:gd name="connsiteX60" fmla="*/ 570550 w 1485190"/>
              <a:gd name="connsiteY60" fmla="*/ 3974753 h 6858000"/>
              <a:gd name="connsiteX61" fmla="*/ 572148 w 1485190"/>
              <a:gd name="connsiteY61" fmla="*/ 3969950 h 6858000"/>
              <a:gd name="connsiteX62" fmla="*/ 565570 w 1485190"/>
              <a:gd name="connsiteY62" fmla="*/ 3933779 h 6858000"/>
              <a:gd name="connsiteX63" fmla="*/ 566901 w 1485190"/>
              <a:gd name="connsiteY63" fmla="*/ 3933093 h 6858000"/>
              <a:gd name="connsiteX64" fmla="*/ 571255 w 1485190"/>
              <a:gd name="connsiteY64" fmla="*/ 3922082 h 6858000"/>
              <a:gd name="connsiteX65" fmla="*/ 576333 w 1485190"/>
              <a:gd name="connsiteY65" fmla="*/ 3901461 h 6858000"/>
              <a:gd name="connsiteX66" fmla="*/ 598927 w 1485190"/>
              <a:gd name="connsiteY66" fmla="*/ 3813873 h 6858000"/>
              <a:gd name="connsiteX67" fmla="*/ 598352 w 1485190"/>
              <a:gd name="connsiteY67" fmla="*/ 3806161 h 6858000"/>
              <a:gd name="connsiteX68" fmla="*/ 598659 w 1485190"/>
              <a:gd name="connsiteY68" fmla="*/ 3805957 h 6858000"/>
              <a:gd name="connsiteX69" fmla="*/ 598686 w 1485190"/>
              <a:gd name="connsiteY69" fmla="*/ 3797724 h 6858000"/>
              <a:gd name="connsiteX70" fmla="*/ 597301 w 1485190"/>
              <a:gd name="connsiteY70" fmla="*/ 3792098 h 6858000"/>
              <a:gd name="connsiteX71" fmla="*/ 596185 w 1485190"/>
              <a:gd name="connsiteY71" fmla="*/ 3777135 h 6858000"/>
              <a:gd name="connsiteX72" fmla="*/ 597918 w 1485190"/>
              <a:gd name="connsiteY72" fmla="*/ 3771656 h 6858000"/>
              <a:gd name="connsiteX73" fmla="*/ 601661 w 1485190"/>
              <a:gd name="connsiteY73" fmla="*/ 3769007 h 6858000"/>
              <a:gd name="connsiteX74" fmla="*/ 601127 w 1485190"/>
              <a:gd name="connsiteY74" fmla="*/ 3767709 h 6858000"/>
              <a:gd name="connsiteX75" fmla="*/ 609823 w 1485190"/>
              <a:gd name="connsiteY75" fmla="*/ 3738082 h 6858000"/>
              <a:gd name="connsiteX76" fmla="*/ 617169 w 1485190"/>
              <a:gd name="connsiteY76" fmla="*/ 3673397 h 6858000"/>
              <a:gd name="connsiteX77" fmla="*/ 616465 w 1485190"/>
              <a:gd name="connsiteY77" fmla="*/ 3637109 h 6858000"/>
              <a:gd name="connsiteX78" fmla="*/ 619908 w 1485190"/>
              <a:gd name="connsiteY78" fmla="*/ 3536883 h 6858000"/>
              <a:gd name="connsiteX79" fmla="*/ 627446 w 1485190"/>
              <a:gd name="connsiteY79" fmla="*/ 3435652 h 6858000"/>
              <a:gd name="connsiteX80" fmla="*/ 629117 w 1485190"/>
              <a:gd name="connsiteY80" fmla="*/ 3307769 h 6858000"/>
              <a:gd name="connsiteX81" fmla="*/ 646680 w 1485190"/>
              <a:gd name="connsiteY81" fmla="*/ 3250522 h 6858000"/>
              <a:gd name="connsiteX82" fmla="*/ 647105 w 1485190"/>
              <a:gd name="connsiteY82" fmla="*/ 3229163 h 6858000"/>
              <a:gd name="connsiteX83" fmla="*/ 648928 w 1485190"/>
              <a:gd name="connsiteY83" fmla="*/ 3217217 h 6858000"/>
              <a:gd name="connsiteX84" fmla="*/ 635763 w 1485190"/>
              <a:gd name="connsiteY84" fmla="*/ 3183755 h 6858000"/>
              <a:gd name="connsiteX85" fmla="*/ 636264 w 1485190"/>
              <a:gd name="connsiteY85" fmla="*/ 3178642 h 6858000"/>
              <a:gd name="connsiteX86" fmla="*/ 623864 w 1485190"/>
              <a:gd name="connsiteY86" fmla="*/ 3158586 h 6858000"/>
              <a:gd name="connsiteX87" fmla="*/ 609049 w 1485190"/>
              <a:gd name="connsiteY87" fmla="*/ 3129034 h 6858000"/>
              <a:gd name="connsiteX88" fmla="*/ 609714 w 1485190"/>
              <a:gd name="connsiteY88" fmla="*/ 3126682 h 6858000"/>
              <a:gd name="connsiteX89" fmla="*/ 600582 w 1485190"/>
              <a:gd name="connsiteY89" fmla="*/ 3114519 h 6858000"/>
              <a:gd name="connsiteX90" fmla="*/ 587191 w 1485190"/>
              <a:gd name="connsiteY90" fmla="*/ 3106272 h 6858000"/>
              <a:gd name="connsiteX91" fmla="*/ 559921 w 1485190"/>
              <a:gd name="connsiteY91" fmla="*/ 2958185 h 6858000"/>
              <a:gd name="connsiteX92" fmla="*/ 502535 w 1485190"/>
              <a:gd name="connsiteY92" fmla="*/ 2762989 h 6858000"/>
              <a:gd name="connsiteX93" fmla="*/ 451453 w 1485190"/>
              <a:gd name="connsiteY93" fmla="*/ 2554718 h 6858000"/>
              <a:gd name="connsiteX94" fmla="*/ 431547 w 1485190"/>
              <a:gd name="connsiteY94" fmla="*/ 2485734 h 6858000"/>
              <a:gd name="connsiteX95" fmla="*/ 422270 w 1485190"/>
              <a:gd name="connsiteY95" fmla="*/ 2447068 h 6858000"/>
              <a:gd name="connsiteX96" fmla="*/ 409231 w 1485190"/>
              <a:gd name="connsiteY96" fmla="*/ 2425819 h 6858000"/>
              <a:gd name="connsiteX97" fmla="*/ 415230 w 1485190"/>
              <a:gd name="connsiteY97" fmla="*/ 2402874 h 6858000"/>
              <a:gd name="connsiteX98" fmla="*/ 417842 w 1485190"/>
              <a:gd name="connsiteY98" fmla="*/ 2381443 h 6858000"/>
              <a:gd name="connsiteX99" fmla="*/ 394171 w 1485190"/>
              <a:gd name="connsiteY99" fmla="*/ 2261920 h 6858000"/>
              <a:gd name="connsiteX100" fmla="*/ 384058 w 1485190"/>
              <a:gd name="connsiteY100" fmla="*/ 2195378 h 6858000"/>
              <a:gd name="connsiteX101" fmla="*/ 368275 w 1485190"/>
              <a:gd name="connsiteY101" fmla="*/ 2155135 h 6858000"/>
              <a:gd name="connsiteX102" fmla="*/ 365733 w 1485190"/>
              <a:gd name="connsiteY102" fmla="*/ 2118008 h 6858000"/>
              <a:gd name="connsiteX103" fmla="*/ 366726 w 1485190"/>
              <a:gd name="connsiteY103" fmla="*/ 2050531 h 6858000"/>
              <a:gd name="connsiteX104" fmla="*/ 358532 w 1485190"/>
              <a:gd name="connsiteY104" fmla="*/ 1963269 h 6858000"/>
              <a:gd name="connsiteX105" fmla="*/ 339710 w 1485190"/>
              <a:gd name="connsiteY105" fmla="*/ 1906352 h 6858000"/>
              <a:gd name="connsiteX106" fmla="*/ 316267 w 1485190"/>
              <a:gd name="connsiteY106" fmla="*/ 1861531 h 6858000"/>
              <a:gd name="connsiteX107" fmla="*/ 270066 w 1485190"/>
              <a:gd name="connsiteY107" fmla="*/ 1732919 h 6858000"/>
              <a:gd name="connsiteX108" fmla="*/ 242377 w 1485190"/>
              <a:gd name="connsiteY108" fmla="*/ 1663540 h 6858000"/>
              <a:gd name="connsiteX109" fmla="*/ 241503 w 1485190"/>
              <a:gd name="connsiteY109" fmla="*/ 1615777 h 6858000"/>
              <a:gd name="connsiteX110" fmla="*/ 222298 w 1485190"/>
              <a:gd name="connsiteY110" fmla="*/ 1563678 h 6858000"/>
              <a:gd name="connsiteX111" fmla="*/ 235378 w 1485190"/>
              <a:gd name="connsiteY111" fmla="*/ 1519474 h 6858000"/>
              <a:gd name="connsiteX112" fmla="*/ 228120 w 1485190"/>
              <a:gd name="connsiteY112" fmla="*/ 1477995 h 6858000"/>
              <a:gd name="connsiteX113" fmla="*/ 214205 w 1485190"/>
              <a:gd name="connsiteY113" fmla="*/ 1373769 h 6858000"/>
              <a:gd name="connsiteX114" fmla="*/ 222512 w 1485190"/>
              <a:gd name="connsiteY114" fmla="*/ 1307086 h 6858000"/>
              <a:gd name="connsiteX115" fmla="*/ 223700 w 1485190"/>
              <a:gd name="connsiteY115" fmla="*/ 1189033 h 6858000"/>
              <a:gd name="connsiteX116" fmla="*/ 228385 w 1485190"/>
              <a:gd name="connsiteY116" fmla="*/ 1168288 h 6858000"/>
              <a:gd name="connsiteX117" fmla="*/ 220667 w 1485190"/>
              <a:gd name="connsiteY117" fmla="*/ 1142577 h 6858000"/>
              <a:gd name="connsiteX118" fmla="*/ 209973 w 1485190"/>
              <a:gd name="connsiteY118" fmla="*/ 1088484 h 6858000"/>
              <a:gd name="connsiteX119" fmla="*/ 198709 w 1485190"/>
              <a:gd name="connsiteY119" fmla="*/ 1016103 h 6858000"/>
              <a:gd name="connsiteX120" fmla="*/ 200165 w 1485190"/>
              <a:gd name="connsiteY120" fmla="*/ 932283 h 6858000"/>
              <a:gd name="connsiteX121" fmla="*/ 202401 w 1485190"/>
              <a:gd name="connsiteY121" fmla="*/ 915925 h 6858000"/>
              <a:gd name="connsiteX122" fmla="*/ 195030 w 1485190"/>
              <a:gd name="connsiteY122" fmla="*/ 896999 h 6858000"/>
              <a:gd name="connsiteX123" fmla="*/ 164438 w 1485190"/>
              <a:gd name="connsiteY123" fmla="*/ 821517 h 6858000"/>
              <a:gd name="connsiteX124" fmla="*/ 143388 w 1485190"/>
              <a:gd name="connsiteY124" fmla="*/ 751353 h 6858000"/>
              <a:gd name="connsiteX125" fmla="*/ 142946 w 1485190"/>
              <a:gd name="connsiteY125" fmla="*/ 721230 h 6858000"/>
              <a:gd name="connsiteX126" fmla="*/ 128617 w 1485190"/>
              <a:gd name="connsiteY126" fmla="*/ 681659 h 6858000"/>
              <a:gd name="connsiteX127" fmla="*/ 114036 w 1485190"/>
              <a:gd name="connsiteY127" fmla="*/ 635218 h 6858000"/>
              <a:gd name="connsiteX128" fmla="*/ 119047 w 1485190"/>
              <a:gd name="connsiteY128" fmla="*/ 613763 h 6858000"/>
              <a:gd name="connsiteX129" fmla="*/ 104989 w 1485190"/>
              <a:gd name="connsiteY129" fmla="*/ 598582 h 6858000"/>
              <a:gd name="connsiteX130" fmla="*/ 104670 w 1485190"/>
              <a:gd name="connsiteY130" fmla="*/ 576846 h 6858000"/>
              <a:gd name="connsiteX131" fmla="*/ 84296 w 1485190"/>
              <a:gd name="connsiteY131" fmla="*/ 530055 h 6858000"/>
              <a:gd name="connsiteX132" fmla="*/ 83544 w 1485190"/>
              <a:gd name="connsiteY132" fmla="*/ 465389 h 6858000"/>
              <a:gd name="connsiteX133" fmla="*/ 66467 w 1485190"/>
              <a:gd name="connsiteY133" fmla="*/ 424699 h 6858000"/>
              <a:gd name="connsiteX134" fmla="*/ 66842 w 1485190"/>
              <a:gd name="connsiteY134" fmla="*/ 404917 h 6858000"/>
              <a:gd name="connsiteX135" fmla="*/ 46799 w 1485190"/>
              <a:gd name="connsiteY135" fmla="*/ 367211 h 6858000"/>
              <a:gd name="connsiteX136" fmla="*/ 13103 w 1485190"/>
              <a:gd name="connsiteY136" fmla="*/ 268519 h 6858000"/>
              <a:gd name="connsiteX137" fmla="*/ 586 w 1485190"/>
              <a:gd name="connsiteY137" fmla="*/ 160886 h 6858000"/>
              <a:gd name="connsiteX138" fmla="*/ 198854 w 1485190"/>
              <a:gd name="connsiteY138" fmla="*/ 55288 h 6858000"/>
              <a:gd name="connsiteX139" fmla="*/ 158408 w 1485190"/>
              <a:gd name="connsiteY139" fmla="*/ 0 h 6858000"/>
              <a:gd name="connsiteX0" fmla="*/ 145305 w 1472087"/>
              <a:gd name="connsiteY0" fmla="*/ 0 h 6858000"/>
              <a:gd name="connsiteX1" fmla="*/ 1472087 w 1472087"/>
              <a:gd name="connsiteY1" fmla="*/ 0 h 6858000"/>
              <a:gd name="connsiteX2" fmla="*/ 1472087 w 1472087"/>
              <a:gd name="connsiteY2" fmla="*/ 6858000 h 6858000"/>
              <a:gd name="connsiteX3" fmla="*/ 208781 w 1472087"/>
              <a:gd name="connsiteY3" fmla="*/ 6857735 h 6858000"/>
              <a:gd name="connsiteX4" fmla="*/ 245374 w 1472087"/>
              <a:gd name="connsiteY4" fmla="*/ 6776847 h 6858000"/>
              <a:gd name="connsiteX5" fmla="*/ 256874 w 1472087"/>
              <a:gd name="connsiteY5" fmla="*/ 6737706 h 6858000"/>
              <a:gd name="connsiteX6" fmla="*/ 281613 w 1472087"/>
              <a:gd name="connsiteY6" fmla="*/ 6691589 h 6858000"/>
              <a:gd name="connsiteX7" fmla="*/ 259170 w 1472087"/>
              <a:gd name="connsiteY7" fmla="*/ 6659970 h 6858000"/>
              <a:gd name="connsiteX8" fmla="*/ 274261 w 1472087"/>
              <a:gd name="connsiteY8" fmla="*/ 6636211 h 6858000"/>
              <a:gd name="connsiteX9" fmla="*/ 291705 w 1472087"/>
              <a:gd name="connsiteY9" fmla="*/ 6594177 h 6858000"/>
              <a:gd name="connsiteX10" fmla="*/ 305745 w 1472087"/>
              <a:gd name="connsiteY10" fmla="*/ 6557575 h 6858000"/>
              <a:gd name="connsiteX11" fmla="*/ 358702 w 1472087"/>
              <a:gd name="connsiteY11" fmla="*/ 6492130 h 6858000"/>
              <a:gd name="connsiteX12" fmla="*/ 374389 w 1472087"/>
              <a:gd name="connsiteY12" fmla="*/ 6431610 h 6858000"/>
              <a:gd name="connsiteX13" fmla="*/ 418094 w 1472087"/>
              <a:gd name="connsiteY13" fmla="*/ 6379786 h 6858000"/>
              <a:gd name="connsiteX14" fmla="*/ 401317 w 1472087"/>
              <a:gd name="connsiteY14" fmla="*/ 6334727 h 6858000"/>
              <a:gd name="connsiteX15" fmla="*/ 378732 w 1472087"/>
              <a:gd name="connsiteY15" fmla="*/ 6313295 h 6858000"/>
              <a:gd name="connsiteX16" fmla="*/ 385896 w 1472087"/>
              <a:gd name="connsiteY16" fmla="*/ 6280046 h 6858000"/>
              <a:gd name="connsiteX17" fmla="*/ 368641 w 1472087"/>
              <a:gd name="connsiteY17" fmla="*/ 6270265 h 6858000"/>
              <a:gd name="connsiteX18" fmla="*/ 395669 w 1472087"/>
              <a:gd name="connsiteY18" fmla="*/ 6252834 h 6858000"/>
              <a:gd name="connsiteX19" fmla="*/ 373661 w 1472087"/>
              <a:gd name="connsiteY19" fmla="*/ 6202459 h 6858000"/>
              <a:gd name="connsiteX20" fmla="*/ 372459 w 1472087"/>
              <a:gd name="connsiteY20" fmla="*/ 6153037 h 6858000"/>
              <a:gd name="connsiteX21" fmla="*/ 387874 w 1472087"/>
              <a:gd name="connsiteY21" fmla="*/ 6078132 h 6858000"/>
              <a:gd name="connsiteX22" fmla="*/ 375261 w 1472087"/>
              <a:gd name="connsiteY22" fmla="*/ 6028119 h 6858000"/>
              <a:gd name="connsiteX23" fmla="*/ 360490 w 1472087"/>
              <a:gd name="connsiteY23" fmla="*/ 5926735 h 6858000"/>
              <a:gd name="connsiteX24" fmla="*/ 410002 w 1472087"/>
              <a:gd name="connsiteY24" fmla="*/ 5712857 h 6858000"/>
              <a:gd name="connsiteX25" fmla="*/ 389077 w 1472087"/>
              <a:gd name="connsiteY25" fmla="*/ 5676393 h 6858000"/>
              <a:gd name="connsiteX26" fmla="*/ 428669 w 1472087"/>
              <a:gd name="connsiteY26" fmla="*/ 5563435 h 6858000"/>
              <a:gd name="connsiteX27" fmla="*/ 475799 w 1472087"/>
              <a:gd name="connsiteY27" fmla="*/ 5437125 h 6858000"/>
              <a:gd name="connsiteX28" fmla="*/ 489367 w 1472087"/>
              <a:gd name="connsiteY28" fmla="*/ 5396260 h 6858000"/>
              <a:gd name="connsiteX29" fmla="*/ 505348 w 1472087"/>
              <a:gd name="connsiteY29" fmla="*/ 5330009 h 6858000"/>
              <a:gd name="connsiteX30" fmla="*/ 538841 w 1472087"/>
              <a:gd name="connsiteY30" fmla="*/ 5273739 h 6858000"/>
              <a:gd name="connsiteX31" fmla="*/ 548440 w 1472087"/>
              <a:gd name="connsiteY31" fmla="*/ 5241779 h 6858000"/>
              <a:gd name="connsiteX32" fmla="*/ 559666 w 1472087"/>
              <a:gd name="connsiteY32" fmla="*/ 5225268 h 6858000"/>
              <a:gd name="connsiteX33" fmla="*/ 560686 w 1472087"/>
              <a:gd name="connsiteY33" fmla="*/ 5217684 h 6858000"/>
              <a:gd name="connsiteX34" fmla="*/ 568027 w 1472087"/>
              <a:gd name="connsiteY34" fmla="*/ 5193377 h 6858000"/>
              <a:gd name="connsiteX35" fmla="*/ 571330 w 1472087"/>
              <a:gd name="connsiteY35" fmla="*/ 5179288 h 6858000"/>
              <a:gd name="connsiteX36" fmla="*/ 572314 w 1472087"/>
              <a:gd name="connsiteY36" fmla="*/ 5173621 h 6858000"/>
              <a:gd name="connsiteX37" fmla="*/ 567948 w 1472087"/>
              <a:gd name="connsiteY37" fmla="*/ 5159961 h 6858000"/>
              <a:gd name="connsiteX38" fmla="*/ 574625 w 1472087"/>
              <a:gd name="connsiteY38" fmla="*/ 5144295 h 6858000"/>
              <a:gd name="connsiteX39" fmla="*/ 571558 w 1472087"/>
              <a:gd name="connsiteY39" fmla="*/ 5125185 h 6858000"/>
              <a:gd name="connsiteX40" fmla="*/ 578388 w 1472087"/>
              <a:gd name="connsiteY40" fmla="*/ 5121884 h 6858000"/>
              <a:gd name="connsiteX41" fmla="*/ 585424 w 1472087"/>
              <a:gd name="connsiteY41" fmla="*/ 5067850 h 6858000"/>
              <a:gd name="connsiteX42" fmla="*/ 588155 w 1472087"/>
              <a:gd name="connsiteY42" fmla="*/ 5060861 h 6858000"/>
              <a:gd name="connsiteX43" fmla="*/ 584859 w 1472087"/>
              <a:gd name="connsiteY43" fmla="*/ 5034192 h 6858000"/>
              <a:gd name="connsiteX44" fmla="*/ 586413 w 1472087"/>
              <a:gd name="connsiteY44" fmla="*/ 4993030 h 6858000"/>
              <a:gd name="connsiteX45" fmla="*/ 593322 w 1472087"/>
              <a:gd name="connsiteY45" fmla="*/ 4946844 h 6858000"/>
              <a:gd name="connsiteX46" fmla="*/ 589178 w 1472087"/>
              <a:gd name="connsiteY46" fmla="*/ 4932692 h 6858000"/>
              <a:gd name="connsiteX47" fmla="*/ 604581 w 1472087"/>
              <a:gd name="connsiteY47" fmla="*/ 4858827 h 6858000"/>
              <a:gd name="connsiteX48" fmla="*/ 610484 w 1472087"/>
              <a:gd name="connsiteY48" fmla="*/ 4821170 h 6858000"/>
              <a:gd name="connsiteX49" fmla="*/ 615217 w 1472087"/>
              <a:gd name="connsiteY49" fmla="*/ 4780965 h 6858000"/>
              <a:gd name="connsiteX50" fmla="*/ 616510 w 1472087"/>
              <a:gd name="connsiteY50" fmla="*/ 4750867 h 6858000"/>
              <a:gd name="connsiteX51" fmla="*/ 614317 w 1472087"/>
              <a:gd name="connsiteY51" fmla="*/ 4690749 h 6858000"/>
              <a:gd name="connsiteX52" fmla="*/ 609797 w 1472087"/>
              <a:gd name="connsiteY52" fmla="*/ 4584173 h 6858000"/>
              <a:gd name="connsiteX53" fmla="*/ 604880 w 1472087"/>
              <a:gd name="connsiteY53" fmla="*/ 4444346 h 6858000"/>
              <a:gd name="connsiteX54" fmla="*/ 601445 w 1472087"/>
              <a:gd name="connsiteY54" fmla="*/ 4375228 h 6858000"/>
              <a:gd name="connsiteX55" fmla="*/ 582098 w 1472087"/>
              <a:gd name="connsiteY55" fmla="*/ 4214165 h 6858000"/>
              <a:gd name="connsiteX56" fmla="*/ 586171 w 1472087"/>
              <a:gd name="connsiteY56" fmla="*/ 4090296 h 6858000"/>
              <a:gd name="connsiteX57" fmla="*/ 571427 w 1472087"/>
              <a:gd name="connsiteY57" fmla="*/ 4033999 h 6858000"/>
              <a:gd name="connsiteX58" fmla="*/ 572576 w 1472087"/>
              <a:gd name="connsiteY58" fmla="*/ 4031933 h 6858000"/>
              <a:gd name="connsiteX59" fmla="*/ 571152 w 1472087"/>
              <a:gd name="connsiteY59" fmla="*/ 4013953 h 6858000"/>
              <a:gd name="connsiteX60" fmla="*/ 557447 w 1472087"/>
              <a:gd name="connsiteY60" fmla="*/ 3974753 h 6858000"/>
              <a:gd name="connsiteX61" fmla="*/ 559045 w 1472087"/>
              <a:gd name="connsiteY61" fmla="*/ 3969950 h 6858000"/>
              <a:gd name="connsiteX62" fmla="*/ 552467 w 1472087"/>
              <a:gd name="connsiteY62" fmla="*/ 3933779 h 6858000"/>
              <a:gd name="connsiteX63" fmla="*/ 553798 w 1472087"/>
              <a:gd name="connsiteY63" fmla="*/ 3933093 h 6858000"/>
              <a:gd name="connsiteX64" fmla="*/ 558152 w 1472087"/>
              <a:gd name="connsiteY64" fmla="*/ 3922082 h 6858000"/>
              <a:gd name="connsiteX65" fmla="*/ 563230 w 1472087"/>
              <a:gd name="connsiteY65" fmla="*/ 3901461 h 6858000"/>
              <a:gd name="connsiteX66" fmla="*/ 585824 w 1472087"/>
              <a:gd name="connsiteY66" fmla="*/ 3813873 h 6858000"/>
              <a:gd name="connsiteX67" fmla="*/ 585249 w 1472087"/>
              <a:gd name="connsiteY67" fmla="*/ 3806161 h 6858000"/>
              <a:gd name="connsiteX68" fmla="*/ 585556 w 1472087"/>
              <a:gd name="connsiteY68" fmla="*/ 3805957 h 6858000"/>
              <a:gd name="connsiteX69" fmla="*/ 585583 w 1472087"/>
              <a:gd name="connsiteY69" fmla="*/ 3797724 h 6858000"/>
              <a:gd name="connsiteX70" fmla="*/ 584198 w 1472087"/>
              <a:gd name="connsiteY70" fmla="*/ 3792098 h 6858000"/>
              <a:gd name="connsiteX71" fmla="*/ 583082 w 1472087"/>
              <a:gd name="connsiteY71" fmla="*/ 3777135 h 6858000"/>
              <a:gd name="connsiteX72" fmla="*/ 584815 w 1472087"/>
              <a:gd name="connsiteY72" fmla="*/ 3771656 h 6858000"/>
              <a:gd name="connsiteX73" fmla="*/ 588558 w 1472087"/>
              <a:gd name="connsiteY73" fmla="*/ 3769007 h 6858000"/>
              <a:gd name="connsiteX74" fmla="*/ 588024 w 1472087"/>
              <a:gd name="connsiteY74" fmla="*/ 3767709 h 6858000"/>
              <a:gd name="connsiteX75" fmla="*/ 596720 w 1472087"/>
              <a:gd name="connsiteY75" fmla="*/ 3738082 h 6858000"/>
              <a:gd name="connsiteX76" fmla="*/ 604066 w 1472087"/>
              <a:gd name="connsiteY76" fmla="*/ 3673397 h 6858000"/>
              <a:gd name="connsiteX77" fmla="*/ 603362 w 1472087"/>
              <a:gd name="connsiteY77" fmla="*/ 3637109 h 6858000"/>
              <a:gd name="connsiteX78" fmla="*/ 606805 w 1472087"/>
              <a:gd name="connsiteY78" fmla="*/ 3536883 h 6858000"/>
              <a:gd name="connsiteX79" fmla="*/ 614343 w 1472087"/>
              <a:gd name="connsiteY79" fmla="*/ 3435652 h 6858000"/>
              <a:gd name="connsiteX80" fmla="*/ 616014 w 1472087"/>
              <a:gd name="connsiteY80" fmla="*/ 3307769 h 6858000"/>
              <a:gd name="connsiteX81" fmla="*/ 633577 w 1472087"/>
              <a:gd name="connsiteY81" fmla="*/ 3250522 h 6858000"/>
              <a:gd name="connsiteX82" fmla="*/ 634002 w 1472087"/>
              <a:gd name="connsiteY82" fmla="*/ 3229163 h 6858000"/>
              <a:gd name="connsiteX83" fmla="*/ 635825 w 1472087"/>
              <a:gd name="connsiteY83" fmla="*/ 3217217 h 6858000"/>
              <a:gd name="connsiteX84" fmla="*/ 622660 w 1472087"/>
              <a:gd name="connsiteY84" fmla="*/ 3183755 h 6858000"/>
              <a:gd name="connsiteX85" fmla="*/ 623161 w 1472087"/>
              <a:gd name="connsiteY85" fmla="*/ 3178642 h 6858000"/>
              <a:gd name="connsiteX86" fmla="*/ 610761 w 1472087"/>
              <a:gd name="connsiteY86" fmla="*/ 3158586 h 6858000"/>
              <a:gd name="connsiteX87" fmla="*/ 595946 w 1472087"/>
              <a:gd name="connsiteY87" fmla="*/ 3129034 h 6858000"/>
              <a:gd name="connsiteX88" fmla="*/ 596611 w 1472087"/>
              <a:gd name="connsiteY88" fmla="*/ 3126682 h 6858000"/>
              <a:gd name="connsiteX89" fmla="*/ 587479 w 1472087"/>
              <a:gd name="connsiteY89" fmla="*/ 3114519 h 6858000"/>
              <a:gd name="connsiteX90" fmla="*/ 574088 w 1472087"/>
              <a:gd name="connsiteY90" fmla="*/ 3106272 h 6858000"/>
              <a:gd name="connsiteX91" fmla="*/ 546818 w 1472087"/>
              <a:gd name="connsiteY91" fmla="*/ 2958185 h 6858000"/>
              <a:gd name="connsiteX92" fmla="*/ 489432 w 1472087"/>
              <a:gd name="connsiteY92" fmla="*/ 2762989 h 6858000"/>
              <a:gd name="connsiteX93" fmla="*/ 438350 w 1472087"/>
              <a:gd name="connsiteY93" fmla="*/ 2554718 h 6858000"/>
              <a:gd name="connsiteX94" fmla="*/ 418444 w 1472087"/>
              <a:gd name="connsiteY94" fmla="*/ 2485734 h 6858000"/>
              <a:gd name="connsiteX95" fmla="*/ 409167 w 1472087"/>
              <a:gd name="connsiteY95" fmla="*/ 2447068 h 6858000"/>
              <a:gd name="connsiteX96" fmla="*/ 396128 w 1472087"/>
              <a:gd name="connsiteY96" fmla="*/ 2425819 h 6858000"/>
              <a:gd name="connsiteX97" fmla="*/ 402127 w 1472087"/>
              <a:gd name="connsiteY97" fmla="*/ 2402874 h 6858000"/>
              <a:gd name="connsiteX98" fmla="*/ 404739 w 1472087"/>
              <a:gd name="connsiteY98" fmla="*/ 2381443 h 6858000"/>
              <a:gd name="connsiteX99" fmla="*/ 381068 w 1472087"/>
              <a:gd name="connsiteY99" fmla="*/ 2261920 h 6858000"/>
              <a:gd name="connsiteX100" fmla="*/ 370955 w 1472087"/>
              <a:gd name="connsiteY100" fmla="*/ 2195378 h 6858000"/>
              <a:gd name="connsiteX101" fmla="*/ 355172 w 1472087"/>
              <a:gd name="connsiteY101" fmla="*/ 2155135 h 6858000"/>
              <a:gd name="connsiteX102" fmla="*/ 352630 w 1472087"/>
              <a:gd name="connsiteY102" fmla="*/ 2118008 h 6858000"/>
              <a:gd name="connsiteX103" fmla="*/ 353623 w 1472087"/>
              <a:gd name="connsiteY103" fmla="*/ 2050531 h 6858000"/>
              <a:gd name="connsiteX104" fmla="*/ 345429 w 1472087"/>
              <a:gd name="connsiteY104" fmla="*/ 1963269 h 6858000"/>
              <a:gd name="connsiteX105" fmla="*/ 326607 w 1472087"/>
              <a:gd name="connsiteY105" fmla="*/ 1906352 h 6858000"/>
              <a:gd name="connsiteX106" fmla="*/ 303164 w 1472087"/>
              <a:gd name="connsiteY106" fmla="*/ 1861531 h 6858000"/>
              <a:gd name="connsiteX107" fmla="*/ 256963 w 1472087"/>
              <a:gd name="connsiteY107" fmla="*/ 1732919 h 6858000"/>
              <a:gd name="connsiteX108" fmla="*/ 229274 w 1472087"/>
              <a:gd name="connsiteY108" fmla="*/ 1663540 h 6858000"/>
              <a:gd name="connsiteX109" fmla="*/ 228400 w 1472087"/>
              <a:gd name="connsiteY109" fmla="*/ 1615777 h 6858000"/>
              <a:gd name="connsiteX110" fmla="*/ 209195 w 1472087"/>
              <a:gd name="connsiteY110" fmla="*/ 1563678 h 6858000"/>
              <a:gd name="connsiteX111" fmla="*/ 222275 w 1472087"/>
              <a:gd name="connsiteY111" fmla="*/ 1519474 h 6858000"/>
              <a:gd name="connsiteX112" fmla="*/ 215017 w 1472087"/>
              <a:gd name="connsiteY112" fmla="*/ 1477995 h 6858000"/>
              <a:gd name="connsiteX113" fmla="*/ 201102 w 1472087"/>
              <a:gd name="connsiteY113" fmla="*/ 1373769 h 6858000"/>
              <a:gd name="connsiteX114" fmla="*/ 209409 w 1472087"/>
              <a:gd name="connsiteY114" fmla="*/ 1307086 h 6858000"/>
              <a:gd name="connsiteX115" fmla="*/ 210597 w 1472087"/>
              <a:gd name="connsiteY115" fmla="*/ 1189033 h 6858000"/>
              <a:gd name="connsiteX116" fmla="*/ 215282 w 1472087"/>
              <a:gd name="connsiteY116" fmla="*/ 1168288 h 6858000"/>
              <a:gd name="connsiteX117" fmla="*/ 207564 w 1472087"/>
              <a:gd name="connsiteY117" fmla="*/ 1142577 h 6858000"/>
              <a:gd name="connsiteX118" fmla="*/ 196870 w 1472087"/>
              <a:gd name="connsiteY118" fmla="*/ 1088484 h 6858000"/>
              <a:gd name="connsiteX119" fmla="*/ 185606 w 1472087"/>
              <a:gd name="connsiteY119" fmla="*/ 1016103 h 6858000"/>
              <a:gd name="connsiteX120" fmla="*/ 187062 w 1472087"/>
              <a:gd name="connsiteY120" fmla="*/ 932283 h 6858000"/>
              <a:gd name="connsiteX121" fmla="*/ 189298 w 1472087"/>
              <a:gd name="connsiteY121" fmla="*/ 915925 h 6858000"/>
              <a:gd name="connsiteX122" fmla="*/ 181927 w 1472087"/>
              <a:gd name="connsiteY122" fmla="*/ 896999 h 6858000"/>
              <a:gd name="connsiteX123" fmla="*/ 151335 w 1472087"/>
              <a:gd name="connsiteY123" fmla="*/ 821517 h 6858000"/>
              <a:gd name="connsiteX124" fmla="*/ 130285 w 1472087"/>
              <a:gd name="connsiteY124" fmla="*/ 751353 h 6858000"/>
              <a:gd name="connsiteX125" fmla="*/ 129843 w 1472087"/>
              <a:gd name="connsiteY125" fmla="*/ 721230 h 6858000"/>
              <a:gd name="connsiteX126" fmla="*/ 115514 w 1472087"/>
              <a:gd name="connsiteY126" fmla="*/ 681659 h 6858000"/>
              <a:gd name="connsiteX127" fmla="*/ 100933 w 1472087"/>
              <a:gd name="connsiteY127" fmla="*/ 635218 h 6858000"/>
              <a:gd name="connsiteX128" fmla="*/ 105944 w 1472087"/>
              <a:gd name="connsiteY128" fmla="*/ 613763 h 6858000"/>
              <a:gd name="connsiteX129" fmla="*/ 91886 w 1472087"/>
              <a:gd name="connsiteY129" fmla="*/ 598582 h 6858000"/>
              <a:gd name="connsiteX130" fmla="*/ 91567 w 1472087"/>
              <a:gd name="connsiteY130" fmla="*/ 576846 h 6858000"/>
              <a:gd name="connsiteX131" fmla="*/ 71193 w 1472087"/>
              <a:gd name="connsiteY131" fmla="*/ 530055 h 6858000"/>
              <a:gd name="connsiteX132" fmla="*/ 70441 w 1472087"/>
              <a:gd name="connsiteY132" fmla="*/ 465389 h 6858000"/>
              <a:gd name="connsiteX133" fmla="*/ 53364 w 1472087"/>
              <a:gd name="connsiteY133" fmla="*/ 424699 h 6858000"/>
              <a:gd name="connsiteX134" fmla="*/ 53739 w 1472087"/>
              <a:gd name="connsiteY134" fmla="*/ 404917 h 6858000"/>
              <a:gd name="connsiteX135" fmla="*/ 33696 w 1472087"/>
              <a:gd name="connsiteY135" fmla="*/ 367211 h 6858000"/>
              <a:gd name="connsiteX136" fmla="*/ 0 w 1472087"/>
              <a:gd name="connsiteY136" fmla="*/ 268519 h 6858000"/>
              <a:gd name="connsiteX137" fmla="*/ 173467 w 1472087"/>
              <a:gd name="connsiteY137" fmla="*/ 144983 h 6858000"/>
              <a:gd name="connsiteX138" fmla="*/ 185751 w 1472087"/>
              <a:gd name="connsiteY138" fmla="*/ 55288 h 6858000"/>
              <a:gd name="connsiteX139" fmla="*/ 145305 w 1472087"/>
              <a:gd name="connsiteY139" fmla="*/ 0 h 6858000"/>
              <a:gd name="connsiteX0" fmla="*/ 112107 w 1438889"/>
              <a:gd name="connsiteY0" fmla="*/ 0 h 6858000"/>
              <a:gd name="connsiteX1" fmla="*/ 1438889 w 1438889"/>
              <a:gd name="connsiteY1" fmla="*/ 0 h 6858000"/>
              <a:gd name="connsiteX2" fmla="*/ 1438889 w 1438889"/>
              <a:gd name="connsiteY2" fmla="*/ 6858000 h 6858000"/>
              <a:gd name="connsiteX3" fmla="*/ 175583 w 1438889"/>
              <a:gd name="connsiteY3" fmla="*/ 6857735 h 6858000"/>
              <a:gd name="connsiteX4" fmla="*/ 212176 w 1438889"/>
              <a:gd name="connsiteY4" fmla="*/ 6776847 h 6858000"/>
              <a:gd name="connsiteX5" fmla="*/ 223676 w 1438889"/>
              <a:gd name="connsiteY5" fmla="*/ 6737706 h 6858000"/>
              <a:gd name="connsiteX6" fmla="*/ 248415 w 1438889"/>
              <a:gd name="connsiteY6" fmla="*/ 6691589 h 6858000"/>
              <a:gd name="connsiteX7" fmla="*/ 225972 w 1438889"/>
              <a:gd name="connsiteY7" fmla="*/ 6659970 h 6858000"/>
              <a:gd name="connsiteX8" fmla="*/ 241063 w 1438889"/>
              <a:gd name="connsiteY8" fmla="*/ 6636211 h 6858000"/>
              <a:gd name="connsiteX9" fmla="*/ 258507 w 1438889"/>
              <a:gd name="connsiteY9" fmla="*/ 6594177 h 6858000"/>
              <a:gd name="connsiteX10" fmla="*/ 272547 w 1438889"/>
              <a:gd name="connsiteY10" fmla="*/ 6557575 h 6858000"/>
              <a:gd name="connsiteX11" fmla="*/ 325504 w 1438889"/>
              <a:gd name="connsiteY11" fmla="*/ 6492130 h 6858000"/>
              <a:gd name="connsiteX12" fmla="*/ 341191 w 1438889"/>
              <a:gd name="connsiteY12" fmla="*/ 6431610 h 6858000"/>
              <a:gd name="connsiteX13" fmla="*/ 384896 w 1438889"/>
              <a:gd name="connsiteY13" fmla="*/ 6379786 h 6858000"/>
              <a:gd name="connsiteX14" fmla="*/ 368119 w 1438889"/>
              <a:gd name="connsiteY14" fmla="*/ 6334727 h 6858000"/>
              <a:gd name="connsiteX15" fmla="*/ 345534 w 1438889"/>
              <a:gd name="connsiteY15" fmla="*/ 6313295 h 6858000"/>
              <a:gd name="connsiteX16" fmla="*/ 352698 w 1438889"/>
              <a:gd name="connsiteY16" fmla="*/ 6280046 h 6858000"/>
              <a:gd name="connsiteX17" fmla="*/ 335443 w 1438889"/>
              <a:gd name="connsiteY17" fmla="*/ 6270265 h 6858000"/>
              <a:gd name="connsiteX18" fmla="*/ 362471 w 1438889"/>
              <a:gd name="connsiteY18" fmla="*/ 6252834 h 6858000"/>
              <a:gd name="connsiteX19" fmla="*/ 340463 w 1438889"/>
              <a:gd name="connsiteY19" fmla="*/ 6202459 h 6858000"/>
              <a:gd name="connsiteX20" fmla="*/ 339261 w 1438889"/>
              <a:gd name="connsiteY20" fmla="*/ 6153037 h 6858000"/>
              <a:gd name="connsiteX21" fmla="*/ 354676 w 1438889"/>
              <a:gd name="connsiteY21" fmla="*/ 6078132 h 6858000"/>
              <a:gd name="connsiteX22" fmla="*/ 342063 w 1438889"/>
              <a:gd name="connsiteY22" fmla="*/ 6028119 h 6858000"/>
              <a:gd name="connsiteX23" fmla="*/ 327292 w 1438889"/>
              <a:gd name="connsiteY23" fmla="*/ 5926735 h 6858000"/>
              <a:gd name="connsiteX24" fmla="*/ 376804 w 1438889"/>
              <a:gd name="connsiteY24" fmla="*/ 5712857 h 6858000"/>
              <a:gd name="connsiteX25" fmla="*/ 355879 w 1438889"/>
              <a:gd name="connsiteY25" fmla="*/ 5676393 h 6858000"/>
              <a:gd name="connsiteX26" fmla="*/ 395471 w 1438889"/>
              <a:gd name="connsiteY26" fmla="*/ 5563435 h 6858000"/>
              <a:gd name="connsiteX27" fmla="*/ 442601 w 1438889"/>
              <a:gd name="connsiteY27" fmla="*/ 5437125 h 6858000"/>
              <a:gd name="connsiteX28" fmla="*/ 456169 w 1438889"/>
              <a:gd name="connsiteY28" fmla="*/ 5396260 h 6858000"/>
              <a:gd name="connsiteX29" fmla="*/ 472150 w 1438889"/>
              <a:gd name="connsiteY29" fmla="*/ 5330009 h 6858000"/>
              <a:gd name="connsiteX30" fmla="*/ 505643 w 1438889"/>
              <a:gd name="connsiteY30" fmla="*/ 5273739 h 6858000"/>
              <a:gd name="connsiteX31" fmla="*/ 515242 w 1438889"/>
              <a:gd name="connsiteY31" fmla="*/ 5241779 h 6858000"/>
              <a:gd name="connsiteX32" fmla="*/ 526468 w 1438889"/>
              <a:gd name="connsiteY32" fmla="*/ 5225268 h 6858000"/>
              <a:gd name="connsiteX33" fmla="*/ 527488 w 1438889"/>
              <a:gd name="connsiteY33" fmla="*/ 5217684 h 6858000"/>
              <a:gd name="connsiteX34" fmla="*/ 534829 w 1438889"/>
              <a:gd name="connsiteY34" fmla="*/ 5193377 h 6858000"/>
              <a:gd name="connsiteX35" fmla="*/ 538132 w 1438889"/>
              <a:gd name="connsiteY35" fmla="*/ 5179288 h 6858000"/>
              <a:gd name="connsiteX36" fmla="*/ 539116 w 1438889"/>
              <a:gd name="connsiteY36" fmla="*/ 5173621 h 6858000"/>
              <a:gd name="connsiteX37" fmla="*/ 534750 w 1438889"/>
              <a:gd name="connsiteY37" fmla="*/ 5159961 h 6858000"/>
              <a:gd name="connsiteX38" fmla="*/ 541427 w 1438889"/>
              <a:gd name="connsiteY38" fmla="*/ 5144295 h 6858000"/>
              <a:gd name="connsiteX39" fmla="*/ 538360 w 1438889"/>
              <a:gd name="connsiteY39" fmla="*/ 5125185 h 6858000"/>
              <a:gd name="connsiteX40" fmla="*/ 545190 w 1438889"/>
              <a:gd name="connsiteY40" fmla="*/ 5121884 h 6858000"/>
              <a:gd name="connsiteX41" fmla="*/ 552226 w 1438889"/>
              <a:gd name="connsiteY41" fmla="*/ 5067850 h 6858000"/>
              <a:gd name="connsiteX42" fmla="*/ 554957 w 1438889"/>
              <a:gd name="connsiteY42" fmla="*/ 5060861 h 6858000"/>
              <a:gd name="connsiteX43" fmla="*/ 551661 w 1438889"/>
              <a:gd name="connsiteY43" fmla="*/ 5034192 h 6858000"/>
              <a:gd name="connsiteX44" fmla="*/ 553215 w 1438889"/>
              <a:gd name="connsiteY44" fmla="*/ 4993030 h 6858000"/>
              <a:gd name="connsiteX45" fmla="*/ 560124 w 1438889"/>
              <a:gd name="connsiteY45" fmla="*/ 4946844 h 6858000"/>
              <a:gd name="connsiteX46" fmla="*/ 555980 w 1438889"/>
              <a:gd name="connsiteY46" fmla="*/ 4932692 h 6858000"/>
              <a:gd name="connsiteX47" fmla="*/ 571383 w 1438889"/>
              <a:gd name="connsiteY47" fmla="*/ 4858827 h 6858000"/>
              <a:gd name="connsiteX48" fmla="*/ 577286 w 1438889"/>
              <a:gd name="connsiteY48" fmla="*/ 4821170 h 6858000"/>
              <a:gd name="connsiteX49" fmla="*/ 582019 w 1438889"/>
              <a:gd name="connsiteY49" fmla="*/ 4780965 h 6858000"/>
              <a:gd name="connsiteX50" fmla="*/ 583312 w 1438889"/>
              <a:gd name="connsiteY50" fmla="*/ 4750867 h 6858000"/>
              <a:gd name="connsiteX51" fmla="*/ 581119 w 1438889"/>
              <a:gd name="connsiteY51" fmla="*/ 4690749 h 6858000"/>
              <a:gd name="connsiteX52" fmla="*/ 576599 w 1438889"/>
              <a:gd name="connsiteY52" fmla="*/ 4584173 h 6858000"/>
              <a:gd name="connsiteX53" fmla="*/ 571682 w 1438889"/>
              <a:gd name="connsiteY53" fmla="*/ 4444346 h 6858000"/>
              <a:gd name="connsiteX54" fmla="*/ 568247 w 1438889"/>
              <a:gd name="connsiteY54" fmla="*/ 4375228 h 6858000"/>
              <a:gd name="connsiteX55" fmla="*/ 548900 w 1438889"/>
              <a:gd name="connsiteY55" fmla="*/ 4214165 h 6858000"/>
              <a:gd name="connsiteX56" fmla="*/ 552973 w 1438889"/>
              <a:gd name="connsiteY56" fmla="*/ 4090296 h 6858000"/>
              <a:gd name="connsiteX57" fmla="*/ 538229 w 1438889"/>
              <a:gd name="connsiteY57" fmla="*/ 4033999 h 6858000"/>
              <a:gd name="connsiteX58" fmla="*/ 539378 w 1438889"/>
              <a:gd name="connsiteY58" fmla="*/ 4031933 h 6858000"/>
              <a:gd name="connsiteX59" fmla="*/ 537954 w 1438889"/>
              <a:gd name="connsiteY59" fmla="*/ 4013953 h 6858000"/>
              <a:gd name="connsiteX60" fmla="*/ 524249 w 1438889"/>
              <a:gd name="connsiteY60" fmla="*/ 3974753 h 6858000"/>
              <a:gd name="connsiteX61" fmla="*/ 525847 w 1438889"/>
              <a:gd name="connsiteY61" fmla="*/ 3969950 h 6858000"/>
              <a:gd name="connsiteX62" fmla="*/ 519269 w 1438889"/>
              <a:gd name="connsiteY62" fmla="*/ 3933779 h 6858000"/>
              <a:gd name="connsiteX63" fmla="*/ 520600 w 1438889"/>
              <a:gd name="connsiteY63" fmla="*/ 3933093 h 6858000"/>
              <a:gd name="connsiteX64" fmla="*/ 524954 w 1438889"/>
              <a:gd name="connsiteY64" fmla="*/ 3922082 h 6858000"/>
              <a:gd name="connsiteX65" fmla="*/ 530032 w 1438889"/>
              <a:gd name="connsiteY65" fmla="*/ 3901461 h 6858000"/>
              <a:gd name="connsiteX66" fmla="*/ 552626 w 1438889"/>
              <a:gd name="connsiteY66" fmla="*/ 3813873 h 6858000"/>
              <a:gd name="connsiteX67" fmla="*/ 552051 w 1438889"/>
              <a:gd name="connsiteY67" fmla="*/ 3806161 h 6858000"/>
              <a:gd name="connsiteX68" fmla="*/ 552358 w 1438889"/>
              <a:gd name="connsiteY68" fmla="*/ 3805957 h 6858000"/>
              <a:gd name="connsiteX69" fmla="*/ 552385 w 1438889"/>
              <a:gd name="connsiteY69" fmla="*/ 3797724 h 6858000"/>
              <a:gd name="connsiteX70" fmla="*/ 551000 w 1438889"/>
              <a:gd name="connsiteY70" fmla="*/ 3792098 h 6858000"/>
              <a:gd name="connsiteX71" fmla="*/ 549884 w 1438889"/>
              <a:gd name="connsiteY71" fmla="*/ 3777135 h 6858000"/>
              <a:gd name="connsiteX72" fmla="*/ 551617 w 1438889"/>
              <a:gd name="connsiteY72" fmla="*/ 3771656 h 6858000"/>
              <a:gd name="connsiteX73" fmla="*/ 555360 w 1438889"/>
              <a:gd name="connsiteY73" fmla="*/ 3769007 h 6858000"/>
              <a:gd name="connsiteX74" fmla="*/ 554826 w 1438889"/>
              <a:gd name="connsiteY74" fmla="*/ 3767709 h 6858000"/>
              <a:gd name="connsiteX75" fmla="*/ 563522 w 1438889"/>
              <a:gd name="connsiteY75" fmla="*/ 3738082 h 6858000"/>
              <a:gd name="connsiteX76" fmla="*/ 570868 w 1438889"/>
              <a:gd name="connsiteY76" fmla="*/ 3673397 h 6858000"/>
              <a:gd name="connsiteX77" fmla="*/ 570164 w 1438889"/>
              <a:gd name="connsiteY77" fmla="*/ 3637109 h 6858000"/>
              <a:gd name="connsiteX78" fmla="*/ 573607 w 1438889"/>
              <a:gd name="connsiteY78" fmla="*/ 3536883 h 6858000"/>
              <a:gd name="connsiteX79" fmla="*/ 581145 w 1438889"/>
              <a:gd name="connsiteY79" fmla="*/ 3435652 h 6858000"/>
              <a:gd name="connsiteX80" fmla="*/ 582816 w 1438889"/>
              <a:gd name="connsiteY80" fmla="*/ 3307769 h 6858000"/>
              <a:gd name="connsiteX81" fmla="*/ 600379 w 1438889"/>
              <a:gd name="connsiteY81" fmla="*/ 3250522 h 6858000"/>
              <a:gd name="connsiteX82" fmla="*/ 600804 w 1438889"/>
              <a:gd name="connsiteY82" fmla="*/ 3229163 h 6858000"/>
              <a:gd name="connsiteX83" fmla="*/ 602627 w 1438889"/>
              <a:gd name="connsiteY83" fmla="*/ 3217217 h 6858000"/>
              <a:gd name="connsiteX84" fmla="*/ 589462 w 1438889"/>
              <a:gd name="connsiteY84" fmla="*/ 3183755 h 6858000"/>
              <a:gd name="connsiteX85" fmla="*/ 589963 w 1438889"/>
              <a:gd name="connsiteY85" fmla="*/ 3178642 h 6858000"/>
              <a:gd name="connsiteX86" fmla="*/ 577563 w 1438889"/>
              <a:gd name="connsiteY86" fmla="*/ 3158586 h 6858000"/>
              <a:gd name="connsiteX87" fmla="*/ 562748 w 1438889"/>
              <a:gd name="connsiteY87" fmla="*/ 3129034 h 6858000"/>
              <a:gd name="connsiteX88" fmla="*/ 563413 w 1438889"/>
              <a:gd name="connsiteY88" fmla="*/ 3126682 h 6858000"/>
              <a:gd name="connsiteX89" fmla="*/ 554281 w 1438889"/>
              <a:gd name="connsiteY89" fmla="*/ 3114519 h 6858000"/>
              <a:gd name="connsiteX90" fmla="*/ 540890 w 1438889"/>
              <a:gd name="connsiteY90" fmla="*/ 3106272 h 6858000"/>
              <a:gd name="connsiteX91" fmla="*/ 513620 w 1438889"/>
              <a:gd name="connsiteY91" fmla="*/ 2958185 h 6858000"/>
              <a:gd name="connsiteX92" fmla="*/ 456234 w 1438889"/>
              <a:gd name="connsiteY92" fmla="*/ 2762989 h 6858000"/>
              <a:gd name="connsiteX93" fmla="*/ 405152 w 1438889"/>
              <a:gd name="connsiteY93" fmla="*/ 2554718 h 6858000"/>
              <a:gd name="connsiteX94" fmla="*/ 385246 w 1438889"/>
              <a:gd name="connsiteY94" fmla="*/ 2485734 h 6858000"/>
              <a:gd name="connsiteX95" fmla="*/ 375969 w 1438889"/>
              <a:gd name="connsiteY95" fmla="*/ 2447068 h 6858000"/>
              <a:gd name="connsiteX96" fmla="*/ 362930 w 1438889"/>
              <a:gd name="connsiteY96" fmla="*/ 2425819 h 6858000"/>
              <a:gd name="connsiteX97" fmla="*/ 368929 w 1438889"/>
              <a:gd name="connsiteY97" fmla="*/ 2402874 h 6858000"/>
              <a:gd name="connsiteX98" fmla="*/ 371541 w 1438889"/>
              <a:gd name="connsiteY98" fmla="*/ 2381443 h 6858000"/>
              <a:gd name="connsiteX99" fmla="*/ 347870 w 1438889"/>
              <a:gd name="connsiteY99" fmla="*/ 2261920 h 6858000"/>
              <a:gd name="connsiteX100" fmla="*/ 337757 w 1438889"/>
              <a:gd name="connsiteY100" fmla="*/ 2195378 h 6858000"/>
              <a:gd name="connsiteX101" fmla="*/ 321974 w 1438889"/>
              <a:gd name="connsiteY101" fmla="*/ 2155135 h 6858000"/>
              <a:gd name="connsiteX102" fmla="*/ 319432 w 1438889"/>
              <a:gd name="connsiteY102" fmla="*/ 2118008 h 6858000"/>
              <a:gd name="connsiteX103" fmla="*/ 320425 w 1438889"/>
              <a:gd name="connsiteY103" fmla="*/ 2050531 h 6858000"/>
              <a:gd name="connsiteX104" fmla="*/ 312231 w 1438889"/>
              <a:gd name="connsiteY104" fmla="*/ 1963269 h 6858000"/>
              <a:gd name="connsiteX105" fmla="*/ 293409 w 1438889"/>
              <a:gd name="connsiteY105" fmla="*/ 1906352 h 6858000"/>
              <a:gd name="connsiteX106" fmla="*/ 269966 w 1438889"/>
              <a:gd name="connsiteY106" fmla="*/ 1861531 h 6858000"/>
              <a:gd name="connsiteX107" fmla="*/ 223765 w 1438889"/>
              <a:gd name="connsiteY107" fmla="*/ 1732919 h 6858000"/>
              <a:gd name="connsiteX108" fmla="*/ 196076 w 1438889"/>
              <a:gd name="connsiteY108" fmla="*/ 1663540 h 6858000"/>
              <a:gd name="connsiteX109" fmla="*/ 195202 w 1438889"/>
              <a:gd name="connsiteY109" fmla="*/ 1615777 h 6858000"/>
              <a:gd name="connsiteX110" fmla="*/ 175997 w 1438889"/>
              <a:gd name="connsiteY110" fmla="*/ 1563678 h 6858000"/>
              <a:gd name="connsiteX111" fmla="*/ 189077 w 1438889"/>
              <a:gd name="connsiteY111" fmla="*/ 1519474 h 6858000"/>
              <a:gd name="connsiteX112" fmla="*/ 181819 w 1438889"/>
              <a:gd name="connsiteY112" fmla="*/ 1477995 h 6858000"/>
              <a:gd name="connsiteX113" fmla="*/ 167904 w 1438889"/>
              <a:gd name="connsiteY113" fmla="*/ 1373769 h 6858000"/>
              <a:gd name="connsiteX114" fmla="*/ 176211 w 1438889"/>
              <a:gd name="connsiteY114" fmla="*/ 1307086 h 6858000"/>
              <a:gd name="connsiteX115" fmla="*/ 177399 w 1438889"/>
              <a:gd name="connsiteY115" fmla="*/ 1189033 h 6858000"/>
              <a:gd name="connsiteX116" fmla="*/ 182084 w 1438889"/>
              <a:gd name="connsiteY116" fmla="*/ 1168288 h 6858000"/>
              <a:gd name="connsiteX117" fmla="*/ 174366 w 1438889"/>
              <a:gd name="connsiteY117" fmla="*/ 1142577 h 6858000"/>
              <a:gd name="connsiteX118" fmla="*/ 163672 w 1438889"/>
              <a:gd name="connsiteY118" fmla="*/ 1088484 h 6858000"/>
              <a:gd name="connsiteX119" fmla="*/ 152408 w 1438889"/>
              <a:gd name="connsiteY119" fmla="*/ 1016103 h 6858000"/>
              <a:gd name="connsiteX120" fmla="*/ 153864 w 1438889"/>
              <a:gd name="connsiteY120" fmla="*/ 932283 h 6858000"/>
              <a:gd name="connsiteX121" fmla="*/ 156100 w 1438889"/>
              <a:gd name="connsiteY121" fmla="*/ 915925 h 6858000"/>
              <a:gd name="connsiteX122" fmla="*/ 148729 w 1438889"/>
              <a:gd name="connsiteY122" fmla="*/ 896999 h 6858000"/>
              <a:gd name="connsiteX123" fmla="*/ 118137 w 1438889"/>
              <a:gd name="connsiteY123" fmla="*/ 821517 h 6858000"/>
              <a:gd name="connsiteX124" fmla="*/ 97087 w 1438889"/>
              <a:gd name="connsiteY124" fmla="*/ 751353 h 6858000"/>
              <a:gd name="connsiteX125" fmla="*/ 96645 w 1438889"/>
              <a:gd name="connsiteY125" fmla="*/ 721230 h 6858000"/>
              <a:gd name="connsiteX126" fmla="*/ 82316 w 1438889"/>
              <a:gd name="connsiteY126" fmla="*/ 681659 h 6858000"/>
              <a:gd name="connsiteX127" fmla="*/ 67735 w 1438889"/>
              <a:gd name="connsiteY127" fmla="*/ 635218 h 6858000"/>
              <a:gd name="connsiteX128" fmla="*/ 72746 w 1438889"/>
              <a:gd name="connsiteY128" fmla="*/ 613763 h 6858000"/>
              <a:gd name="connsiteX129" fmla="*/ 58688 w 1438889"/>
              <a:gd name="connsiteY129" fmla="*/ 598582 h 6858000"/>
              <a:gd name="connsiteX130" fmla="*/ 58369 w 1438889"/>
              <a:gd name="connsiteY130" fmla="*/ 576846 h 6858000"/>
              <a:gd name="connsiteX131" fmla="*/ 37995 w 1438889"/>
              <a:gd name="connsiteY131" fmla="*/ 530055 h 6858000"/>
              <a:gd name="connsiteX132" fmla="*/ 37243 w 1438889"/>
              <a:gd name="connsiteY132" fmla="*/ 465389 h 6858000"/>
              <a:gd name="connsiteX133" fmla="*/ 20166 w 1438889"/>
              <a:gd name="connsiteY133" fmla="*/ 424699 h 6858000"/>
              <a:gd name="connsiteX134" fmla="*/ 20541 w 1438889"/>
              <a:gd name="connsiteY134" fmla="*/ 404917 h 6858000"/>
              <a:gd name="connsiteX135" fmla="*/ 498 w 1438889"/>
              <a:gd name="connsiteY135" fmla="*/ 367211 h 6858000"/>
              <a:gd name="connsiteX136" fmla="*/ 148559 w 1438889"/>
              <a:gd name="connsiteY136" fmla="*/ 212860 h 6858000"/>
              <a:gd name="connsiteX137" fmla="*/ 140269 w 1438889"/>
              <a:gd name="connsiteY137" fmla="*/ 144983 h 6858000"/>
              <a:gd name="connsiteX138" fmla="*/ 152553 w 1438889"/>
              <a:gd name="connsiteY138" fmla="*/ 55288 h 6858000"/>
              <a:gd name="connsiteX139" fmla="*/ 112107 w 1438889"/>
              <a:gd name="connsiteY139" fmla="*/ 0 h 6858000"/>
              <a:gd name="connsiteX0" fmla="*/ 92101 w 1418883"/>
              <a:gd name="connsiteY0" fmla="*/ 0 h 6858000"/>
              <a:gd name="connsiteX1" fmla="*/ 1418883 w 1418883"/>
              <a:gd name="connsiteY1" fmla="*/ 0 h 6858000"/>
              <a:gd name="connsiteX2" fmla="*/ 1418883 w 1418883"/>
              <a:gd name="connsiteY2" fmla="*/ 6858000 h 6858000"/>
              <a:gd name="connsiteX3" fmla="*/ 155577 w 1418883"/>
              <a:gd name="connsiteY3" fmla="*/ 6857735 h 6858000"/>
              <a:gd name="connsiteX4" fmla="*/ 192170 w 1418883"/>
              <a:gd name="connsiteY4" fmla="*/ 6776847 h 6858000"/>
              <a:gd name="connsiteX5" fmla="*/ 203670 w 1418883"/>
              <a:gd name="connsiteY5" fmla="*/ 6737706 h 6858000"/>
              <a:gd name="connsiteX6" fmla="*/ 228409 w 1418883"/>
              <a:gd name="connsiteY6" fmla="*/ 6691589 h 6858000"/>
              <a:gd name="connsiteX7" fmla="*/ 205966 w 1418883"/>
              <a:gd name="connsiteY7" fmla="*/ 6659970 h 6858000"/>
              <a:gd name="connsiteX8" fmla="*/ 221057 w 1418883"/>
              <a:gd name="connsiteY8" fmla="*/ 6636211 h 6858000"/>
              <a:gd name="connsiteX9" fmla="*/ 238501 w 1418883"/>
              <a:gd name="connsiteY9" fmla="*/ 6594177 h 6858000"/>
              <a:gd name="connsiteX10" fmla="*/ 252541 w 1418883"/>
              <a:gd name="connsiteY10" fmla="*/ 6557575 h 6858000"/>
              <a:gd name="connsiteX11" fmla="*/ 305498 w 1418883"/>
              <a:gd name="connsiteY11" fmla="*/ 6492130 h 6858000"/>
              <a:gd name="connsiteX12" fmla="*/ 321185 w 1418883"/>
              <a:gd name="connsiteY12" fmla="*/ 6431610 h 6858000"/>
              <a:gd name="connsiteX13" fmla="*/ 364890 w 1418883"/>
              <a:gd name="connsiteY13" fmla="*/ 6379786 h 6858000"/>
              <a:gd name="connsiteX14" fmla="*/ 348113 w 1418883"/>
              <a:gd name="connsiteY14" fmla="*/ 6334727 h 6858000"/>
              <a:gd name="connsiteX15" fmla="*/ 325528 w 1418883"/>
              <a:gd name="connsiteY15" fmla="*/ 6313295 h 6858000"/>
              <a:gd name="connsiteX16" fmla="*/ 332692 w 1418883"/>
              <a:gd name="connsiteY16" fmla="*/ 6280046 h 6858000"/>
              <a:gd name="connsiteX17" fmla="*/ 315437 w 1418883"/>
              <a:gd name="connsiteY17" fmla="*/ 6270265 h 6858000"/>
              <a:gd name="connsiteX18" fmla="*/ 342465 w 1418883"/>
              <a:gd name="connsiteY18" fmla="*/ 6252834 h 6858000"/>
              <a:gd name="connsiteX19" fmla="*/ 320457 w 1418883"/>
              <a:gd name="connsiteY19" fmla="*/ 6202459 h 6858000"/>
              <a:gd name="connsiteX20" fmla="*/ 319255 w 1418883"/>
              <a:gd name="connsiteY20" fmla="*/ 6153037 h 6858000"/>
              <a:gd name="connsiteX21" fmla="*/ 334670 w 1418883"/>
              <a:gd name="connsiteY21" fmla="*/ 6078132 h 6858000"/>
              <a:gd name="connsiteX22" fmla="*/ 322057 w 1418883"/>
              <a:gd name="connsiteY22" fmla="*/ 6028119 h 6858000"/>
              <a:gd name="connsiteX23" fmla="*/ 307286 w 1418883"/>
              <a:gd name="connsiteY23" fmla="*/ 5926735 h 6858000"/>
              <a:gd name="connsiteX24" fmla="*/ 356798 w 1418883"/>
              <a:gd name="connsiteY24" fmla="*/ 5712857 h 6858000"/>
              <a:gd name="connsiteX25" fmla="*/ 335873 w 1418883"/>
              <a:gd name="connsiteY25" fmla="*/ 5676393 h 6858000"/>
              <a:gd name="connsiteX26" fmla="*/ 375465 w 1418883"/>
              <a:gd name="connsiteY26" fmla="*/ 5563435 h 6858000"/>
              <a:gd name="connsiteX27" fmla="*/ 422595 w 1418883"/>
              <a:gd name="connsiteY27" fmla="*/ 5437125 h 6858000"/>
              <a:gd name="connsiteX28" fmla="*/ 436163 w 1418883"/>
              <a:gd name="connsiteY28" fmla="*/ 5396260 h 6858000"/>
              <a:gd name="connsiteX29" fmla="*/ 452144 w 1418883"/>
              <a:gd name="connsiteY29" fmla="*/ 5330009 h 6858000"/>
              <a:gd name="connsiteX30" fmla="*/ 485637 w 1418883"/>
              <a:gd name="connsiteY30" fmla="*/ 5273739 h 6858000"/>
              <a:gd name="connsiteX31" fmla="*/ 495236 w 1418883"/>
              <a:gd name="connsiteY31" fmla="*/ 5241779 h 6858000"/>
              <a:gd name="connsiteX32" fmla="*/ 506462 w 1418883"/>
              <a:gd name="connsiteY32" fmla="*/ 5225268 h 6858000"/>
              <a:gd name="connsiteX33" fmla="*/ 507482 w 1418883"/>
              <a:gd name="connsiteY33" fmla="*/ 5217684 h 6858000"/>
              <a:gd name="connsiteX34" fmla="*/ 514823 w 1418883"/>
              <a:gd name="connsiteY34" fmla="*/ 5193377 h 6858000"/>
              <a:gd name="connsiteX35" fmla="*/ 518126 w 1418883"/>
              <a:gd name="connsiteY35" fmla="*/ 5179288 h 6858000"/>
              <a:gd name="connsiteX36" fmla="*/ 519110 w 1418883"/>
              <a:gd name="connsiteY36" fmla="*/ 5173621 h 6858000"/>
              <a:gd name="connsiteX37" fmla="*/ 514744 w 1418883"/>
              <a:gd name="connsiteY37" fmla="*/ 5159961 h 6858000"/>
              <a:gd name="connsiteX38" fmla="*/ 521421 w 1418883"/>
              <a:gd name="connsiteY38" fmla="*/ 5144295 h 6858000"/>
              <a:gd name="connsiteX39" fmla="*/ 518354 w 1418883"/>
              <a:gd name="connsiteY39" fmla="*/ 5125185 h 6858000"/>
              <a:gd name="connsiteX40" fmla="*/ 525184 w 1418883"/>
              <a:gd name="connsiteY40" fmla="*/ 5121884 h 6858000"/>
              <a:gd name="connsiteX41" fmla="*/ 532220 w 1418883"/>
              <a:gd name="connsiteY41" fmla="*/ 5067850 h 6858000"/>
              <a:gd name="connsiteX42" fmla="*/ 534951 w 1418883"/>
              <a:gd name="connsiteY42" fmla="*/ 5060861 h 6858000"/>
              <a:gd name="connsiteX43" fmla="*/ 531655 w 1418883"/>
              <a:gd name="connsiteY43" fmla="*/ 5034192 h 6858000"/>
              <a:gd name="connsiteX44" fmla="*/ 533209 w 1418883"/>
              <a:gd name="connsiteY44" fmla="*/ 4993030 h 6858000"/>
              <a:gd name="connsiteX45" fmla="*/ 540118 w 1418883"/>
              <a:gd name="connsiteY45" fmla="*/ 4946844 h 6858000"/>
              <a:gd name="connsiteX46" fmla="*/ 535974 w 1418883"/>
              <a:gd name="connsiteY46" fmla="*/ 4932692 h 6858000"/>
              <a:gd name="connsiteX47" fmla="*/ 551377 w 1418883"/>
              <a:gd name="connsiteY47" fmla="*/ 4858827 h 6858000"/>
              <a:gd name="connsiteX48" fmla="*/ 557280 w 1418883"/>
              <a:gd name="connsiteY48" fmla="*/ 4821170 h 6858000"/>
              <a:gd name="connsiteX49" fmla="*/ 562013 w 1418883"/>
              <a:gd name="connsiteY49" fmla="*/ 4780965 h 6858000"/>
              <a:gd name="connsiteX50" fmla="*/ 563306 w 1418883"/>
              <a:gd name="connsiteY50" fmla="*/ 4750867 h 6858000"/>
              <a:gd name="connsiteX51" fmla="*/ 561113 w 1418883"/>
              <a:gd name="connsiteY51" fmla="*/ 4690749 h 6858000"/>
              <a:gd name="connsiteX52" fmla="*/ 556593 w 1418883"/>
              <a:gd name="connsiteY52" fmla="*/ 4584173 h 6858000"/>
              <a:gd name="connsiteX53" fmla="*/ 551676 w 1418883"/>
              <a:gd name="connsiteY53" fmla="*/ 4444346 h 6858000"/>
              <a:gd name="connsiteX54" fmla="*/ 548241 w 1418883"/>
              <a:gd name="connsiteY54" fmla="*/ 4375228 h 6858000"/>
              <a:gd name="connsiteX55" fmla="*/ 528894 w 1418883"/>
              <a:gd name="connsiteY55" fmla="*/ 4214165 h 6858000"/>
              <a:gd name="connsiteX56" fmla="*/ 532967 w 1418883"/>
              <a:gd name="connsiteY56" fmla="*/ 4090296 h 6858000"/>
              <a:gd name="connsiteX57" fmla="*/ 518223 w 1418883"/>
              <a:gd name="connsiteY57" fmla="*/ 4033999 h 6858000"/>
              <a:gd name="connsiteX58" fmla="*/ 519372 w 1418883"/>
              <a:gd name="connsiteY58" fmla="*/ 4031933 h 6858000"/>
              <a:gd name="connsiteX59" fmla="*/ 517948 w 1418883"/>
              <a:gd name="connsiteY59" fmla="*/ 4013953 h 6858000"/>
              <a:gd name="connsiteX60" fmla="*/ 504243 w 1418883"/>
              <a:gd name="connsiteY60" fmla="*/ 3974753 h 6858000"/>
              <a:gd name="connsiteX61" fmla="*/ 505841 w 1418883"/>
              <a:gd name="connsiteY61" fmla="*/ 3969950 h 6858000"/>
              <a:gd name="connsiteX62" fmla="*/ 499263 w 1418883"/>
              <a:gd name="connsiteY62" fmla="*/ 3933779 h 6858000"/>
              <a:gd name="connsiteX63" fmla="*/ 500594 w 1418883"/>
              <a:gd name="connsiteY63" fmla="*/ 3933093 h 6858000"/>
              <a:gd name="connsiteX64" fmla="*/ 504948 w 1418883"/>
              <a:gd name="connsiteY64" fmla="*/ 3922082 h 6858000"/>
              <a:gd name="connsiteX65" fmla="*/ 510026 w 1418883"/>
              <a:gd name="connsiteY65" fmla="*/ 3901461 h 6858000"/>
              <a:gd name="connsiteX66" fmla="*/ 532620 w 1418883"/>
              <a:gd name="connsiteY66" fmla="*/ 3813873 h 6858000"/>
              <a:gd name="connsiteX67" fmla="*/ 532045 w 1418883"/>
              <a:gd name="connsiteY67" fmla="*/ 3806161 h 6858000"/>
              <a:gd name="connsiteX68" fmla="*/ 532352 w 1418883"/>
              <a:gd name="connsiteY68" fmla="*/ 3805957 h 6858000"/>
              <a:gd name="connsiteX69" fmla="*/ 532379 w 1418883"/>
              <a:gd name="connsiteY69" fmla="*/ 3797724 h 6858000"/>
              <a:gd name="connsiteX70" fmla="*/ 530994 w 1418883"/>
              <a:gd name="connsiteY70" fmla="*/ 3792098 h 6858000"/>
              <a:gd name="connsiteX71" fmla="*/ 529878 w 1418883"/>
              <a:gd name="connsiteY71" fmla="*/ 3777135 h 6858000"/>
              <a:gd name="connsiteX72" fmla="*/ 531611 w 1418883"/>
              <a:gd name="connsiteY72" fmla="*/ 3771656 h 6858000"/>
              <a:gd name="connsiteX73" fmla="*/ 535354 w 1418883"/>
              <a:gd name="connsiteY73" fmla="*/ 3769007 h 6858000"/>
              <a:gd name="connsiteX74" fmla="*/ 534820 w 1418883"/>
              <a:gd name="connsiteY74" fmla="*/ 3767709 h 6858000"/>
              <a:gd name="connsiteX75" fmla="*/ 543516 w 1418883"/>
              <a:gd name="connsiteY75" fmla="*/ 3738082 h 6858000"/>
              <a:gd name="connsiteX76" fmla="*/ 550862 w 1418883"/>
              <a:gd name="connsiteY76" fmla="*/ 3673397 h 6858000"/>
              <a:gd name="connsiteX77" fmla="*/ 550158 w 1418883"/>
              <a:gd name="connsiteY77" fmla="*/ 3637109 h 6858000"/>
              <a:gd name="connsiteX78" fmla="*/ 553601 w 1418883"/>
              <a:gd name="connsiteY78" fmla="*/ 3536883 h 6858000"/>
              <a:gd name="connsiteX79" fmla="*/ 561139 w 1418883"/>
              <a:gd name="connsiteY79" fmla="*/ 3435652 h 6858000"/>
              <a:gd name="connsiteX80" fmla="*/ 562810 w 1418883"/>
              <a:gd name="connsiteY80" fmla="*/ 3307769 h 6858000"/>
              <a:gd name="connsiteX81" fmla="*/ 580373 w 1418883"/>
              <a:gd name="connsiteY81" fmla="*/ 3250522 h 6858000"/>
              <a:gd name="connsiteX82" fmla="*/ 580798 w 1418883"/>
              <a:gd name="connsiteY82" fmla="*/ 3229163 h 6858000"/>
              <a:gd name="connsiteX83" fmla="*/ 582621 w 1418883"/>
              <a:gd name="connsiteY83" fmla="*/ 3217217 h 6858000"/>
              <a:gd name="connsiteX84" fmla="*/ 569456 w 1418883"/>
              <a:gd name="connsiteY84" fmla="*/ 3183755 h 6858000"/>
              <a:gd name="connsiteX85" fmla="*/ 569957 w 1418883"/>
              <a:gd name="connsiteY85" fmla="*/ 3178642 h 6858000"/>
              <a:gd name="connsiteX86" fmla="*/ 557557 w 1418883"/>
              <a:gd name="connsiteY86" fmla="*/ 3158586 h 6858000"/>
              <a:gd name="connsiteX87" fmla="*/ 542742 w 1418883"/>
              <a:gd name="connsiteY87" fmla="*/ 3129034 h 6858000"/>
              <a:gd name="connsiteX88" fmla="*/ 543407 w 1418883"/>
              <a:gd name="connsiteY88" fmla="*/ 3126682 h 6858000"/>
              <a:gd name="connsiteX89" fmla="*/ 534275 w 1418883"/>
              <a:gd name="connsiteY89" fmla="*/ 3114519 h 6858000"/>
              <a:gd name="connsiteX90" fmla="*/ 520884 w 1418883"/>
              <a:gd name="connsiteY90" fmla="*/ 3106272 h 6858000"/>
              <a:gd name="connsiteX91" fmla="*/ 493614 w 1418883"/>
              <a:gd name="connsiteY91" fmla="*/ 2958185 h 6858000"/>
              <a:gd name="connsiteX92" fmla="*/ 436228 w 1418883"/>
              <a:gd name="connsiteY92" fmla="*/ 2762989 h 6858000"/>
              <a:gd name="connsiteX93" fmla="*/ 385146 w 1418883"/>
              <a:gd name="connsiteY93" fmla="*/ 2554718 h 6858000"/>
              <a:gd name="connsiteX94" fmla="*/ 365240 w 1418883"/>
              <a:gd name="connsiteY94" fmla="*/ 2485734 h 6858000"/>
              <a:gd name="connsiteX95" fmla="*/ 355963 w 1418883"/>
              <a:gd name="connsiteY95" fmla="*/ 2447068 h 6858000"/>
              <a:gd name="connsiteX96" fmla="*/ 342924 w 1418883"/>
              <a:gd name="connsiteY96" fmla="*/ 2425819 h 6858000"/>
              <a:gd name="connsiteX97" fmla="*/ 348923 w 1418883"/>
              <a:gd name="connsiteY97" fmla="*/ 2402874 h 6858000"/>
              <a:gd name="connsiteX98" fmla="*/ 351535 w 1418883"/>
              <a:gd name="connsiteY98" fmla="*/ 2381443 h 6858000"/>
              <a:gd name="connsiteX99" fmla="*/ 327864 w 1418883"/>
              <a:gd name="connsiteY99" fmla="*/ 2261920 h 6858000"/>
              <a:gd name="connsiteX100" fmla="*/ 317751 w 1418883"/>
              <a:gd name="connsiteY100" fmla="*/ 2195378 h 6858000"/>
              <a:gd name="connsiteX101" fmla="*/ 301968 w 1418883"/>
              <a:gd name="connsiteY101" fmla="*/ 2155135 h 6858000"/>
              <a:gd name="connsiteX102" fmla="*/ 299426 w 1418883"/>
              <a:gd name="connsiteY102" fmla="*/ 2118008 h 6858000"/>
              <a:gd name="connsiteX103" fmla="*/ 300419 w 1418883"/>
              <a:gd name="connsiteY103" fmla="*/ 2050531 h 6858000"/>
              <a:gd name="connsiteX104" fmla="*/ 292225 w 1418883"/>
              <a:gd name="connsiteY104" fmla="*/ 1963269 h 6858000"/>
              <a:gd name="connsiteX105" fmla="*/ 273403 w 1418883"/>
              <a:gd name="connsiteY105" fmla="*/ 1906352 h 6858000"/>
              <a:gd name="connsiteX106" fmla="*/ 249960 w 1418883"/>
              <a:gd name="connsiteY106" fmla="*/ 1861531 h 6858000"/>
              <a:gd name="connsiteX107" fmla="*/ 203759 w 1418883"/>
              <a:gd name="connsiteY107" fmla="*/ 1732919 h 6858000"/>
              <a:gd name="connsiteX108" fmla="*/ 176070 w 1418883"/>
              <a:gd name="connsiteY108" fmla="*/ 1663540 h 6858000"/>
              <a:gd name="connsiteX109" fmla="*/ 175196 w 1418883"/>
              <a:gd name="connsiteY109" fmla="*/ 1615777 h 6858000"/>
              <a:gd name="connsiteX110" fmla="*/ 155991 w 1418883"/>
              <a:gd name="connsiteY110" fmla="*/ 1563678 h 6858000"/>
              <a:gd name="connsiteX111" fmla="*/ 169071 w 1418883"/>
              <a:gd name="connsiteY111" fmla="*/ 1519474 h 6858000"/>
              <a:gd name="connsiteX112" fmla="*/ 161813 w 1418883"/>
              <a:gd name="connsiteY112" fmla="*/ 1477995 h 6858000"/>
              <a:gd name="connsiteX113" fmla="*/ 147898 w 1418883"/>
              <a:gd name="connsiteY113" fmla="*/ 1373769 h 6858000"/>
              <a:gd name="connsiteX114" fmla="*/ 156205 w 1418883"/>
              <a:gd name="connsiteY114" fmla="*/ 1307086 h 6858000"/>
              <a:gd name="connsiteX115" fmla="*/ 157393 w 1418883"/>
              <a:gd name="connsiteY115" fmla="*/ 1189033 h 6858000"/>
              <a:gd name="connsiteX116" fmla="*/ 162078 w 1418883"/>
              <a:gd name="connsiteY116" fmla="*/ 1168288 h 6858000"/>
              <a:gd name="connsiteX117" fmla="*/ 154360 w 1418883"/>
              <a:gd name="connsiteY117" fmla="*/ 1142577 h 6858000"/>
              <a:gd name="connsiteX118" fmla="*/ 143666 w 1418883"/>
              <a:gd name="connsiteY118" fmla="*/ 1088484 h 6858000"/>
              <a:gd name="connsiteX119" fmla="*/ 132402 w 1418883"/>
              <a:gd name="connsiteY119" fmla="*/ 1016103 h 6858000"/>
              <a:gd name="connsiteX120" fmla="*/ 133858 w 1418883"/>
              <a:gd name="connsiteY120" fmla="*/ 932283 h 6858000"/>
              <a:gd name="connsiteX121" fmla="*/ 136094 w 1418883"/>
              <a:gd name="connsiteY121" fmla="*/ 915925 h 6858000"/>
              <a:gd name="connsiteX122" fmla="*/ 128723 w 1418883"/>
              <a:gd name="connsiteY122" fmla="*/ 896999 h 6858000"/>
              <a:gd name="connsiteX123" fmla="*/ 98131 w 1418883"/>
              <a:gd name="connsiteY123" fmla="*/ 821517 h 6858000"/>
              <a:gd name="connsiteX124" fmla="*/ 77081 w 1418883"/>
              <a:gd name="connsiteY124" fmla="*/ 751353 h 6858000"/>
              <a:gd name="connsiteX125" fmla="*/ 76639 w 1418883"/>
              <a:gd name="connsiteY125" fmla="*/ 721230 h 6858000"/>
              <a:gd name="connsiteX126" fmla="*/ 62310 w 1418883"/>
              <a:gd name="connsiteY126" fmla="*/ 681659 h 6858000"/>
              <a:gd name="connsiteX127" fmla="*/ 47729 w 1418883"/>
              <a:gd name="connsiteY127" fmla="*/ 635218 h 6858000"/>
              <a:gd name="connsiteX128" fmla="*/ 52740 w 1418883"/>
              <a:gd name="connsiteY128" fmla="*/ 613763 h 6858000"/>
              <a:gd name="connsiteX129" fmla="*/ 38682 w 1418883"/>
              <a:gd name="connsiteY129" fmla="*/ 598582 h 6858000"/>
              <a:gd name="connsiteX130" fmla="*/ 38363 w 1418883"/>
              <a:gd name="connsiteY130" fmla="*/ 576846 h 6858000"/>
              <a:gd name="connsiteX131" fmla="*/ 17989 w 1418883"/>
              <a:gd name="connsiteY131" fmla="*/ 530055 h 6858000"/>
              <a:gd name="connsiteX132" fmla="*/ 17237 w 1418883"/>
              <a:gd name="connsiteY132" fmla="*/ 465389 h 6858000"/>
              <a:gd name="connsiteX133" fmla="*/ 160 w 1418883"/>
              <a:gd name="connsiteY133" fmla="*/ 424699 h 6858000"/>
              <a:gd name="connsiteX134" fmla="*/ 535 w 1418883"/>
              <a:gd name="connsiteY134" fmla="*/ 404917 h 6858000"/>
              <a:gd name="connsiteX135" fmla="*/ 111526 w 1418883"/>
              <a:gd name="connsiteY135" fmla="*/ 275771 h 6858000"/>
              <a:gd name="connsiteX136" fmla="*/ 128553 w 1418883"/>
              <a:gd name="connsiteY136" fmla="*/ 212860 h 6858000"/>
              <a:gd name="connsiteX137" fmla="*/ 120263 w 1418883"/>
              <a:gd name="connsiteY137" fmla="*/ 144983 h 6858000"/>
              <a:gd name="connsiteX138" fmla="*/ 132547 w 1418883"/>
              <a:gd name="connsiteY138" fmla="*/ 55288 h 6858000"/>
              <a:gd name="connsiteX139" fmla="*/ 92101 w 1418883"/>
              <a:gd name="connsiteY139" fmla="*/ 0 h 6858000"/>
              <a:gd name="connsiteX0" fmla="*/ 91951 w 1418733"/>
              <a:gd name="connsiteY0" fmla="*/ 0 h 6858000"/>
              <a:gd name="connsiteX1" fmla="*/ 1418733 w 1418733"/>
              <a:gd name="connsiteY1" fmla="*/ 0 h 6858000"/>
              <a:gd name="connsiteX2" fmla="*/ 1418733 w 1418733"/>
              <a:gd name="connsiteY2" fmla="*/ 6858000 h 6858000"/>
              <a:gd name="connsiteX3" fmla="*/ 155427 w 1418733"/>
              <a:gd name="connsiteY3" fmla="*/ 6857735 h 6858000"/>
              <a:gd name="connsiteX4" fmla="*/ 192020 w 1418733"/>
              <a:gd name="connsiteY4" fmla="*/ 6776847 h 6858000"/>
              <a:gd name="connsiteX5" fmla="*/ 203520 w 1418733"/>
              <a:gd name="connsiteY5" fmla="*/ 6737706 h 6858000"/>
              <a:gd name="connsiteX6" fmla="*/ 228259 w 1418733"/>
              <a:gd name="connsiteY6" fmla="*/ 6691589 h 6858000"/>
              <a:gd name="connsiteX7" fmla="*/ 205816 w 1418733"/>
              <a:gd name="connsiteY7" fmla="*/ 6659970 h 6858000"/>
              <a:gd name="connsiteX8" fmla="*/ 220907 w 1418733"/>
              <a:gd name="connsiteY8" fmla="*/ 6636211 h 6858000"/>
              <a:gd name="connsiteX9" fmla="*/ 238351 w 1418733"/>
              <a:gd name="connsiteY9" fmla="*/ 6594177 h 6858000"/>
              <a:gd name="connsiteX10" fmla="*/ 252391 w 1418733"/>
              <a:gd name="connsiteY10" fmla="*/ 6557575 h 6858000"/>
              <a:gd name="connsiteX11" fmla="*/ 305348 w 1418733"/>
              <a:gd name="connsiteY11" fmla="*/ 6492130 h 6858000"/>
              <a:gd name="connsiteX12" fmla="*/ 321035 w 1418733"/>
              <a:gd name="connsiteY12" fmla="*/ 6431610 h 6858000"/>
              <a:gd name="connsiteX13" fmla="*/ 364740 w 1418733"/>
              <a:gd name="connsiteY13" fmla="*/ 6379786 h 6858000"/>
              <a:gd name="connsiteX14" fmla="*/ 347963 w 1418733"/>
              <a:gd name="connsiteY14" fmla="*/ 6334727 h 6858000"/>
              <a:gd name="connsiteX15" fmla="*/ 325378 w 1418733"/>
              <a:gd name="connsiteY15" fmla="*/ 6313295 h 6858000"/>
              <a:gd name="connsiteX16" fmla="*/ 332542 w 1418733"/>
              <a:gd name="connsiteY16" fmla="*/ 6280046 h 6858000"/>
              <a:gd name="connsiteX17" fmla="*/ 315287 w 1418733"/>
              <a:gd name="connsiteY17" fmla="*/ 6270265 h 6858000"/>
              <a:gd name="connsiteX18" fmla="*/ 342315 w 1418733"/>
              <a:gd name="connsiteY18" fmla="*/ 6252834 h 6858000"/>
              <a:gd name="connsiteX19" fmla="*/ 320307 w 1418733"/>
              <a:gd name="connsiteY19" fmla="*/ 6202459 h 6858000"/>
              <a:gd name="connsiteX20" fmla="*/ 319105 w 1418733"/>
              <a:gd name="connsiteY20" fmla="*/ 6153037 h 6858000"/>
              <a:gd name="connsiteX21" fmla="*/ 334520 w 1418733"/>
              <a:gd name="connsiteY21" fmla="*/ 6078132 h 6858000"/>
              <a:gd name="connsiteX22" fmla="*/ 321907 w 1418733"/>
              <a:gd name="connsiteY22" fmla="*/ 6028119 h 6858000"/>
              <a:gd name="connsiteX23" fmla="*/ 307136 w 1418733"/>
              <a:gd name="connsiteY23" fmla="*/ 5926735 h 6858000"/>
              <a:gd name="connsiteX24" fmla="*/ 356648 w 1418733"/>
              <a:gd name="connsiteY24" fmla="*/ 5712857 h 6858000"/>
              <a:gd name="connsiteX25" fmla="*/ 335723 w 1418733"/>
              <a:gd name="connsiteY25" fmla="*/ 5676393 h 6858000"/>
              <a:gd name="connsiteX26" fmla="*/ 375315 w 1418733"/>
              <a:gd name="connsiteY26" fmla="*/ 5563435 h 6858000"/>
              <a:gd name="connsiteX27" fmla="*/ 422445 w 1418733"/>
              <a:gd name="connsiteY27" fmla="*/ 5437125 h 6858000"/>
              <a:gd name="connsiteX28" fmla="*/ 436013 w 1418733"/>
              <a:gd name="connsiteY28" fmla="*/ 5396260 h 6858000"/>
              <a:gd name="connsiteX29" fmla="*/ 451994 w 1418733"/>
              <a:gd name="connsiteY29" fmla="*/ 5330009 h 6858000"/>
              <a:gd name="connsiteX30" fmla="*/ 485487 w 1418733"/>
              <a:gd name="connsiteY30" fmla="*/ 5273739 h 6858000"/>
              <a:gd name="connsiteX31" fmla="*/ 495086 w 1418733"/>
              <a:gd name="connsiteY31" fmla="*/ 5241779 h 6858000"/>
              <a:gd name="connsiteX32" fmla="*/ 506312 w 1418733"/>
              <a:gd name="connsiteY32" fmla="*/ 5225268 h 6858000"/>
              <a:gd name="connsiteX33" fmla="*/ 507332 w 1418733"/>
              <a:gd name="connsiteY33" fmla="*/ 5217684 h 6858000"/>
              <a:gd name="connsiteX34" fmla="*/ 514673 w 1418733"/>
              <a:gd name="connsiteY34" fmla="*/ 5193377 h 6858000"/>
              <a:gd name="connsiteX35" fmla="*/ 517976 w 1418733"/>
              <a:gd name="connsiteY35" fmla="*/ 5179288 h 6858000"/>
              <a:gd name="connsiteX36" fmla="*/ 518960 w 1418733"/>
              <a:gd name="connsiteY36" fmla="*/ 5173621 h 6858000"/>
              <a:gd name="connsiteX37" fmla="*/ 514594 w 1418733"/>
              <a:gd name="connsiteY37" fmla="*/ 5159961 h 6858000"/>
              <a:gd name="connsiteX38" fmla="*/ 521271 w 1418733"/>
              <a:gd name="connsiteY38" fmla="*/ 5144295 h 6858000"/>
              <a:gd name="connsiteX39" fmla="*/ 518204 w 1418733"/>
              <a:gd name="connsiteY39" fmla="*/ 5125185 h 6858000"/>
              <a:gd name="connsiteX40" fmla="*/ 525034 w 1418733"/>
              <a:gd name="connsiteY40" fmla="*/ 5121884 h 6858000"/>
              <a:gd name="connsiteX41" fmla="*/ 532070 w 1418733"/>
              <a:gd name="connsiteY41" fmla="*/ 5067850 h 6858000"/>
              <a:gd name="connsiteX42" fmla="*/ 534801 w 1418733"/>
              <a:gd name="connsiteY42" fmla="*/ 5060861 h 6858000"/>
              <a:gd name="connsiteX43" fmla="*/ 531505 w 1418733"/>
              <a:gd name="connsiteY43" fmla="*/ 5034192 h 6858000"/>
              <a:gd name="connsiteX44" fmla="*/ 533059 w 1418733"/>
              <a:gd name="connsiteY44" fmla="*/ 4993030 h 6858000"/>
              <a:gd name="connsiteX45" fmla="*/ 539968 w 1418733"/>
              <a:gd name="connsiteY45" fmla="*/ 4946844 h 6858000"/>
              <a:gd name="connsiteX46" fmla="*/ 535824 w 1418733"/>
              <a:gd name="connsiteY46" fmla="*/ 4932692 h 6858000"/>
              <a:gd name="connsiteX47" fmla="*/ 551227 w 1418733"/>
              <a:gd name="connsiteY47" fmla="*/ 4858827 h 6858000"/>
              <a:gd name="connsiteX48" fmla="*/ 557130 w 1418733"/>
              <a:gd name="connsiteY48" fmla="*/ 4821170 h 6858000"/>
              <a:gd name="connsiteX49" fmla="*/ 561863 w 1418733"/>
              <a:gd name="connsiteY49" fmla="*/ 4780965 h 6858000"/>
              <a:gd name="connsiteX50" fmla="*/ 563156 w 1418733"/>
              <a:gd name="connsiteY50" fmla="*/ 4750867 h 6858000"/>
              <a:gd name="connsiteX51" fmla="*/ 560963 w 1418733"/>
              <a:gd name="connsiteY51" fmla="*/ 4690749 h 6858000"/>
              <a:gd name="connsiteX52" fmla="*/ 556443 w 1418733"/>
              <a:gd name="connsiteY52" fmla="*/ 4584173 h 6858000"/>
              <a:gd name="connsiteX53" fmla="*/ 551526 w 1418733"/>
              <a:gd name="connsiteY53" fmla="*/ 4444346 h 6858000"/>
              <a:gd name="connsiteX54" fmla="*/ 548091 w 1418733"/>
              <a:gd name="connsiteY54" fmla="*/ 4375228 h 6858000"/>
              <a:gd name="connsiteX55" fmla="*/ 528744 w 1418733"/>
              <a:gd name="connsiteY55" fmla="*/ 4214165 h 6858000"/>
              <a:gd name="connsiteX56" fmla="*/ 532817 w 1418733"/>
              <a:gd name="connsiteY56" fmla="*/ 4090296 h 6858000"/>
              <a:gd name="connsiteX57" fmla="*/ 518073 w 1418733"/>
              <a:gd name="connsiteY57" fmla="*/ 4033999 h 6858000"/>
              <a:gd name="connsiteX58" fmla="*/ 519222 w 1418733"/>
              <a:gd name="connsiteY58" fmla="*/ 4031933 h 6858000"/>
              <a:gd name="connsiteX59" fmla="*/ 517798 w 1418733"/>
              <a:gd name="connsiteY59" fmla="*/ 4013953 h 6858000"/>
              <a:gd name="connsiteX60" fmla="*/ 504093 w 1418733"/>
              <a:gd name="connsiteY60" fmla="*/ 3974753 h 6858000"/>
              <a:gd name="connsiteX61" fmla="*/ 505691 w 1418733"/>
              <a:gd name="connsiteY61" fmla="*/ 3969950 h 6858000"/>
              <a:gd name="connsiteX62" fmla="*/ 499113 w 1418733"/>
              <a:gd name="connsiteY62" fmla="*/ 3933779 h 6858000"/>
              <a:gd name="connsiteX63" fmla="*/ 500444 w 1418733"/>
              <a:gd name="connsiteY63" fmla="*/ 3933093 h 6858000"/>
              <a:gd name="connsiteX64" fmla="*/ 504798 w 1418733"/>
              <a:gd name="connsiteY64" fmla="*/ 3922082 h 6858000"/>
              <a:gd name="connsiteX65" fmla="*/ 509876 w 1418733"/>
              <a:gd name="connsiteY65" fmla="*/ 3901461 h 6858000"/>
              <a:gd name="connsiteX66" fmla="*/ 532470 w 1418733"/>
              <a:gd name="connsiteY66" fmla="*/ 3813873 h 6858000"/>
              <a:gd name="connsiteX67" fmla="*/ 531895 w 1418733"/>
              <a:gd name="connsiteY67" fmla="*/ 3806161 h 6858000"/>
              <a:gd name="connsiteX68" fmla="*/ 532202 w 1418733"/>
              <a:gd name="connsiteY68" fmla="*/ 3805957 h 6858000"/>
              <a:gd name="connsiteX69" fmla="*/ 532229 w 1418733"/>
              <a:gd name="connsiteY69" fmla="*/ 3797724 h 6858000"/>
              <a:gd name="connsiteX70" fmla="*/ 530844 w 1418733"/>
              <a:gd name="connsiteY70" fmla="*/ 3792098 h 6858000"/>
              <a:gd name="connsiteX71" fmla="*/ 529728 w 1418733"/>
              <a:gd name="connsiteY71" fmla="*/ 3777135 h 6858000"/>
              <a:gd name="connsiteX72" fmla="*/ 531461 w 1418733"/>
              <a:gd name="connsiteY72" fmla="*/ 3771656 h 6858000"/>
              <a:gd name="connsiteX73" fmla="*/ 535204 w 1418733"/>
              <a:gd name="connsiteY73" fmla="*/ 3769007 h 6858000"/>
              <a:gd name="connsiteX74" fmla="*/ 534670 w 1418733"/>
              <a:gd name="connsiteY74" fmla="*/ 3767709 h 6858000"/>
              <a:gd name="connsiteX75" fmla="*/ 543366 w 1418733"/>
              <a:gd name="connsiteY75" fmla="*/ 3738082 h 6858000"/>
              <a:gd name="connsiteX76" fmla="*/ 550712 w 1418733"/>
              <a:gd name="connsiteY76" fmla="*/ 3673397 h 6858000"/>
              <a:gd name="connsiteX77" fmla="*/ 550008 w 1418733"/>
              <a:gd name="connsiteY77" fmla="*/ 3637109 h 6858000"/>
              <a:gd name="connsiteX78" fmla="*/ 553451 w 1418733"/>
              <a:gd name="connsiteY78" fmla="*/ 3536883 h 6858000"/>
              <a:gd name="connsiteX79" fmla="*/ 560989 w 1418733"/>
              <a:gd name="connsiteY79" fmla="*/ 3435652 h 6858000"/>
              <a:gd name="connsiteX80" fmla="*/ 562660 w 1418733"/>
              <a:gd name="connsiteY80" fmla="*/ 3307769 h 6858000"/>
              <a:gd name="connsiteX81" fmla="*/ 580223 w 1418733"/>
              <a:gd name="connsiteY81" fmla="*/ 3250522 h 6858000"/>
              <a:gd name="connsiteX82" fmla="*/ 580648 w 1418733"/>
              <a:gd name="connsiteY82" fmla="*/ 3229163 h 6858000"/>
              <a:gd name="connsiteX83" fmla="*/ 582471 w 1418733"/>
              <a:gd name="connsiteY83" fmla="*/ 3217217 h 6858000"/>
              <a:gd name="connsiteX84" fmla="*/ 569306 w 1418733"/>
              <a:gd name="connsiteY84" fmla="*/ 3183755 h 6858000"/>
              <a:gd name="connsiteX85" fmla="*/ 569807 w 1418733"/>
              <a:gd name="connsiteY85" fmla="*/ 3178642 h 6858000"/>
              <a:gd name="connsiteX86" fmla="*/ 557407 w 1418733"/>
              <a:gd name="connsiteY86" fmla="*/ 3158586 h 6858000"/>
              <a:gd name="connsiteX87" fmla="*/ 542592 w 1418733"/>
              <a:gd name="connsiteY87" fmla="*/ 3129034 h 6858000"/>
              <a:gd name="connsiteX88" fmla="*/ 543257 w 1418733"/>
              <a:gd name="connsiteY88" fmla="*/ 3126682 h 6858000"/>
              <a:gd name="connsiteX89" fmla="*/ 534125 w 1418733"/>
              <a:gd name="connsiteY89" fmla="*/ 3114519 h 6858000"/>
              <a:gd name="connsiteX90" fmla="*/ 520734 w 1418733"/>
              <a:gd name="connsiteY90" fmla="*/ 3106272 h 6858000"/>
              <a:gd name="connsiteX91" fmla="*/ 493464 w 1418733"/>
              <a:gd name="connsiteY91" fmla="*/ 2958185 h 6858000"/>
              <a:gd name="connsiteX92" fmla="*/ 436078 w 1418733"/>
              <a:gd name="connsiteY92" fmla="*/ 2762989 h 6858000"/>
              <a:gd name="connsiteX93" fmla="*/ 384996 w 1418733"/>
              <a:gd name="connsiteY93" fmla="*/ 2554718 h 6858000"/>
              <a:gd name="connsiteX94" fmla="*/ 365090 w 1418733"/>
              <a:gd name="connsiteY94" fmla="*/ 2485734 h 6858000"/>
              <a:gd name="connsiteX95" fmla="*/ 355813 w 1418733"/>
              <a:gd name="connsiteY95" fmla="*/ 2447068 h 6858000"/>
              <a:gd name="connsiteX96" fmla="*/ 342774 w 1418733"/>
              <a:gd name="connsiteY96" fmla="*/ 2425819 h 6858000"/>
              <a:gd name="connsiteX97" fmla="*/ 348773 w 1418733"/>
              <a:gd name="connsiteY97" fmla="*/ 2402874 h 6858000"/>
              <a:gd name="connsiteX98" fmla="*/ 351385 w 1418733"/>
              <a:gd name="connsiteY98" fmla="*/ 2381443 h 6858000"/>
              <a:gd name="connsiteX99" fmla="*/ 327714 w 1418733"/>
              <a:gd name="connsiteY99" fmla="*/ 2261920 h 6858000"/>
              <a:gd name="connsiteX100" fmla="*/ 317601 w 1418733"/>
              <a:gd name="connsiteY100" fmla="*/ 2195378 h 6858000"/>
              <a:gd name="connsiteX101" fmla="*/ 301818 w 1418733"/>
              <a:gd name="connsiteY101" fmla="*/ 2155135 h 6858000"/>
              <a:gd name="connsiteX102" fmla="*/ 299276 w 1418733"/>
              <a:gd name="connsiteY102" fmla="*/ 2118008 h 6858000"/>
              <a:gd name="connsiteX103" fmla="*/ 300269 w 1418733"/>
              <a:gd name="connsiteY103" fmla="*/ 2050531 h 6858000"/>
              <a:gd name="connsiteX104" fmla="*/ 292075 w 1418733"/>
              <a:gd name="connsiteY104" fmla="*/ 1963269 h 6858000"/>
              <a:gd name="connsiteX105" fmla="*/ 273253 w 1418733"/>
              <a:gd name="connsiteY105" fmla="*/ 1906352 h 6858000"/>
              <a:gd name="connsiteX106" fmla="*/ 249810 w 1418733"/>
              <a:gd name="connsiteY106" fmla="*/ 1861531 h 6858000"/>
              <a:gd name="connsiteX107" fmla="*/ 203609 w 1418733"/>
              <a:gd name="connsiteY107" fmla="*/ 1732919 h 6858000"/>
              <a:gd name="connsiteX108" fmla="*/ 175920 w 1418733"/>
              <a:gd name="connsiteY108" fmla="*/ 1663540 h 6858000"/>
              <a:gd name="connsiteX109" fmla="*/ 175046 w 1418733"/>
              <a:gd name="connsiteY109" fmla="*/ 1615777 h 6858000"/>
              <a:gd name="connsiteX110" fmla="*/ 155841 w 1418733"/>
              <a:gd name="connsiteY110" fmla="*/ 1563678 h 6858000"/>
              <a:gd name="connsiteX111" fmla="*/ 168921 w 1418733"/>
              <a:gd name="connsiteY111" fmla="*/ 1519474 h 6858000"/>
              <a:gd name="connsiteX112" fmla="*/ 161663 w 1418733"/>
              <a:gd name="connsiteY112" fmla="*/ 1477995 h 6858000"/>
              <a:gd name="connsiteX113" fmla="*/ 147748 w 1418733"/>
              <a:gd name="connsiteY113" fmla="*/ 1373769 h 6858000"/>
              <a:gd name="connsiteX114" fmla="*/ 156055 w 1418733"/>
              <a:gd name="connsiteY114" fmla="*/ 1307086 h 6858000"/>
              <a:gd name="connsiteX115" fmla="*/ 157243 w 1418733"/>
              <a:gd name="connsiteY115" fmla="*/ 1189033 h 6858000"/>
              <a:gd name="connsiteX116" fmla="*/ 161928 w 1418733"/>
              <a:gd name="connsiteY116" fmla="*/ 1168288 h 6858000"/>
              <a:gd name="connsiteX117" fmla="*/ 154210 w 1418733"/>
              <a:gd name="connsiteY117" fmla="*/ 1142577 h 6858000"/>
              <a:gd name="connsiteX118" fmla="*/ 143516 w 1418733"/>
              <a:gd name="connsiteY118" fmla="*/ 1088484 h 6858000"/>
              <a:gd name="connsiteX119" fmla="*/ 132252 w 1418733"/>
              <a:gd name="connsiteY119" fmla="*/ 1016103 h 6858000"/>
              <a:gd name="connsiteX120" fmla="*/ 133708 w 1418733"/>
              <a:gd name="connsiteY120" fmla="*/ 932283 h 6858000"/>
              <a:gd name="connsiteX121" fmla="*/ 135944 w 1418733"/>
              <a:gd name="connsiteY121" fmla="*/ 915925 h 6858000"/>
              <a:gd name="connsiteX122" fmla="*/ 128573 w 1418733"/>
              <a:gd name="connsiteY122" fmla="*/ 896999 h 6858000"/>
              <a:gd name="connsiteX123" fmla="*/ 97981 w 1418733"/>
              <a:gd name="connsiteY123" fmla="*/ 821517 h 6858000"/>
              <a:gd name="connsiteX124" fmla="*/ 76931 w 1418733"/>
              <a:gd name="connsiteY124" fmla="*/ 751353 h 6858000"/>
              <a:gd name="connsiteX125" fmla="*/ 76489 w 1418733"/>
              <a:gd name="connsiteY125" fmla="*/ 721230 h 6858000"/>
              <a:gd name="connsiteX126" fmla="*/ 62160 w 1418733"/>
              <a:gd name="connsiteY126" fmla="*/ 681659 h 6858000"/>
              <a:gd name="connsiteX127" fmla="*/ 47579 w 1418733"/>
              <a:gd name="connsiteY127" fmla="*/ 635218 h 6858000"/>
              <a:gd name="connsiteX128" fmla="*/ 52590 w 1418733"/>
              <a:gd name="connsiteY128" fmla="*/ 613763 h 6858000"/>
              <a:gd name="connsiteX129" fmla="*/ 38532 w 1418733"/>
              <a:gd name="connsiteY129" fmla="*/ 598582 h 6858000"/>
              <a:gd name="connsiteX130" fmla="*/ 38213 w 1418733"/>
              <a:gd name="connsiteY130" fmla="*/ 576846 h 6858000"/>
              <a:gd name="connsiteX131" fmla="*/ 17839 w 1418733"/>
              <a:gd name="connsiteY131" fmla="*/ 530055 h 6858000"/>
              <a:gd name="connsiteX132" fmla="*/ 17087 w 1418733"/>
              <a:gd name="connsiteY132" fmla="*/ 465389 h 6858000"/>
              <a:gd name="connsiteX133" fmla="*/ 10 w 1418733"/>
              <a:gd name="connsiteY133" fmla="*/ 424699 h 6858000"/>
              <a:gd name="connsiteX134" fmla="*/ 127193 w 1418733"/>
              <a:gd name="connsiteY134" fmla="*/ 309501 h 6858000"/>
              <a:gd name="connsiteX135" fmla="*/ 111376 w 1418733"/>
              <a:gd name="connsiteY135" fmla="*/ 275771 h 6858000"/>
              <a:gd name="connsiteX136" fmla="*/ 128403 w 1418733"/>
              <a:gd name="connsiteY136" fmla="*/ 212860 h 6858000"/>
              <a:gd name="connsiteX137" fmla="*/ 120113 w 1418733"/>
              <a:gd name="connsiteY137" fmla="*/ 144983 h 6858000"/>
              <a:gd name="connsiteX138" fmla="*/ 132397 w 1418733"/>
              <a:gd name="connsiteY138" fmla="*/ 55288 h 6858000"/>
              <a:gd name="connsiteX139" fmla="*/ 91951 w 1418733"/>
              <a:gd name="connsiteY139" fmla="*/ 0 h 6858000"/>
              <a:gd name="connsiteX0" fmla="*/ 76413 w 1403195"/>
              <a:gd name="connsiteY0" fmla="*/ 0 h 6858000"/>
              <a:gd name="connsiteX1" fmla="*/ 1403195 w 1403195"/>
              <a:gd name="connsiteY1" fmla="*/ 0 h 6858000"/>
              <a:gd name="connsiteX2" fmla="*/ 1403195 w 1403195"/>
              <a:gd name="connsiteY2" fmla="*/ 6858000 h 6858000"/>
              <a:gd name="connsiteX3" fmla="*/ 139889 w 1403195"/>
              <a:gd name="connsiteY3" fmla="*/ 6857735 h 6858000"/>
              <a:gd name="connsiteX4" fmla="*/ 176482 w 1403195"/>
              <a:gd name="connsiteY4" fmla="*/ 6776847 h 6858000"/>
              <a:gd name="connsiteX5" fmla="*/ 187982 w 1403195"/>
              <a:gd name="connsiteY5" fmla="*/ 6737706 h 6858000"/>
              <a:gd name="connsiteX6" fmla="*/ 212721 w 1403195"/>
              <a:gd name="connsiteY6" fmla="*/ 6691589 h 6858000"/>
              <a:gd name="connsiteX7" fmla="*/ 190278 w 1403195"/>
              <a:gd name="connsiteY7" fmla="*/ 6659970 h 6858000"/>
              <a:gd name="connsiteX8" fmla="*/ 205369 w 1403195"/>
              <a:gd name="connsiteY8" fmla="*/ 6636211 h 6858000"/>
              <a:gd name="connsiteX9" fmla="*/ 222813 w 1403195"/>
              <a:gd name="connsiteY9" fmla="*/ 6594177 h 6858000"/>
              <a:gd name="connsiteX10" fmla="*/ 236853 w 1403195"/>
              <a:gd name="connsiteY10" fmla="*/ 6557575 h 6858000"/>
              <a:gd name="connsiteX11" fmla="*/ 289810 w 1403195"/>
              <a:gd name="connsiteY11" fmla="*/ 6492130 h 6858000"/>
              <a:gd name="connsiteX12" fmla="*/ 305497 w 1403195"/>
              <a:gd name="connsiteY12" fmla="*/ 6431610 h 6858000"/>
              <a:gd name="connsiteX13" fmla="*/ 349202 w 1403195"/>
              <a:gd name="connsiteY13" fmla="*/ 6379786 h 6858000"/>
              <a:gd name="connsiteX14" fmla="*/ 332425 w 1403195"/>
              <a:gd name="connsiteY14" fmla="*/ 6334727 h 6858000"/>
              <a:gd name="connsiteX15" fmla="*/ 309840 w 1403195"/>
              <a:gd name="connsiteY15" fmla="*/ 6313295 h 6858000"/>
              <a:gd name="connsiteX16" fmla="*/ 317004 w 1403195"/>
              <a:gd name="connsiteY16" fmla="*/ 6280046 h 6858000"/>
              <a:gd name="connsiteX17" fmla="*/ 299749 w 1403195"/>
              <a:gd name="connsiteY17" fmla="*/ 6270265 h 6858000"/>
              <a:gd name="connsiteX18" fmla="*/ 326777 w 1403195"/>
              <a:gd name="connsiteY18" fmla="*/ 6252834 h 6858000"/>
              <a:gd name="connsiteX19" fmla="*/ 304769 w 1403195"/>
              <a:gd name="connsiteY19" fmla="*/ 6202459 h 6858000"/>
              <a:gd name="connsiteX20" fmla="*/ 303567 w 1403195"/>
              <a:gd name="connsiteY20" fmla="*/ 6153037 h 6858000"/>
              <a:gd name="connsiteX21" fmla="*/ 318982 w 1403195"/>
              <a:gd name="connsiteY21" fmla="*/ 6078132 h 6858000"/>
              <a:gd name="connsiteX22" fmla="*/ 306369 w 1403195"/>
              <a:gd name="connsiteY22" fmla="*/ 6028119 h 6858000"/>
              <a:gd name="connsiteX23" fmla="*/ 291598 w 1403195"/>
              <a:gd name="connsiteY23" fmla="*/ 5926735 h 6858000"/>
              <a:gd name="connsiteX24" fmla="*/ 341110 w 1403195"/>
              <a:gd name="connsiteY24" fmla="*/ 5712857 h 6858000"/>
              <a:gd name="connsiteX25" fmla="*/ 320185 w 1403195"/>
              <a:gd name="connsiteY25" fmla="*/ 5676393 h 6858000"/>
              <a:gd name="connsiteX26" fmla="*/ 359777 w 1403195"/>
              <a:gd name="connsiteY26" fmla="*/ 5563435 h 6858000"/>
              <a:gd name="connsiteX27" fmla="*/ 406907 w 1403195"/>
              <a:gd name="connsiteY27" fmla="*/ 5437125 h 6858000"/>
              <a:gd name="connsiteX28" fmla="*/ 420475 w 1403195"/>
              <a:gd name="connsiteY28" fmla="*/ 5396260 h 6858000"/>
              <a:gd name="connsiteX29" fmla="*/ 436456 w 1403195"/>
              <a:gd name="connsiteY29" fmla="*/ 5330009 h 6858000"/>
              <a:gd name="connsiteX30" fmla="*/ 469949 w 1403195"/>
              <a:gd name="connsiteY30" fmla="*/ 5273739 h 6858000"/>
              <a:gd name="connsiteX31" fmla="*/ 479548 w 1403195"/>
              <a:gd name="connsiteY31" fmla="*/ 5241779 h 6858000"/>
              <a:gd name="connsiteX32" fmla="*/ 490774 w 1403195"/>
              <a:gd name="connsiteY32" fmla="*/ 5225268 h 6858000"/>
              <a:gd name="connsiteX33" fmla="*/ 491794 w 1403195"/>
              <a:gd name="connsiteY33" fmla="*/ 5217684 h 6858000"/>
              <a:gd name="connsiteX34" fmla="*/ 499135 w 1403195"/>
              <a:gd name="connsiteY34" fmla="*/ 5193377 h 6858000"/>
              <a:gd name="connsiteX35" fmla="*/ 502438 w 1403195"/>
              <a:gd name="connsiteY35" fmla="*/ 5179288 h 6858000"/>
              <a:gd name="connsiteX36" fmla="*/ 503422 w 1403195"/>
              <a:gd name="connsiteY36" fmla="*/ 5173621 h 6858000"/>
              <a:gd name="connsiteX37" fmla="*/ 499056 w 1403195"/>
              <a:gd name="connsiteY37" fmla="*/ 5159961 h 6858000"/>
              <a:gd name="connsiteX38" fmla="*/ 505733 w 1403195"/>
              <a:gd name="connsiteY38" fmla="*/ 5144295 h 6858000"/>
              <a:gd name="connsiteX39" fmla="*/ 502666 w 1403195"/>
              <a:gd name="connsiteY39" fmla="*/ 5125185 h 6858000"/>
              <a:gd name="connsiteX40" fmla="*/ 509496 w 1403195"/>
              <a:gd name="connsiteY40" fmla="*/ 5121884 h 6858000"/>
              <a:gd name="connsiteX41" fmla="*/ 516532 w 1403195"/>
              <a:gd name="connsiteY41" fmla="*/ 5067850 h 6858000"/>
              <a:gd name="connsiteX42" fmla="*/ 519263 w 1403195"/>
              <a:gd name="connsiteY42" fmla="*/ 5060861 h 6858000"/>
              <a:gd name="connsiteX43" fmla="*/ 515967 w 1403195"/>
              <a:gd name="connsiteY43" fmla="*/ 5034192 h 6858000"/>
              <a:gd name="connsiteX44" fmla="*/ 517521 w 1403195"/>
              <a:gd name="connsiteY44" fmla="*/ 4993030 h 6858000"/>
              <a:gd name="connsiteX45" fmla="*/ 524430 w 1403195"/>
              <a:gd name="connsiteY45" fmla="*/ 4946844 h 6858000"/>
              <a:gd name="connsiteX46" fmla="*/ 520286 w 1403195"/>
              <a:gd name="connsiteY46" fmla="*/ 4932692 h 6858000"/>
              <a:gd name="connsiteX47" fmla="*/ 535689 w 1403195"/>
              <a:gd name="connsiteY47" fmla="*/ 4858827 h 6858000"/>
              <a:gd name="connsiteX48" fmla="*/ 541592 w 1403195"/>
              <a:gd name="connsiteY48" fmla="*/ 4821170 h 6858000"/>
              <a:gd name="connsiteX49" fmla="*/ 546325 w 1403195"/>
              <a:gd name="connsiteY49" fmla="*/ 4780965 h 6858000"/>
              <a:gd name="connsiteX50" fmla="*/ 547618 w 1403195"/>
              <a:gd name="connsiteY50" fmla="*/ 4750867 h 6858000"/>
              <a:gd name="connsiteX51" fmla="*/ 545425 w 1403195"/>
              <a:gd name="connsiteY51" fmla="*/ 4690749 h 6858000"/>
              <a:gd name="connsiteX52" fmla="*/ 540905 w 1403195"/>
              <a:gd name="connsiteY52" fmla="*/ 4584173 h 6858000"/>
              <a:gd name="connsiteX53" fmla="*/ 535988 w 1403195"/>
              <a:gd name="connsiteY53" fmla="*/ 4444346 h 6858000"/>
              <a:gd name="connsiteX54" fmla="*/ 532553 w 1403195"/>
              <a:gd name="connsiteY54" fmla="*/ 4375228 h 6858000"/>
              <a:gd name="connsiteX55" fmla="*/ 513206 w 1403195"/>
              <a:gd name="connsiteY55" fmla="*/ 4214165 h 6858000"/>
              <a:gd name="connsiteX56" fmla="*/ 517279 w 1403195"/>
              <a:gd name="connsiteY56" fmla="*/ 4090296 h 6858000"/>
              <a:gd name="connsiteX57" fmla="*/ 502535 w 1403195"/>
              <a:gd name="connsiteY57" fmla="*/ 4033999 h 6858000"/>
              <a:gd name="connsiteX58" fmla="*/ 503684 w 1403195"/>
              <a:gd name="connsiteY58" fmla="*/ 4031933 h 6858000"/>
              <a:gd name="connsiteX59" fmla="*/ 502260 w 1403195"/>
              <a:gd name="connsiteY59" fmla="*/ 4013953 h 6858000"/>
              <a:gd name="connsiteX60" fmla="*/ 488555 w 1403195"/>
              <a:gd name="connsiteY60" fmla="*/ 3974753 h 6858000"/>
              <a:gd name="connsiteX61" fmla="*/ 490153 w 1403195"/>
              <a:gd name="connsiteY61" fmla="*/ 3969950 h 6858000"/>
              <a:gd name="connsiteX62" fmla="*/ 483575 w 1403195"/>
              <a:gd name="connsiteY62" fmla="*/ 3933779 h 6858000"/>
              <a:gd name="connsiteX63" fmla="*/ 484906 w 1403195"/>
              <a:gd name="connsiteY63" fmla="*/ 3933093 h 6858000"/>
              <a:gd name="connsiteX64" fmla="*/ 489260 w 1403195"/>
              <a:gd name="connsiteY64" fmla="*/ 3922082 h 6858000"/>
              <a:gd name="connsiteX65" fmla="*/ 494338 w 1403195"/>
              <a:gd name="connsiteY65" fmla="*/ 3901461 h 6858000"/>
              <a:gd name="connsiteX66" fmla="*/ 516932 w 1403195"/>
              <a:gd name="connsiteY66" fmla="*/ 3813873 h 6858000"/>
              <a:gd name="connsiteX67" fmla="*/ 516357 w 1403195"/>
              <a:gd name="connsiteY67" fmla="*/ 3806161 h 6858000"/>
              <a:gd name="connsiteX68" fmla="*/ 516664 w 1403195"/>
              <a:gd name="connsiteY68" fmla="*/ 3805957 h 6858000"/>
              <a:gd name="connsiteX69" fmla="*/ 516691 w 1403195"/>
              <a:gd name="connsiteY69" fmla="*/ 3797724 h 6858000"/>
              <a:gd name="connsiteX70" fmla="*/ 515306 w 1403195"/>
              <a:gd name="connsiteY70" fmla="*/ 3792098 h 6858000"/>
              <a:gd name="connsiteX71" fmla="*/ 514190 w 1403195"/>
              <a:gd name="connsiteY71" fmla="*/ 3777135 h 6858000"/>
              <a:gd name="connsiteX72" fmla="*/ 515923 w 1403195"/>
              <a:gd name="connsiteY72" fmla="*/ 3771656 h 6858000"/>
              <a:gd name="connsiteX73" fmla="*/ 519666 w 1403195"/>
              <a:gd name="connsiteY73" fmla="*/ 3769007 h 6858000"/>
              <a:gd name="connsiteX74" fmla="*/ 519132 w 1403195"/>
              <a:gd name="connsiteY74" fmla="*/ 3767709 h 6858000"/>
              <a:gd name="connsiteX75" fmla="*/ 527828 w 1403195"/>
              <a:gd name="connsiteY75" fmla="*/ 3738082 h 6858000"/>
              <a:gd name="connsiteX76" fmla="*/ 535174 w 1403195"/>
              <a:gd name="connsiteY76" fmla="*/ 3673397 h 6858000"/>
              <a:gd name="connsiteX77" fmla="*/ 534470 w 1403195"/>
              <a:gd name="connsiteY77" fmla="*/ 3637109 h 6858000"/>
              <a:gd name="connsiteX78" fmla="*/ 537913 w 1403195"/>
              <a:gd name="connsiteY78" fmla="*/ 3536883 h 6858000"/>
              <a:gd name="connsiteX79" fmla="*/ 545451 w 1403195"/>
              <a:gd name="connsiteY79" fmla="*/ 3435652 h 6858000"/>
              <a:gd name="connsiteX80" fmla="*/ 547122 w 1403195"/>
              <a:gd name="connsiteY80" fmla="*/ 3307769 h 6858000"/>
              <a:gd name="connsiteX81" fmla="*/ 564685 w 1403195"/>
              <a:gd name="connsiteY81" fmla="*/ 3250522 h 6858000"/>
              <a:gd name="connsiteX82" fmla="*/ 565110 w 1403195"/>
              <a:gd name="connsiteY82" fmla="*/ 3229163 h 6858000"/>
              <a:gd name="connsiteX83" fmla="*/ 566933 w 1403195"/>
              <a:gd name="connsiteY83" fmla="*/ 3217217 h 6858000"/>
              <a:gd name="connsiteX84" fmla="*/ 553768 w 1403195"/>
              <a:gd name="connsiteY84" fmla="*/ 3183755 h 6858000"/>
              <a:gd name="connsiteX85" fmla="*/ 554269 w 1403195"/>
              <a:gd name="connsiteY85" fmla="*/ 3178642 h 6858000"/>
              <a:gd name="connsiteX86" fmla="*/ 541869 w 1403195"/>
              <a:gd name="connsiteY86" fmla="*/ 3158586 h 6858000"/>
              <a:gd name="connsiteX87" fmla="*/ 527054 w 1403195"/>
              <a:gd name="connsiteY87" fmla="*/ 3129034 h 6858000"/>
              <a:gd name="connsiteX88" fmla="*/ 527719 w 1403195"/>
              <a:gd name="connsiteY88" fmla="*/ 3126682 h 6858000"/>
              <a:gd name="connsiteX89" fmla="*/ 518587 w 1403195"/>
              <a:gd name="connsiteY89" fmla="*/ 3114519 h 6858000"/>
              <a:gd name="connsiteX90" fmla="*/ 505196 w 1403195"/>
              <a:gd name="connsiteY90" fmla="*/ 3106272 h 6858000"/>
              <a:gd name="connsiteX91" fmla="*/ 477926 w 1403195"/>
              <a:gd name="connsiteY91" fmla="*/ 2958185 h 6858000"/>
              <a:gd name="connsiteX92" fmla="*/ 420540 w 1403195"/>
              <a:gd name="connsiteY92" fmla="*/ 2762989 h 6858000"/>
              <a:gd name="connsiteX93" fmla="*/ 369458 w 1403195"/>
              <a:gd name="connsiteY93" fmla="*/ 2554718 h 6858000"/>
              <a:gd name="connsiteX94" fmla="*/ 349552 w 1403195"/>
              <a:gd name="connsiteY94" fmla="*/ 2485734 h 6858000"/>
              <a:gd name="connsiteX95" fmla="*/ 340275 w 1403195"/>
              <a:gd name="connsiteY95" fmla="*/ 2447068 h 6858000"/>
              <a:gd name="connsiteX96" fmla="*/ 327236 w 1403195"/>
              <a:gd name="connsiteY96" fmla="*/ 2425819 h 6858000"/>
              <a:gd name="connsiteX97" fmla="*/ 333235 w 1403195"/>
              <a:gd name="connsiteY97" fmla="*/ 2402874 h 6858000"/>
              <a:gd name="connsiteX98" fmla="*/ 335847 w 1403195"/>
              <a:gd name="connsiteY98" fmla="*/ 2381443 h 6858000"/>
              <a:gd name="connsiteX99" fmla="*/ 312176 w 1403195"/>
              <a:gd name="connsiteY99" fmla="*/ 2261920 h 6858000"/>
              <a:gd name="connsiteX100" fmla="*/ 302063 w 1403195"/>
              <a:gd name="connsiteY100" fmla="*/ 2195378 h 6858000"/>
              <a:gd name="connsiteX101" fmla="*/ 286280 w 1403195"/>
              <a:gd name="connsiteY101" fmla="*/ 2155135 h 6858000"/>
              <a:gd name="connsiteX102" fmla="*/ 283738 w 1403195"/>
              <a:gd name="connsiteY102" fmla="*/ 2118008 h 6858000"/>
              <a:gd name="connsiteX103" fmla="*/ 284731 w 1403195"/>
              <a:gd name="connsiteY103" fmla="*/ 2050531 h 6858000"/>
              <a:gd name="connsiteX104" fmla="*/ 276537 w 1403195"/>
              <a:gd name="connsiteY104" fmla="*/ 1963269 h 6858000"/>
              <a:gd name="connsiteX105" fmla="*/ 257715 w 1403195"/>
              <a:gd name="connsiteY105" fmla="*/ 1906352 h 6858000"/>
              <a:gd name="connsiteX106" fmla="*/ 234272 w 1403195"/>
              <a:gd name="connsiteY106" fmla="*/ 1861531 h 6858000"/>
              <a:gd name="connsiteX107" fmla="*/ 188071 w 1403195"/>
              <a:gd name="connsiteY107" fmla="*/ 1732919 h 6858000"/>
              <a:gd name="connsiteX108" fmla="*/ 160382 w 1403195"/>
              <a:gd name="connsiteY108" fmla="*/ 1663540 h 6858000"/>
              <a:gd name="connsiteX109" fmla="*/ 159508 w 1403195"/>
              <a:gd name="connsiteY109" fmla="*/ 1615777 h 6858000"/>
              <a:gd name="connsiteX110" fmla="*/ 140303 w 1403195"/>
              <a:gd name="connsiteY110" fmla="*/ 1563678 h 6858000"/>
              <a:gd name="connsiteX111" fmla="*/ 153383 w 1403195"/>
              <a:gd name="connsiteY111" fmla="*/ 1519474 h 6858000"/>
              <a:gd name="connsiteX112" fmla="*/ 146125 w 1403195"/>
              <a:gd name="connsiteY112" fmla="*/ 1477995 h 6858000"/>
              <a:gd name="connsiteX113" fmla="*/ 132210 w 1403195"/>
              <a:gd name="connsiteY113" fmla="*/ 1373769 h 6858000"/>
              <a:gd name="connsiteX114" fmla="*/ 140517 w 1403195"/>
              <a:gd name="connsiteY114" fmla="*/ 1307086 h 6858000"/>
              <a:gd name="connsiteX115" fmla="*/ 141705 w 1403195"/>
              <a:gd name="connsiteY115" fmla="*/ 1189033 h 6858000"/>
              <a:gd name="connsiteX116" fmla="*/ 146390 w 1403195"/>
              <a:gd name="connsiteY116" fmla="*/ 1168288 h 6858000"/>
              <a:gd name="connsiteX117" fmla="*/ 138672 w 1403195"/>
              <a:gd name="connsiteY117" fmla="*/ 1142577 h 6858000"/>
              <a:gd name="connsiteX118" fmla="*/ 127978 w 1403195"/>
              <a:gd name="connsiteY118" fmla="*/ 1088484 h 6858000"/>
              <a:gd name="connsiteX119" fmla="*/ 116714 w 1403195"/>
              <a:gd name="connsiteY119" fmla="*/ 1016103 h 6858000"/>
              <a:gd name="connsiteX120" fmla="*/ 118170 w 1403195"/>
              <a:gd name="connsiteY120" fmla="*/ 932283 h 6858000"/>
              <a:gd name="connsiteX121" fmla="*/ 120406 w 1403195"/>
              <a:gd name="connsiteY121" fmla="*/ 915925 h 6858000"/>
              <a:gd name="connsiteX122" fmla="*/ 113035 w 1403195"/>
              <a:gd name="connsiteY122" fmla="*/ 896999 h 6858000"/>
              <a:gd name="connsiteX123" fmla="*/ 82443 w 1403195"/>
              <a:gd name="connsiteY123" fmla="*/ 821517 h 6858000"/>
              <a:gd name="connsiteX124" fmla="*/ 61393 w 1403195"/>
              <a:gd name="connsiteY124" fmla="*/ 751353 h 6858000"/>
              <a:gd name="connsiteX125" fmla="*/ 60951 w 1403195"/>
              <a:gd name="connsiteY125" fmla="*/ 721230 h 6858000"/>
              <a:gd name="connsiteX126" fmla="*/ 46622 w 1403195"/>
              <a:gd name="connsiteY126" fmla="*/ 681659 h 6858000"/>
              <a:gd name="connsiteX127" fmla="*/ 32041 w 1403195"/>
              <a:gd name="connsiteY127" fmla="*/ 635218 h 6858000"/>
              <a:gd name="connsiteX128" fmla="*/ 37052 w 1403195"/>
              <a:gd name="connsiteY128" fmla="*/ 613763 h 6858000"/>
              <a:gd name="connsiteX129" fmla="*/ 22994 w 1403195"/>
              <a:gd name="connsiteY129" fmla="*/ 598582 h 6858000"/>
              <a:gd name="connsiteX130" fmla="*/ 22675 w 1403195"/>
              <a:gd name="connsiteY130" fmla="*/ 576846 h 6858000"/>
              <a:gd name="connsiteX131" fmla="*/ 2301 w 1403195"/>
              <a:gd name="connsiteY131" fmla="*/ 530055 h 6858000"/>
              <a:gd name="connsiteX132" fmla="*/ 1549 w 1403195"/>
              <a:gd name="connsiteY132" fmla="*/ 465389 h 6858000"/>
              <a:gd name="connsiteX133" fmla="*/ 90145 w 1403195"/>
              <a:gd name="connsiteY133" fmla="*/ 353137 h 6858000"/>
              <a:gd name="connsiteX134" fmla="*/ 111655 w 1403195"/>
              <a:gd name="connsiteY134" fmla="*/ 309501 h 6858000"/>
              <a:gd name="connsiteX135" fmla="*/ 95838 w 1403195"/>
              <a:gd name="connsiteY135" fmla="*/ 275771 h 6858000"/>
              <a:gd name="connsiteX136" fmla="*/ 112865 w 1403195"/>
              <a:gd name="connsiteY136" fmla="*/ 212860 h 6858000"/>
              <a:gd name="connsiteX137" fmla="*/ 104575 w 1403195"/>
              <a:gd name="connsiteY137" fmla="*/ 144983 h 6858000"/>
              <a:gd name="connsiteX138" fmla="*/ 116859 w 1403195"/>
              <a:gd name="connsiteY138" fmla="*/ 55288 h 6858000"/>
              <a:gd name="connsiteX139" fmla="*/ 76413 w 1403195"/>
              <a:gd name="connsiteY139" fmla="*/ 0 h 6858000"/>
              <a:gd name="connsiteX0" fmla="*/ 74305 w 1401087"/>
              <a:gd name="connsiteY0" fmla="*/ 0 h 6858000"/>
              <a:gd name="connsiteX1" fmla="*/ 1401087 w 1401087"/>
              <a:gd name="connsiteY1" fmla="*/ 0 h 6858000"/>
              <a:gd name="connsiteX2" fmla="*/ 1401087 w 1401087"/>
              <a:gd name="connsiteY2" fmla="*/ 6858000 h 6858000"/>
              <a:gd name="connsiteX3" fmla="*/ 137781 w 1401087"/>
              <a:gd name="connsiteY3" fmla="*/ 6857735 h 6858000"/>
              <a:gd name="connsiteX4" fmla="*/ 174374 w 1401087"/>
              <a:gd name="connsiteY4" fmla="*/ 6776847 h 6858000"/>
              <a:gd name="connsiteX5" fmla="*/ 185874 w 1401087"/>
              <a:gd name="connsiteY5" fmla="*/ 6737706 h 6858000"/>
              <a:gd name="connsiteX6" fmla="*/ 210613 w 1401087"/>
              <a:gd name="connsiteY6" fmla="*/ 6691589 h 6858000"/>
              <a:gd name="connsiteX7" fmla="*/ 188170 w 1401087"/>
              <a:gd name="connsiteY7" fmla="*/ 6659970 h 6858000"/>
              <a:gd name="connsiteX8" fmla="*/ 203261 w 1401087"/>
              <a:gd name="connsiteY8" fmla="*/ 6636211 h 6858000"/>
              <a:gd name="connsiteX9" fmla="*/ 220705 w 1401087"/>
              <a:gd name="connsiteY9" fmla="*/ 6594177 h 6858000"/>
              <a:gd name="connsiteX10" fmla="*/ 234745 w 1401087"/>
              <a:gd name="connsiteY10" fmla="*/ 6557575 h 6858000"/>
              <a:gd name="connsiteX11" fmla="*/ 287702 w 1401087"/>
              <a:gd name="connsiteY11" fmla="*/ 6492130 h 6858000"/>
              <a:gd name="connsiteX12" fmla="*/ 303389 w 1401087"/>
              <a:gd name="connsiteY12" fmla="*/ 6431610 h 6858000"/>
              <a:gd name="connsiteX13" fmla="*/ 347094 w 1401087"/>
              <a:gd name="connsiteY13" fmla="*/ 6379786 h 6858000"/>
              <a:gd name="connsiteX14" fmla="*/ 330317 w 1401087"/>
              <a:gd name="connsiteY14" fmla="*/ 6334727 h 6858000"/>
              <a:gd name="connsiteX15" fmla="*/ 307732 w 1401087"/>
              <a:gd name="connsiteY15" fmla="*/ 6313295 h 6858000"/>
              <a:gd name="connsiteX16" fmla="*/ 314896 w 1401087"/>
              <a:gd name="connsiteY16" fmla="*/ 6280046 h 6858000"/>
              <a:gd name="connsiteX17" fmla="*/ 297641 w 1401087"/>
              <a:gd name="connsiteY17" fmla="*/ 6270265 h 6858000"/>
              <a:gd name="connsiteX18" fmla="*/ 324669 w 1401087"/>
              <a:gd name="connsiteY18" fmla="*/ 6252834 h 6858000"/>
              <a:gd name="connsiteX19" fmla="*/ 302661 w 1401087"/>
              <a:gd name="connsiteY19" fmla="*/ 6202459 h 6858000"/>
              <a:gd name="connsiteX20" fmla="*/ 301459 w 1401087"/>
              <a:gd name="connsiteY20" fmla="*/ 6153037 h 6858000"/>
              <a:gd name="connsiteX21" fmla="*/ 316874 w 1401087"/>
              <a:gd name="connsiteY21" fmla="*/ 6078132 h 6858000"/>
              <a:gd name="connsiteX22" fmla="*/ 304261 w 1401087"/>
              <a:gd name="connsiteY22" fmla="*/ 6028119 h 6858000"/>
              <a:gd name="connsiteX23" fmla="*/ 289490 w 1401087"/>
              <a:gd name="connsiteY23" fmla="*/ 5926735 h 6858000"/>
              <a:gd name="connsiteX24" fmla="*/ 339002 w 1401087"/>
              <a:gd name="connsiteY24" fmla="*/ 5712857 h 6858000"/>
              <a:gd name="connsiteX25" fmla="*/ 318077 w 1401087"/>
              <a:gd name="connsiteY25" fmla="*/ 5676393 h 6858000"/>
              <a:gd name="connsiteX26" fmla="*/ 357669 w 1401087"/>
              <a:gd name="connsiteY26" fmla="*/ 5563435 h 6858000"/>
              <a:gd name="connsiteX27" fmla="*/ 404799 w 1401087"/>
              <a:gd name="connsiteY27" fmla="*/ 5437125 h 6858000"/>
              <a:gd name="connsiteX28" fmla="*/ 418367 w 1401087"/>
              <a:gd name="connsiteY28" fmla="*/ 5396260 h 6858000"/>
              <a:gd name="connsiteX29" fmla="*/ 434348 w 1401087"/>
              <a:gd name="connsiteY29" fmla="*/ 5330009 h 6858000"/>
              <a:gd name="connsiteX30" fmla="*/ 467841 w 1401087"/>
              <a:gd name="connsiteY30" fmla="*/ 5273739 h 6858000"/>
              <a:gd name="connsiteX31" fmla="*/ 477440 w 1401087"/>
              <a:gd name="connsiteY31" fmla="*/ 5241779 h 6858000"/>
              <a:gd name="connsiteX32" fmla="*/ 488666 w 1401087"/>
              <a:gd name="connsiteY32" fmla="*/ 5225268 h 6858000"/>
              <a:gd name="connsiteX33" fmla="*/ 489686 w 1401087"/>
              <a:gd name="connsiteY33" fmla="*/ 5217684 h 6858000"/>
              <a:gd name="connsiteX34" fmla="*/ 497027 w 1401087"/>
              <a:gd name="connsiteY34" fmla="*/ 5193377 h 6858000"/>
              <a:gd name="connsiteX35" fmla="*/ 500330 w 1401087"/>
              <a:gd name="connsiteY35" fmla="*/ 5179288 h 6858000"/>
              <a:gd name="connsiteX36" fmla="*/ 501314 w 1401087"/>
              <a:gd name="connsiteY36" fmla="*/ 5173621 h 6858000"/>
              <a:gd name="connsiteX37" fmla="*/ 496948 w 1401087"/>
              <a:gd name="connsiteY37" fmla="*/ 5159961 h 6858000"/>
              <a:gd name="connsiteX38" fmla="*/ 503625 w 1401087"/>
              <a:gd name="connsiteY38" fmla="*/ 5144295 h 6858000"/>
              <a:gd name="connsiteX39" fmla="*/ 500558 w 1401087"/>
              <a:gd name="connsiteY39" fmla="*/ 5125185 h 6858000"/>
              <a:gd name="connsiteX40" fmla="*/ 507388 w 1401087"/>
              <a:gd name="connsiteY40" fmla="*/ 5121884 h 6858000"/>
              <a:gd name="connsiteX41" fmla="*/ 514424 w 1401087"/>
              <a:gd name="connsiteY41" fmla="*/ 5067850 h 6858000"/>
              <a:gd name="connsiteX42" fmla="*/ 517155 w 1401087"/>
              <a:gd name="connsiteY42" fmla="*/ 5060861 h 6858000"/>
              <a:gd name="connsiteX43" fmla="*/ 513859 w 1401087"/>
              <a:gd name="connsiteY43" fmla="*/ 5034192 h 6858000"/>
              <a:gd name="connsiteX44" fmla="*/ 515413 w 1401087"/>
              <a:gd name="connsiteY44" fmla="*/ 4993030 h 6858000"/>
              <a:gd name="connsiteX45" fmla="*/ 522322 w 1401087"/>
              <a:gd name="connsiteY45" fmla="*/ 4946844 h 6858000"/>
              <a:gd name="connsiteX46" fmla="*/ 518178 w 1401087"/>
              <a:gd name="connsiteY46" fmla="*/ 4932692 h 6858000"/>
              <a:gd name="connsiteX47" fmla="*/ 533581 w 1401087"/>
              <a:gd name="connsiteY47" fmla="*/ 4858827 h 6858000"/>
              <a:gd name="connsiteX48" fmla="*/ 539484 w 1401087"/>
              <a:gd name="connsiteY48" fmla="*/ 4821170 h 6858000"/>
              <a:gd name="connsiteX49" fmla="*/ 544217 w 1401087"/>
              <a:gd name="connsiteY49" fmla="*/ 4780965 h 6858000"/>
              <a:gd name="connsiteX50" fmla="*/ 545510 w 1401087"/>
              <a:gd name="connsiteY50" fmla="*/ 4750867 h 6858000"/>
              <a:gd name="connsiteX51" fmla="*/ 543317 w 1401087"/>
              <a:gd name="connsiteY51" fmla="*/ 4690749 h 6858000"/>
              <a:gd name="connsiteX52" fmla="*/ 538797 w 1401087"/>
              <a:gd name="connsiteY52" fmla="*/ 4584173 h 6858000"/>
              <a:gd name="connsiteX53" fmla="*/ 533880 w 1401087"/>
              <a:gd name="connsiteY53" fmla="*/ 4444346 h 6858000"/>
              <a:gd name="connsiteX54" fmla="*/ 530445 w 1401087"/>
              <a:gd name="connsiteY54" fmla="*/ 4375228 h 6858000"/>
              <a:gd name="connsiteX55" fmla="*/ 511098 w 1401087"/>
              <a:gd name="connsiteY55" fmla="*/ 4214165 h 6858000"/>
              <a:gd name="connsiteX56" fmla="*/ 515171 w 1401087"/>
              <a:gd name="connsiteY56" fmla="*/ 4090296 h 6858000"/>
              <a:gd name="connsiteX57" fmla="*/ 500427 w 1401087"/>
              <a:gd name="connsiteY57" fmla="*/ 4033999 h 6858000"/>
              <a:gd name="connsiteX58" fmla="*/ 501576 w 1401087"/>
              <a:gd name="connsiteY58" fmla="*/ 4031933 h 6858000"/>
              <a:gd name="connsiteX59" fmla="*/ 500152 w 1401087"/>
              <a:gd name="connsiteY59" fmla="*/ 4013953 h 6858000"/>
              <a:gd name="connsiteX60" fmla="*/ 486447 w 1401087"/>
              <a:gd name="connsiteY60" fmla="*/ 3974753 h 6858000"/>
              <a:gd name="connsiteX61" fmla="*/ 488045 w 1401087"/>
              <a:gd name="connsiteY61" fmla="*/ 3969950 h 6858000"/>
              <a:gd name="connsiteX62" fmla="*/ 481467 w 1401087"/>
              <a:gd name="connsiteY62" fmla="*/ 3933779 h 6858000"/>
              <a:gd name="connsiteX63" fmla="*/ 482798 w 1401087"/>
              <a:gd name="connsiteY63" fmla="*/ 3933093 h 6858000"/>
              <a:gd name="connsiteX64" fmla="*/ 487152 w 1401087"/>
              <a:gd name="connsiteY64" fmla="*/ 3922082 h 6858000"/>
              <a:gd name="connsiteX65" fmla="*/ 492230 w 1401087"/>
              <a:gd name="connsiteY65" fmla="*/ 3901461 h 6858000"/>
              <a:gd name="connsiteX66" fmla="*/ 514824 w 1401087"/>
              <a:gd name="connsiteY66" fmla="*/ 3813873 h 6858000"/>
              <a:gd name="connsiteX67" fmla="*/ 514249 w 1401087"/>
              <a:gd name="connsiteY67" fmla="*/ 3806161 h 6858000"/>
              <a:gd name="connsiteX68" fmla="*/ 514556 w 1401087"/>
              <a:gd name="connsiteY68" fmla="*/ 3805957 h 6858000"/>
              <a:gd name="connsiteX69" fmla="*/ 514583 w 1401087"/>
              <a:gd name="connsiteY69" fmla="*/ 3797724 h 6858000"/>
              <a:gd name="connsiteX70" fmla="*/ 513198 w 1401087"/>
              <a:gd name="connsiteY70" fmla="*/ 3792098 h 6858000"/>
              <a:gd name="connsiteX71" fmla="*/ 512082 w 1401087"/>
              <a:gd name="connsiteY71" fmla="*/ 3777135 h 6858000"/>
              <a:gd name="connsiteX72" fmla="*/ 513815 w 1401087"/>
              <a:gd name="connsiteY72" fmla="*/ 3771656 h 6858000"/>
              <a:gd name="connsiteX73" fmla="*/ 517558 w 1401087"/>
              <a:gd name="connsiteY73" fmla="*/ 3769007 h 6858000"/>
              <a:gd name="connsiteX74" fmla="*/ 517024 w 1401087"/>
              <a:gd name="connsiteY74" fmla="*/ 3767709 h 6858000"/>
              <a:gd name="connsiteX75" fmla="*/ 525720 w 1401087"/>
              <a:gd name="connsiteY75" fmla="*/ 3738082 h 6858000"/>
              <a:gd name="connsiteX76" fmla="*/ 533066 w 1401087"/>
              <a:gd name="connsiteY76" fmla="*/ 3673397 h 6858000"/>
              <a:gd name="connsiteX77" fmla="*/ 532362 w 1401087"/>
              <a:gd name="connsiteY77" fmla="*/ 3637109 h 6858000"/>
              <a:gd name="connsiteX78" fmla="*/ 535805 w 1401087"/>
              <a:gd name="connsiteY78" fmla="*/ 3536883 h 6858000"/>
              <a:gd name="connsiteX79" fmla="*/ 543343 w 1401087"/>
              <a:gd name="connsiteY79" fmla="*/ 3435652 h 6858000"/>
              <a:gd name="connsiteX80" fmla="*/ 545014 w 1401087"/>
              <a:gd name="connsiteY80" fmla="*/ 3307769 h 6858000"/>
              <a:gd name="connsiteX81" fmla="*/ 562577 w 1401087"/>
              <a:gd name="connsiteY81" fmla="*/ 3250522 h 6858000"/>
              <a:gd name="connsiteX82" fmla="*/ 563002 w 1401087"/>
              <a:gd name="connsiteY82" fmla="*/ 3229163 h 6858000"/>
              <a:gd name="connsiteX83" fmla="*/ 564825 w 1401087"/>
              <a:gd name="connsiteY83" fmla="*/ 3217217 h 6858000"/>
              <a:gd name="connsiteX84" fmla="*/ 551660 w 1401087"/>
              <a:gd name="connsiteY84" fmla="*/ 3183755 h 6858000"/>
              <a:gd name="connsiteX85" fmla="*/ 552161 w 1401087"/>
              <a:gd name="connsiteY85" fmla="*/ 3178642 h 6858000"/>
              <a:gd name="connsiteX86" fmla="*/ 539761 w 1401087"/>
              <a:gd name="connsiteY86" fmla="*/ 3158586 h 6858000"/>
              <a:gd name="connsiteX87" fmla="*/ 524946 w 1401087"/>
              <a:gd name="connsiteY87" fmla="*/ 3129034 h 6858000"/>
              <a:gd name="connsiteX88" fmla="*/ 525611 w 1401087"/>
              <a:gd name="connsiteY88" fmla="*/ 3126682 h 6858000"/>
              <a:gd name="connsiteX89" fmla="*/ 516479 w 1401087"/>
              <a:gd name="connsiteY89" fmla="*/ 3114519 h 6858000"/>
              <a:gd name="connsiteX90" fmla="*/ 503088 w 1401087"/>
              <a:gd name="connsiteY90" fmla="*/ 3106272 h 6858000"/>
              <a:gd name="connsiteX91" fmla="*/ 475818 w 1401087"/>
              <a:gd name="connsiteY91" fmla="*/ 2958185 h 6858000"/>
              <a:gd name="connsiteX92" fmla="*/ 418432 w 1401087"/>
              <a:gd name="connsiteY92" fmla="*/ 2762989 h 6858000"/>
              <a:gd name="connsiteX93" fmla="*/ 367350 w 1401087"/>
              <a:gd name="connsiteY93" fmla="*/ 2554718 h 6858000"/>
              <a:gd name="connsiteX94" fmla="*/ 347444 w 1401087"/>
              <a:gd name="connsiteY94" fmla="*/ 2485734 h 6858000"/>
              <a:gd name="connsiteX95" fmla="*/ 338167 w 1401087"/>
              <a:gd name="connsiteY95" fmla="*/ 2447068 h 6858000"/>
              <a:gd name="connsiteX96" fmla="*/ 325128 w 1401087"/>
              <a:gd name="connsiteY96" fmla="*/ 2425819 h 6858000"/>
              <a:gd name="connsiteX97" fmla="*/ 331127 w 1401087"/>
              <a:gd name="connsiteY97" fmla="*/ 2402874 h 6858000"/>
              <a:gd name="connsiteX98" fmla="*/ 333739 w 1401087"/>
              <a:gd name="connsiteY98" fmla="*/ 2381443 h 6858000"/>
              <a:gd name="connsiteX99" fmla="*/ 310068 w 1401087"/>
              <a:gd name="connsiteY99" fmla="*/ 2261920 h 6858000"/>
              <a:gd name="connsiteX100" fmla="*/ 299955 w 1401087"/>
              <a:gd name="connsiteY100" fmla="*/ 2195378 h 6858000"/>
              <a:gd name="connsiteX101" fmla="*/ 284172 w 1401087"/>
              <a:gd name="connsiteY101" fmla="*/ 2155135 h 6858000"/>
              <a:gd name="connsiteX102" fmla="*/ 281630 w 1401087"/>
              <a:gd name="connsiteY102" fmla="*/ 2118008 h 6858000"/>
              <a:gd name="connsiteX103" fmla="*/ 282623 w 1401087"/>
              <a:gd name="connsiteY103" fmla="*/ 2050531 h 6858000"/>
              <a:gd name="connsiteX104" fmla="*/ 274429 w 1401087"/>
              <a:gd name="connsiteY104" fmla="*/ 1963269 h 6858000"/>
              <a:gd name="connsiteX105" fmla="*/ 255607 w 1401087"/>
              <a:gd name="connsiteY105" fmla="*/ 1906352 h 6858000"/>
              <a:gd name="connsiteX106" fmla="*/ 232164 w 1401087"/>
              <a:gd name="connsiteY106" fmla="*/ 1861531 h 6858000"/>
              <a:gd name="connsiteX107" fmla="*/ 185963 w 1401087"/>
              <a:gd name="connsiteY107" fmla="*/ 1732919 h 6858000"/>
              <a:gd name="connsiteX108" fmla="*/ 158274 w 1401087"/>
              <a:gd name="connsiteY108" fmla="*/ 1663540 h 6858000"/>
              <a:gd name="connsiteX109" fmla="*/ 157400 w 1401087"/>
              <a:gd name="connsiteY109" fmla="*/ 1615777 h 6858000"/>
              <a:gd name="connsiteX110" fmla="*/ 138195 w 1401087"/>
              <a:gd name="connsiteY110" fmla="*/ 1563678 h 6858000"/>
              <a:gd name="connsiteX111" fmla="*/ 151275 w 1401087"/>
              <a:gd name="connsiteY111" fmla="*/ 1519474 h 6858000"/>
              <a:gd name="connsiteX112" fmla="*/ 144017 w 1401087"/>
              <a:gd name="connsiteY112" fmla="*/ 1477995 h 6858000"/>
              <a:gd name="connsiteX113" fmla="*/ 130102 w 1401087"/>
              <a:gd name="connsiteY113" fmla="*/ 1373769 h 6858000"/>
              <a:gd name="connsiteX114" fmla="*/ 138409 w 1401087"/>
              <a:gd name="connsiteY114" fmla="*/ 1307086 h 6858000"/>
              <a:gd name="connsiteX115" fmla="*/ 139597 w 1401087"/>
              <a:gd name="connsiteY115" fmla="*/ 1189033 h 6858000"/>
              <a:gd name="connsiteX116" fmla="*/ 144282 w 1401087"/>
              <a:gd name="connsiteY116" fmla="*/ 1168288 h 6858000"/>
              <a:gd name="connsiteX117" fmla="*/ 136564 w 1401087"/>
              <a:gd name="connsiteY117" fmla="*/ 1142577 h 6858000"/>
              <a:gd name="connsiteX118" fmla="*/ 125870 w 1401087"/>
              <a:gd name="connsiteY118" fmla="*/ 1088484 h 6858000"/>
              <a:gd name="connsiteX119" fmla="*/ 114606 w 1401087"/>
              <a:gd name="connsiteY119" fmla="*/ 1016103 h 6858000"/>
              <a:gd name="connsiteX120" fmla="*/ 116062 w 1401087"/>
              <a:gd name="connsiteY120" fmla="*/ 932283 h 6858000"/>
              <a:gd name="connsiteX121" fmla="*/ 118298 w 1401087"/>
              <a:gd name="connsiteY121" fmla="*/ 915925 h 6858000"/>
              <a:gd name="connsiteX122" fmla="*/ 110927 w 1401087"/>
              <a:gd name="connsiteY122" fmla="*/ 896999 h 6858000"/>
              <a:gd name="connsiteX123" fmla="*/ 80335 w 1401087"/>
              <a:gd name="connsiteY123" fmla="*/ 821517 h 6858000"/>
              <a:gd name="connsiteX124" fmla="*/ 59285 w 1401087"/>
              <a:gd name="connsiteY124" fmla="*/ 751353 h 6858000"/>
              <a:gd name="connsiteX125" fmla="*/ 58843 w 1401087"/>
              <a:gd name="connsiteY125" fmla="*/ 721230 h 6858000"/>
              <a:gd name="connsiteX126" fmla="*/ 44514 w 1401087"/>
              <a:gd name="connsiteY126" fmla="*/ 681659 h 6858000"/>
              <a:gd name="connsiteX127" fmla="*/ 29933 w 1401087"/>
              <a:gd name="connsiteY127" fmla="*/ 635218 h 6858000"/>
              <a:gd name="connsiteX128" fmla="*/ 34944 w 1401087"/>
              <a:gd name="connsiteY128" fmla="*/ 613763 h 6858000"/>
              <a:gd name="connsiteX129" fmla="*/ 20886 w 1401087"/>
              <a:gd name="connsiteY129" fmla="*/ 598582 h 6858000"/>
              <a:gd name="connsiteX130" fmla="*/ 20567 w 1401087"/>
              <a:gd name="connsiteY130" fmla="*/ 576846 h 6858000"/>
              <a:gd name="connsiteX131" fmla="*/ 193 w 1401087"/>
              <a:gd name="connsiteY131" fmla="*/ 530055 h 6858000"/>
              <a:gd name="connsiteX132" fmla="*/ 88207 w 1401087"/>
              <a:gd name="connsiteY132" fmla="*/ 393828 h 6858000"/>
              <a:gd name="connsiteX133" fmla="*/ 88037 w 1401087"/>
              <a:gd name="connsiteY133" fmla="*/ 353137 h 6858000"/>
              <a:gd name="connsiteX134" fmla="*/ 109547 w 1401087"/>
              <a:gd name="connsiteY134" fmla="*/ 309501 h 6858000"/>
              <a:gd name="connsiteX135" fmla="*/ 93730 w 1401087"/>
              <a:gd name="connsiteY135" fmla="*/ 275771 h 6858000"/>
              <a:gd name="connsiteX136" fmla="*/ 110757 w 1401087"/>
              <a:gd name="connsiteY136" fmla="*/ 212860 h 6858000"/>
              <a:gd name="connsiteX137" fmla="*/ 102467 w 1401087"/>
              <a:gd name="connsiteY137" fmla="*/ 144983 h 6858000"/>
              <a:gd name="connsiteX138" fmla="*/ 114751 w 1401087"/>
              <a:gd name="connsiteY138" fmla="*/ 55288 h 6858000"/>
              <a:gd name="connsiteX139" fmla="*/ 74305 w 1401087"/>
              <a:gd name="connsiteY139" fmla="*/ 0 h 6858000"/>
              <a:gd name="connsiteX0" fmla="*/ 53738 w 1380520"/>
              <a:gd name="connsiteY0" fmla="*/ 0 h 6858000"/>
              <a:gd name="connsiteX1" fmla="*/ 1380520 w 1380520"/>
              <a:gd name="connsiteY1" fmla="*/ 0 h 6858000"/>
              <a:gd name="connsiteX2" fmla="*/ 1380520 w 1380520"/>
              <a:gd name="connsiteY2" fmla="*/ 6858000 h 6858000"/>
              <a:gd name="connsiteX3" fmla="*/ 117214 w 1380520"/>
              <a:gd name="connsiteY3" fmla="*/ 6857735 h 6858000"/>
              <a:gd name="connsiteX4" fmla="*/ 153807 w 1380520"/>
              <a:gd name="connsiteY4" fmla="*/ 6776847 h 6858000"/>
              <a:gd name="connsiteX5" fmla="*/ 165307 w 1380520"/>
              <a:gd name="connsiteY5" fmla="*/ 6737706 h 6858000"/>
              <a:gd name="connsiteX6" fmla="*/ 190046 w 1380520"/>
              <a:gd name="connsiteY6" fmla="*/ 6691589 h 6858000"/>
              <a:gd name="connsiteX7" fmla="*/ 167603 w 1380520"/>
              <a:gd name="connsiteY7" fmla="*/ 6659970 h 6858000"/>
              <a:gd name="connsiteX8" fmla="*/ 182694 w 1380520"/>
              <a:gd name="connsiteY8" fmla="*/ 6636211 h 6858000"/>
              <a:gd name="connsiteX9" fmla="*/ 200138 w 1380520"/>
              <a:gd name="connsiteY9" fmla="*/ 6594177 h 6858000"/>
              <a:gd name="connsiteX10" fmla="*/ 214178 w 1380520"/>
              <a:gd name="connsiteY10" fmla="*/ 6557575 h 6858000"/>
              <a:gd name="connsiteX11" fmla="*/ 267135 w 1380520"/>
              <a:gd name="connsiteY11" fmla="*/ 6492130 h 6858000"/>
              <a:gd name="connsiteX12" fmla="*/ 282822 w 1380520"/>
              <a:gd name="connsiteY12" fmla="*/ 6431610 h 6858000"/>
              <a:gd name="connsiteX13" fmla="*/ 326527 w 1380520"/>
              <a:gd name="connsiteY13" fmla="*/ 6379786 h 6858000"/>
              <a:gd name="connsiteX14" fmla="*/ 309750 w 1380520"/>
              <a:gd name="connsiteY14" fmla="*/ 6334727 h 6858000"/>
              <a:gd name="connsiteX15" fmla="*/ 287165 w 1380520"/>
              <a:gd name="connsiteY15" fmla="*/ 6313295 h 6858000"/>
              <a:gd name="connsiteX16" fmla="*/ 294329 w 1380520"/>
              <a:gd name="connsiteY16" fmla="*/ 6280046 h 6858000"/>
              <a:gd name="connsiteX17" fmla="*/ 277074 w 1380520"/>
              <a:gd name="connsiteY17" fmla="*/ 6270265 h 6858000"/>
              <a:gd name="connsiteX18" fmla="*/ 304102 w 1380520"/>
              <a:gd name="connsiteY18" fmla="*/ 6252834 h 6858000"/>
              <a:gd name="connsiteX19" fmla="*/ 282094 w 1380520"/>
              <a:gd name="connsiteY19" fmla="*/ 6202459 h 6858000"/>
              <a:gd name="connsiteX20" fmla="*/ 280892 w 1380520"/>
              <a:gd name="connsiteY20" fmla="*/ 6153037 h 6858000"/>
              <a:gd name="connsiteX21" fmla="*/ 296307 w 1380520"/>
              <a:gd name="connsiteY21" fmla="*/ 6078132 h 6858000"/>
              <a:gd name="connsiteX22" fmla="*/ 283694 w 1380520"/>
              <a:gd name="connsiteY22" fmla="*/ 6028119 h 6858000"/>
              <a:gd name="connsiteX23" fmla="*/ 268923 w 1380520"/>
              <a:gd name="connsiteY23" fmla="*/ 5926735 h 6858000"/>
              <a:gd name="connsiteX24" fmla="*/ 318435 w 1380520"/>
              <a:gd name="connsiteY24" fmla="*/ 5712857 h 6858000"/>
              <a:gd name="connsiteX25" fmla="*/ 297510 w 1380520"/>
              <a:gd name="connsiteY25" fmla="*/ 5676393 h 6858000"/>
              <a:gd name="connsiteX26" fmla="*/ 337102 w 1380520"/>
              <a:gd name="connsiteY26" fmla="*/ 5563435 h 6858000"/>
              <a:gd name="connsiteX27" fmla="*/ 384232 w 1380520"/>
              <a:gd name="connsiteY27" fmla="*/ 5437125 h 6858000"/>
              <a:gd name="connsiteX28" fmla="*/ 397800 w 1380520"/>
              <a:gd name="connsiteY28" fmla="*/ 5396260 h 6858000"/>
              <a:gd name="connsiteX29" fmla="*/ 413781 w 1380520"/>
              <a:gd name="connsiteY29" fmla="*/ 5330009 h 6858000"/>
              <a:gd name="connsiteX30" fmla="*/ 447274 w 1380520"/>
              <a:gd name="connsiteY30" fmla="*/ 5273739 h 6858000"/>
              <a:gd name="connsiteX31" fmla="*/ 456873 w 1380520"/>
              <a:gd name="connsiteY31" fmla="*/ 5241779 h 6858000"/>
              <a:gd name="connsiteX32" fmla="*/ 468099 w 1380520"/>
              <a:gd name="connsiteY32" fmla="*/ 5225268 h 6858000"/>
              <a:gd name="connsiteX33" fmla="*/ 469119 w 1380520"/>
              <a:gd name="connsiteY33" fmla="*/ 5217684 h 6858000"/>
              <a:gd name="connsiteX34" fmla="*/ 476460 w 1380520"/>
              <a:gd name="connsiteY34" fmla="*/ 5193377 h 6858000"/>
              <a:gd name="connsiteX35" fmla="*/ 479763 w 1380520"/>
              <a:gd name="connsiteY35" fmla="*/ 5179288 h 6858000"/>
              <a:gd name="connsiteX36" fmla="*/ 480747 w 1380520"/>
              <a:gd name="connsiteY36" fmla="*/ 5173621 h 6858000"/>
              <a:gd name="connsiteX37" fmla="*/ 476381 w 1380520"/>
              <a:gd name="connsiteY37" fmla="*/ 5159961 h 6858000"/>
              <a:gd name="connsiteX38" fmla="*/ 483058 w 1380520"/>
              <a:gd name="connsiteY38" fmla="*/ 5144295 h 6858000"/>
              <a:gd name="connsiteX39" fmla="*/ 479991 w 1380520"/>
              <a:gd name="connsiteY39" fmla="*/ 5125185 h 6858000"/>
              <a:gd name="connsiteX40" fmla="*/ 486821 w 1380520"/>
              <a:gd name="connsiteY40" fmla="*/ 5121884 h 6858000"/>
              <a:gd name="connsiteX41" fmla="*/ 493857 w 1380520"/>
              <a:gd name="connsiteY41" fmla="*/ 5067850 h 6858000"/>
              <a:gd name="connsiteX42" fmla="*/ 496588 w 1380520"/>
              <a:gd name="connsiteY42" fmla="*/ 5060861 h 6858000"/>
              <a:gd name="connsiteX43" fmla="*/ 493292 w 1380520"/>
              <a:gd name="connsiteY43" fmla="*/ 5034192 h 6858000"/>
              <a:gd name="connsiteX44" fmla="*/ 494846 w 1380520"/>
              <a:gd name="connsiteY44" fmla="*/ 4993030 h 6858000"/>
              <a:gd name="connsiteX45" fmla="*/ 501755 w 1380520"/>
              <a:gd name="connsiteY45" fmla="*/ 4946844 h 6858000"/>
              <a:gd name="connsiteX46" fmla="*/ 497611 w 1380520"/>
              <a:gd name="connsiteY46" fmla="*/ 4932692 h 6858000"/>
              <a:gd name="connsiteX47" fmla="*/ 513014 w 1380520"/>
              <a:gd name="connsiteY47" fmla="*/ 4858827 h 6858000"/>
              <a:gd name="connsiteX48" fmla="*/ 518917 w 1380520"/>
              <a:gd name="connsiteY48" fmla="*/ 4821170 h 6858000"/>
              <a:gd name="connsiteX49" fmla="*/ 523650 w 1380520"/>
              <a:gd name="connsiteY49" fmla="*/ 4780965 h 6858000"/>
              <a:gd name="connsiteX50" fmla="*/ 524943 w 1380520"/>
              <a:gd name="connsiteY50" fmla="*/ 4750867 h 6858000"/>
              <a:gd name="connsiteX51" fmla="*/ 522750 w 1380520"/>
              <a:gd name="connsiteY51" fmla="*/ 4690749 h 6858000"/>
              <a:gd name="connsiteX52" fmla="*/ 518230 w 1380520"/>
              <a:gd name="connsiteY52" fmla="*/ 4584173 h 6858000"/>
              <a:gd name="connsiteX53" fmla="*/ 513313 w 1380520"/>
              <a:gd name="connsiteY53" fmla="*/ 4444346 h 6858000"/>
              <a:gd name="connsiteX54" fmla="*/ 509878 w 1380520"/>
              <a:gd name="connsiteY54" fmla="*/ 4375228 h 6858000"/>
              <a:gd name="connsiteX55" fmla="*/ 490531 w 1380520"/>
              <a:gd name="connsiteY55" fmla="*/ 4214165 h 6858000"/>
              <a:gd name="connsiteX56" fmla="*/ 494604 w 1380520"/>
              <a:gd name="connsiteY56" fmla="*/ 4090296 h 6858000"/>
              <a:gd name="connsiteX57" fmla="*/ 479860 w 1380520"/>
              <a:gd name="connsiteY57" fmla="*/ 4033999 h 6858000"/>
              <a:gd name="connsiteX58" fmla="*/ 481009 w 1380520"/>
              <a:gd name="connsiteY58" fmla="*/ 4031933 h 6858000"/>
              <a:gd name="connsiteX59" fmla="*/ 479585 w 1380520"/>
              <a:gd name="connsiteY59" fmla="*/ 4013953 h 6858000"/>
              <a:gd name="connsiteX60" fmla="*/ 465880 w 1380520"/>
              <a:gd name="connsiteY60" fmla="*/ 3974753 h 6858000"/>
              <a:gd name="connsiteX61" fmla="*/ 467478 w 1380520"/>
              <a:gd name="connsiteY61" fmla="*/ 3969950 h 6858000"/>
              <a:gd name="connsiteX62" fmla="*/ 460900 w 1380520"/>
              <a:gd name="connsiteY62" fmla="*/ 3933779 h 6858000"/>
              <a:gd name="connsiteX63" fmla="*/ 462231 w 1380520"/>
              <a:gd name="connsiteY63" fmla="*/ 3933093 h 6858000"/>
              <a:gd name="connsiteX64" fmla="*/ 466585 w 1380520"/>
              <a:gd name="connsiteY64" fmla="*/ 3922082 h 6858000"/>
              <a:gd name="connsiteX65" fmla="*/ 471663 w 1380520"/>
              <a:gd name="connsiteY65" fmla="*/ 3901461 h 6858000"/>
              <a:gd name="connsiteX66" fmla="*/ 494257 w 1380520"/>
              <a:gd name="connsiteY66" fmla="*/ 3813873 h 6858000"/>
              <a:gd name="connsiteX67" fmla="*/ 493682 w 1380520"/>
              <a:gd name="connsiteY67" fmla="*/ 3806161 h 6858000"/>
              <a:gd name="connsiteX68" fmla="*/ 493989 w 1380520"/>
              <a:gd name="connsiteY68" fmla="*/ 3805957 h 6858000"/>
              <a:gd name="connsiteX69" fmla="*/ 494016 w 1380520"/>
              <a:gd name="connsiteY69" fmla="*/ 3797724 h 6858000"/>
              <a:gd name="connsiteX70" fmla="*/ 492631 w 1380520"/>
              <a:gd name="connsiteY70" fmla="*/ 3792098 h 6858000"/>
              <a:gd name="connsiteX71" fmla="*/ 491515 w 1380520"/>
              <a:gd name="connsiteY71" fmla="*/ 3777135 h 6858000"/>
              <a:gd name="connsiteX72" fmla="*/ 493248 w 1380520"/>
              <a:gd name="connsiteY72" fmla="*/ 3771656 h 6858000"/>
              <a:gd name="connsiteX73" fmla="*/ 496991 w 1380520"/>
              <a:gd name="connsiteY73" fmla="*/ 3769007 h 6858000"/>
              <a:gd name="connsiteX74" fmla="*/ 496457 w 1380520"/>
              <a:gd name="connsiteY74" fmla="*/ 3767709 h 6858000"/>
              <a:gd name="connsiteX75" fmla="*/ 505153 w 1380520"/>
              <a:gd name="connsiteY75" fmla="*/ 3738082 h 6858000"/>
              <a:gd name="connsiteX76" fmla="*/ 512499 w 1380520"/>
              <a:gd name="connsiteY76" fmla="*/ 3673397 h 6858000"/>
              <a:gd name="connsiteX77" fmla="*/ 511795 w 1380520"/>
              <a:gd name="connsiteY77" fmla="*/ 3637109 h 6858000"/>
              <a:gd name="connsiteX78" fmla="*/ 515238 w 1380520"/>
              <a:gd name="connsiteY78" fmla="*/ 3536883 h 6858000"/>
              <a:gd name="connsiteX79" fmla="*/ 522776 w 1380520"/>
              <a:gd name="connsiteY79" fmla="*/ 3435652 h 6858000"/>
              <a:gd name="connsiteX80" fmla="*/ 524447 w 1380520"/>
              <a:gd name="connsiteY80" fmla="*/ 3307769 h 6858000"/>
              <a:gd name="connsiteX81" fmla="*/ 542010 w 1380520"/>
              <a:gd name="connsiteY81" fmla="*/ 3250522 h 6858000"/>
              <a:gd name="connsiteX82" fmla="*/ 542435 w 1380520"/>
              <a:gd name="connsiteY82" fmla="*/ 3229163 h 6858000"/>
              <a:gd name="connsiteX83" fmla="*/ 544258 w 1380520"/>
              <a:gd name="connsiteY83" fmla="*/ 3217217 h 6858000"/>
              <a:gd name="connsiteX84" fmla="*/ 531093 w 1380520"/>
              <a:gd name="connsiteY84" fmla="*/ 3183755 h 6858000"/>
              <a:gd name="connsiteX85" fmla="*/ 531594 w 1380520"/>
              <a:gd name="connsiteY85" fmla="*/ 3178642 h 6858000"/>
              <a:gd name="connsiteX86" fmla="*/ 519194 w 1380520"/>
              <a:gd name="connsiteY86" fmla="*/ 3158586 h 6858000"/>
              <a:gd name="connsiteX87" fmla="*/ 504379 w 1380520"/>
              <a:gd name="connsiteY87" fmla="*/ 3129034 h 6858000"/>
              <a:gd name="connsiteX88" fmla="*/ 505044 w 1380520"/>
              <a:gd name="connsiteY88" fmla="*/ 3126682 h 6858000"/>
              <a:gd name="connsiteX89" fmla="*/ 495912 w 1380520"/>
              <a:gd name="connsiteY89" fmla="*/ 3114519 h 6858000"/>
              <a:gd name="connsiteX90" fmla="*/ 482521 w 1380520"/>
              <a:gd name="connsiteY90" fmla="*/ 3106272 h 6858000"/>
              <a:gd name="connsiteX91" fmla="*/ 455251 w 1380520"/>
              <a:gd name="connsiteY91" fmla="*/ 2958185 h 6858000"/>
              <a:gd name="connsiteX92" fmla="*/ 397865 w 1380520"/>
              <a:gd name="connsiteY92" fmla="*/ 2762989 h 6858000"/>
              <a:gd name="connsiteX93" fmla="*/ 346783 w 1380520"/>
              <a:gd name="connsiteY93" fmla="*/ 2554718 h 6858000"/>
              <a:gd name="connsiteX94" fmla="*/ 326877 w 1380520"/>
              <a:gd name="connsiteY94" fmla="*/ 2485734 h 6858000"/>
              <a:gd name="connsiteX95" fmla="*/ 317600 w 1380520"/>
              <a:gd name="connsiteY95" fmla="*/ 2447068 h 6858000"/>
              <a:gd name="connsiteX96" fmla="*/ 304561 w 1380520"/>
              <a:gd name="connsiteY96" fmla="*/ 2425819 h 6858000"/>
              <a:gd name="connsiteX97" fmla="*/ 310560 w 1380520"/>
              <a:gd name="connsiteY97" fmla="*/ 2402874 h 6858000"/>
              <a:gd name="connsiteX98" fmla="*/ 313172 w 1380520"/>
              <a:gd name="connsiteY98" fmla="*/ 2381443 h 6858000"/>
              <a:gd name="connsiteX99" fmla="*/ 289501 w 1380520"/>
              <a:gd name="connsiteY99" fmla="*/ 2261920 h 6858000"/>
              <a:gd name="connsiteX100" fmla="*/ 279388 w 1380520"/>
              <a:gd name="connsiteY100" fmla="*/ 2195378 h 6858000"/>
              <a:gd name="connsiteX101" fmla="*/ 263605 w 1380520"/>
              <a:gd name="connsiteY101" fmla="*/ 2155135 h 6858000"/>
              <a:gd name="connsiteX102" fmla="*/ 261063 w 1380520"/>
              <a:gd name="connsiteY102" fmla="*/ 2118008 h 6858000"/>
              <a:gd name="connsiteX103" fmla="*/ 262056 w 1380520"/>
              <a:gd name="connsiteY103" fmla="*/ 2050531 h 6858000"/>
              <a:gd name="connsiteX104" fmla="*/ 253862 w 1380520"/>
              <a:gd name="connsiteY104" fmla="*/ 1963269 h 6858000"/>
              <a:gd name="connsiteX105" fmla="*/ 235040 w 1380520"/>
              <a:gd name="connsiteY105" fmla="*/ 1906352 h 6858000"/>
              <a:gd name="connsiteX106" fmla="*/ 211597 w 1380520"/>
              <a:gd name="connsiteY106" fmla="*/ 1861531 h 6858000"/>
              <a:gd name="connsiteX107" fmla="*/ 165396 w 1380520"/>
              <a:gd name="connsiteY107" fmla="*/ 1732919 h 6858000"/>
              <a:gd name="connsiteX108" fmla="*/ 137707 w 1380520"/>
              <a:gd name="connsiteY108" fmla="*/ 1663540 h 6858000"/>
              <a:gd name="connsiteX109" fmla="*/ 136833 w 1380520"/>
              <a:gd name="connsiteY109" fmla="*/ 1615777 h 6858000"/>
              <a:gd name="connsiteX110" fmla="*/ 117628 w 1380520"/>
              <a:gd name="connsiteY110" fmla="*/ 1563678 h 6858000"/>
              <a:gd name="connsiteX111" fmla="*/ 130708 w 1380520"/>
              <a:gd name="connsiteY111" fmla="*/ 1519474 h 6858000"/>
              <a:gd name="connsiteX112" fmla="*/ 123450 w 1380520"/>
              <a:gd name="connsiteY112" fmla="*/ 1477995 h 6858000"/>
              <a:gd name="connsiteX113" fmla="*/ 109535 w 1380520"/>
              <a:gd name="connsiteY113" fmla="*/ 1373769 h 6858000"/>
              <a:gd name="connsiteX114" fmla="*/ 117842 w 1380520"/>
              <a:gd name="connsiteY114" fmla="*/ 1307086 h 6858000"/>
              <a:gd name="connsiteX115" fmla="*/ 119030 w 1380520"/>
              <a:gd name="connsiteY115" fmla="*/ 1189033 h 6858000"/>
              <a:gd name="connsiteX116" fmla="*/ 123715 w 1380520"/>
              <a:gd name="connsiteY116" fmla="*/ 1168288 h 6858000"/>
              <a:gd name="connsiteX117" fmla="*/ 115997 w 1380520"/>
              <a:gd name="connsiteY117" fmla="*/ 1142577 h 6858000"/>
              <a:gd name="connsiteX118" fmla="*/ 105303 w 1380520"/>
              <a:gd name="connsiteY118" fmla="*/ 1088484 h 6858000"/>
              <a:gd name="connsiteX119" fmla="*/ 94039 w 1380520"/>
              <a:gd name="connsiteY119" fmla="*/ 1016103 h 6858000"/>
              <a:gd name="connsiteX120" fmla="*/ 95495 w 1380520"/>
              <a:gd name="connsiteY120" fmla="*/ 932283 h 6858000"/>
              <a:gd name="connsiteX121" fmla="*/ 97731 w 1380520"/>
              <a:gd name="connsiteY121" fmla="*/ 915925 h 6858000"/>
              <a:gd name="connsiteX122" fmla="*/ 90360 w 1380520"/>
              <a:gd name="connsiteY122" fmla="*/ 896999 h 6858000"/>
              <a:gd name="connsiteX123" fmla="*/ 59768 w 1380520"/>
              <a:gd name="connsiteY123" fmla="*/ 821517 h 6858000"/>
              <a:gd name="connsiteX124" fmla="*/ 38718 w 1380520"/>
              <a:gd name="connsiteY124" fmla="*/ 751353 h 6858000"/>
              <a:gd name="connsiteX125" fmla="*/ 38276 w 1380520"/>
              <a:gd name="connsiteY125" fmla="*/ 721230 h 6858000"/>
              <a:gd name="connsiteX126" fmla="*/ 23947 w 1380520"/>
              <a:gd name="connsiteY126" fmla="*/ 681659 h 6858000"/>
              <a:gd name="connsiteX127" fmla="*/ 9366 w 1380520"/>
              <a:gd name="connsiteY127" fmla="*/ 635218 h 6858000"/>
              <a:gd name="connsiteX128" fmla="*/ 14377 w 1380520"/>
              <a:gd name="connsiteY128" fmla="*/ 613763 h 6858000"/>
              <a:gd name="connsiteX129" fmla="*/ 319 w 1380520"/>
              <a:gd name="connsiteY129" fmla="*/ 598582 h 6858000"/>
              <a:gd name="connsiteX130" fmla="*/ 0 w 1380520"/>
              <a:gd name="connsiteY130" fmla="*/ 576846 h 6858000"/>
              <a:gd name="connsiteX131" fmla="*/ 68392 w 1380520"/>
              <a:gd name="connsiteY131" fmla="*/ 446567 h 6858000"/>
              <a:gd name="connsiteX132" fmla="*/ 67640 w 1380520"/>
              <a:gd name="connsiteY132" fmla="*/ 393828 h 6858000"/>
              <a:gd name="connsiteX133" fmla="*/ 67470 w 1380520"/>
              <a:gd name="connsiteY133" fmla="*/ 353137 h 6858000"/>
              <a:gd name="connsiteX134" fmla="*/ 88980 w 1380520"/>
              <a:gd name="connsiteY134" fmla="*/ 309501 h 6858000"/>
              <a:gd name="connsiteX135" fmla="*/ 73163 w 1380520"/>
              <a:gd name="connsiteY135" fmla="*/ 275771 h 6858000"/>
              <a:gd name="connsiteX136" fmla="*/ 90190 w 1380520"/>
              <a:gd name="connsiteY136" fmla="*/ 212860 h 6858000"/>
              <a:gd name="connsiteX137" fmla="*/ 81900 w 1380520"/>
              <a:gd name="connsiteY137" fmla="*/ 144983 h 6858000"/>
              <a:gd name="connsiteX138" fmla="*/ 94184 w 1380520"/>
              <a:gd name="connsiteY138" fmla="*/ 55288 h 6858000"/>
              <a:gd name="connsiteX139" fmla="*/ 53738 w 1380520"/>
              <a:gd name="connsiteY139" fmla="*/ 0 h 6858000"/>
              <a:gd name="connsiteX0" fmla="*/ 53420 w 1380202"/>
              <a:gd name="connsiteY0" fmla="*/ 0 h 6858000"/>
              <a:gd name="connsiteX1" fmla="*/ 1380202 w 1380202"/>
              <a:gd name="connsiteY1" fmla="*/ 0 h 6858000"/>
              <a:gd name="connsiteX2" fmla="*/ 1380202 w 1380202"/>
              <a:gd name="connsiteY2" fmla="*/ 6858000 h 6858000"/>
              <a:gd name="connsiteX3" fmla="*/ 116896 w 1380202"/>
              <a:gd name="connsiteY3" fmla="*/ 6857735 h 6858000"/>
              <a:gd name="connsiteX4" fmla="*/ 153489 w 1380202"/>
              <a:gd name="connsiteY4" fmla="*/ 6776847 h 6858000"/>
              <a:gd name="connsiteX5" fmla="*/ 164989 w 1380202"/>
              <a:gd name="connsiteY5" fmla="*/ 6737706 h 6858000"/>
              <a:gd name="connsiteX6" fmla="*/ 189728 w 1380202"/>
              <a:gd name="connsiteY6" fmla="*/ 6691589 h 6858000"/>
              <a:gd name="connsiteX7" fmla="*/ 167285 w 1380202"/>
              <a:gd name="connsiteY7" fmla="*/ 6659970 h 6858000"/>
              <a:gd name="connsiteX8" fmla="*/ 182376 w 1380202"/>
              <a:gd name="connsiteY8" fmla="*/ 6636211 h 6858000"/>
              <a:gd name="connsiteX9" fmla="*/ 199820 w 1380202"/>
              <a:gd name="connsiteY9" fmla="*/ 6594177 h 6858000"/>
              <a:gd name="connsiteX10" fmla="*/ 213860 w 1380202"/>
              <a:gd name="connsiteY10" fmla="*/ 6557575 h 6858000"/>
              <a:gd name="connsiteX11" fmla="*/ 266817 w 1380202"/>
              <a:gd name="connsiteY11" fmla="*/ 6492130 h 6858000"/>
              <a:gd name="connsiteX12" fmla="*/ 282504 w 1380202"/>
              <a:gd name="connsiteY12" fmla="*/ 6431610 h 6858000"/>
              <a:gd name="connsiteX13" fmla="*/ 326209 w 1380202"/>
              <a:gd name="connsiteY13" fmla="*/ 6379786 h 6858000"/>
              <a:gd name="connsiteX14" fmla="*/ 309432 w 1380202"/>
              <a:gd name="connsiteY14" fmla="*/ 6334727 h 6858000"/>
              <a:gd name="connsiteX15" fmla="*/ 286847 w 1380202"/>
              <a:gd name="connsiteY15" fmla="*/ 6313295 h 6858000"/>
              <a:gd name="connsiteX16" fmla="*/ 294011 w 1380202"/>
              <a:gd name="connsiteY16" fmla="*/ 6280046 h 6858000"/>
              <a:gd name="connsiteX17" fmla="*/ 276756 w 1380202"/>
              <a:gd name="connsiteY17" fmla="*/ 6270265 h 6858000"/>
              <a:gd name="connsiteX18" fmla="*/ 303784 w 1380202"/>
              <a:gd name="connsiteY18" fmla="*/ 6252834 h 6858000"/>
              <a:gd name="connsiteX19" fmla="*/ 281776 w 1380202"/>
              <a:gd name="connsiteY19" fmla="*/ 6202459 h 6858000"/>
              <a:gd name="connsiteX20" fmla="*/ 280574 w 1380202"/>
              <a:gd name="connsiteY20" fmla="*/ 6153037 h 6858000"/>
              <a:gd name="connsiteX21" fmla="*/ 295989 w 1380202"/>
              <a:gd name="connsiteY21" fmla="*/ 6078132 h 6858000"/>
              <a:gd name="connsiteX22" fmla="*/ 283376 w 1380202"/>
              <a:gd name="connsiteY22" fmla="*/ 6028119 h 6858000"/>
              <a:gd name="connsiteX23" fmla="*/ 268605 w 1380202"/>
              <a:gd name="connsiteY23" fmla="*/ 5926735 h 6858000"/>
              <a:gd name="connsiteX24" fmla="*/ 318117 w 1380202"/>
              <a:gd name="connsiteY24" fmla="*/ 5712857 h 6858000"/>
              <a:gd name="connsiteX25" fmla="*/ 297192 w 1380202"/>
              <a:gd name="connsiteY25" fmla="*/ 5676393 h 6858000"/>
              <a:gd name="connsiteX26" fmla="*/ 336784 w 1380202"/>
              <a:gd name="connsiteY26" fmla="*/ 5563435 h 6858000"/>
              <a:gd name="connsiteX27" fmla="*/ 383914 w 1380202"/>
              <a:gd name="connsiteY27" fmla="*/ 5437125 h 6858000"/>
              <a:gd name="connsiteX28" fmla="*/ 397482 w 1380202"/>
              <a:gd name="connsiteY28" fmla="*/ 5396260 h 6858000"/>
              <a:gd name="connsiteX29" fmla="*/ 413463 w 1380202"/>
              <a:gd name="connsiteY29" fmla="*/ 5330009 h 6858000"/>
              <a:gd name="connsiteX30" fmla="*/ 446956 w 1380202"/>
              <a:gd name="connsiteY30" fmla="*/ 5273739 h 6858000"/>
              <a:gd name="connsiteX31" fmla="*/ 456555 w 1380202"/>
              <a:gd name="connsiteY31" fmla="*/ 5241779 h 6858000"/>
              <a:gd name="connsiteX32" fmla="*/ 467781 w 1380202"/>
              <a:gd name="connsiteY32" fmla="*/ 5225268 h 6858000"/>
              <a:gd name="connsiteX33" fmla="*/ 468801 w 1380202"/>
              <a:gd name="connsiteY33" fmla="*/ 5217684 h 6858000"/>
              <a:gd name="connsiteX34" fmla="*/ 476142 w 1380202"/>
              <a:gd name="connsiteY34" fmla="*/ 5193377 h 6858000"/>
              <a:gd name="connsiteX35" fmla="*/ 479445 w 1380202"/>
              <a:gd name="connsiteY35" fmla="*/ 5179288 h 6858000"/>
              <a:gd name="connsiteX36" fmla="*/ 480429 w 1380202"/>
              <a:gd name="connsiteY36" fmla="*/ 5173621 h 6858000"/>
              <a:gd name="connsiteX37" fmla="*/ 476063 w 1380202"/>
              <a:gd name="connsiteY37" fmla="*/ 5159961 h 6858000"/>
              <a:gd name="connsiteX38" fmla="*/ 482740 w 1380202"/>
              <a:gd name="connsiteY38" fmla="*/ 5144295 h 6858000"/>
              <a:gd name="connsiteX39" fmla="*/ 479673 w 1380202"/>
              <a:gd name="connsiteY39" fmla="*/ 5125185 h 6858000"/>
              <a:gd name="connsiteX40" fmla="*/ 486503 w 1380202"/>
              <a:gd name="connsiteY40" fmla="*/ 5121884 h 6858000"/>
              <a:gd name="connsiteX41" fmla="*/ 493539 w 1380202"/>
              <a:gd name="connsiteY41" fmla="*/ 5067850 h 6858000"/>
              <a:gd name="connsiteX42" fmla="*/ 496270 w 1380202"/>
              <a:gd name="connsiteY42" fmla="*/ 5060861 h 6858000"/>
              <a:gd name="connsiteX43" fmla="*/ 492974 w 1380202"/>
              <a:gd name="connsiteY43" fmla="*/ 5034192 h 6858000"/>
              <a:gd name="connsiteX44" fmla="*/ 494528 w 1380202"/>
              <a:gd name="connsiteY44" fmla="*/ 4993030 h 6858000"/>
              <a:gd name="connsiteX45" fmla="*/ 501437 w 1380202"/>
              <a:gd name="connsiteY45" fmla="*/ 4946844 h 6858000"/>
              <a:gd name="connsiteX46" fmla="*/ 497293 w 1380202"/>
              <a:gd name="connsiteY46" fmla="*/ 4932692 h 6858000"/>
              <a:gd name="connsiteX47" fmla="*/ 512696 w 1380202"/>
              <a:gd name="connsiteY47" fmla="*/ 4858827 h 6858000"/>
              <a:gd name="connsiteX48" fmla="*/ 518599 w 1380202"/>
              <a:gd name="connsiteY48" fmla="*/ 4821170 h 6858000"/>
              <a:gd name="connsiteX49" fmla="*/ 523332 w 1380202"/>
              <a:gd name="connsiteY49" fmla="*/ 4780965 h 6858000"/>
              <a:gd name="connsiteX50" fmla="*/ 524625 w 1380202"/>
              <a:gd name="connsiteY50" fmla="*/ 4750867 h 6858000"/>
              <a:gd name="connsiteX51" fmla="*/ 522432 w 1380202"/>
              <a:gd name="connsiteY51" fmla="*/ 4690749 h 6858000"/>
              <a:gd name="connsiteX52" fmla="*/ 517912 w 1380202"/>
              <a:gd name="connsiteY52" fmla="*/ 4584173 h 6858000"/>
              <a:gd name="connsiteX53" fmla="*/ 512995 w 1380202"/>
              <a:gd name="connsiteY53" fmla="*/ 4444346 h 6858000"/>
              <a:gd name="connsiteX54" fmla="*/ 509560 w 1380202"/>
              <a:gd name="connsiteY54" fmla="*/ 4375228 h 6858000"/>
              <a:gd name="connsiteX55" fmla="*/ 490213 w 1380202"/>
              <a:gd name="connsiteY55" fmla="*/ 4214165 h 6858000"/>
              <a:gd name="connsiteX56" fmla="*/ 494286 w 1380202"/>
              <a:gd name="connsiteY56" fmla="*/ 4090296 h 6858000"/>
              <a:gd name="connsiteX57" fmla="*/ 479542 w 1380202"/>
              <a:gd name="connsiteY57" fmla="*/ 4033999 h 6858000"/>
              <a:gd name="connsiteX58" fmla="*/ 480691 w 1380202"/>
              <a:gd name="connsiteY58" fmla="*/ 4031933 h 6858000"/>
              <a:gd name="connsiteX59" fmla="*/ 479267 w 1380202"/>
              <a:gd name="connsiteY59" fmla="*/ 4013953 h 6858000"/>
              <a:gd name="connsiteX60" fmla="*/ 465562 w 1380202"/>
              <a:gd name="connsiteY60" fmla="*/ 3974753 h 6858000"/>
              <a:gd name="connsiteX61" fmla="*/ 467160 w 1380202"/>
              <a:gd name="connsiteY61" fmla="*/ 3969950 h 6858000"/>
              <a:gd name="connsiteX62" fmla="*/ 460582 w 1380202"/>
              <a:gd name="connsiteY62" fmla="*/ 3933779 h 6858000"/>
              <a:gd name="connsiteX63" fmla="*/ 461913 w 1380202"/>
              <a:gd name="connsiteY63" fmla="*/ 3933093 h 6858000"/>
              <a:gd name="connsiteX64" fmla="*/ 466267 w 1380202"/>
              <a:gd name="connsiteY64" fmla="*/ 3922082 h 6858000"/>
              <a:gd name="connsiteX65" fmla="*/ 471345 w 1380202"/>
              <a:gd name="connsiteY65" fmla="*/ 3901461 h 6858000"/>
              <a:gd name="connsiteX66" fmla="*/ 493939 w 1380202"/>
              <a:gd name="connsiteY66" fmla="*/ 3813873 h 6858000"/>
              <a:gd name="connsiteX67" fmla="*/ 493364 w 1380202"/>
              <a:gd name="connsiteY67" fmla="*/ 3806161 h 6858000"/>
              <a:gd name="connsiteX68" fmla="*/ 493671 w 1380202"/>
              <a:gd name="connsiteY68" fmla="*/ 3805957 h 6858000"/>
              <a:gd name="connsiteX69" fmla="*/ 493698 w 1380202"/>
              <a:gd name="connsiteY69" fmla="*/ 3797724 h 6858000"/>
              <a:gd name="connsiteX70" fmla="*/ 492313 w 1380202"/>
              <a:gd name="connsiteY70" fmla="*/ 3792098 h 6858000"/>
              <a:gd name="connsiteX71" fmla="*/ 491197 w 1380202"/>
              <a:gd name="connsiteY71" fmla="*/ 3777135 h 6858000"/>
              <a:gd name="connsiteX72" fmla="*/ 492930 w 1380202"/>
              <a:gd name="connsiteY72" fmla="*/ 3771656 h 6858000"/>
              <a:gd name="connsiteX73" fmla="*/ 496673 w 1380202"/>
              <a:gd name="connsiteY73" fmla="*/ 3769007 h 6858000"/>
              <a:gd name="connsiteX74" fmla="*/ 496139 w 1380202"/>
              <a:gd name="connsiteY74" fmla="*/ 3767709 h 6858000"/>
              <a:gd name="connsiteX75" fmla="*/ 504835 w 1380202"/>
              <a:gd name="connsiteY75" fmla="*/ 3738082 h 6858000"/>
              <a:gd name="connsiteX76" fmla="*/ 512181 w 1380202"/>
              <a:gd name="connsiteY76" fmla="*/ 3673397 h 6858000"/>
              <a:gd name="connsiteX77" fmla="*/ 511477 w 1380202"/>
              <a:gd name="connsiteY77" fmla="*/ 3637109 h 6858000"/>
              <a:gd name="connsiteX78" fmla="*/ 514920 w 1380202"/>
              <a:gd name="connsiteY78" fmla="*/ 3536883 h 6858000"/>
              <a:gd name="connsiteX79" fmla="*/ 522458 w 1380202"/>
              <a:gd name="connsiteY79" fmla="*/ 3435652 h 6858000"/>
              <a:gd name="connsiteX80" fmla="*/ 524129 w 1380202"/>
              <a:gd name="connsiteY80" fmla="*/ 3307769 h 6858000"/>
              <a:gd name="connsiteX81" fmla="*/ 541692 w 1380202"/>
              <a:gd name="connsiteY81" fmla="*/ 3250522 h 6858000"/>
              <a:gd name="connsiteX82" fmla="*/ 542117 w 1380202"/>
              <a:gd name="connsiteY82" fmla="*/ 3229163 h 6858000"/>
              <a:gd name="connsiteX83" fmla="*/ 543940 w 1380202"/>
              <a:gd name="connsiteY83" fmla="*/ 3217217 h 6858000"/>
              <a:gd name="connsiteX84" fmla="*/ 530775 w 1380202"/>
              <a:gd name="connsiteY84" fmla="*/ 3183755 h 6858000"/>
              <a:gd name="connsiteX85" fmla="*/ 531276 w 1380202"/>
              <a:gd name="connsiteY85" fmla="*/ 3178642 h 6858000"/>
              <a:gd name="connsiteX86" fmla="*/ 518876 w 1380202"/>
              <a:gd name="connsiteY86" fmla="*/ 3158586 h 6858000"/>
              <a:gd name="connsiteX87" fmla="*/ 504061 w 1380202"/>
              <a:gd name="connsiteY87" fmla="*/ 3129034 h 6858000"/>
              <a:gd name="connsiteX88" fmla="*/ 504726 w 1380202"/>
              <a:gd name="connsiteY88" fmla="*/ 3126682 h 6858000"/>
              <a:gd name="connsiteX89" fmla="*/ 495594 w 1380202"/>
              <a:gd name="connsiteY89" fmla="*/ 3114519 h 6858000"/>
              <a:gd name="connsiteX90" fmla="*/ 482203 w 1380202"/>
              <a:gd name="connsiteY90" fmla="*/ 3106272 h 6858000"/>
              <a:gd name="connsiteX91" fmla="*/ 454933 w 1380202"/>
              <a:gd name="connsiteY91" fmla="*/ 2958185 h 6858000"/>
              <a:gd name="connsiteX92" fmla="*/ 397547 w 1380202"/>
              <a:gd name="connsiteY92" fmla="*/ 2762989 h 6858000"/>
              <a:gd name="connsiteX93" fmla="*/ 346465 w 1380202"/>
              <a:gd name="connsiteY93" fmla="*/ 2554718 h 6858000"/>
              <a:gd name="connsiteX94" fmla="*/ 326559 w 1380202"/>
              <a:gd name="connsiteY94" fmla="*/ 2485734 h 6858000"/>
              <a:gd name="connsiteX95" fmla="*/ 317282 w 1380202"/>
              <a:gd name="connsiteY95" fmla="*/ 2447068 h 6858000"/>
              <a:gd name="connsiteX96" fmla="*/ 304243 w 1380202"/>
              <a:gd name="connsiteY96" fmla="*/ 2425819 h 6858000"/>
              <a:gd name="connsiteX97" fmla="*/ 310242 w 1380202"/>
              <a:gd name="connsiteY97" fmla="*/ 2402874 h 6858000"/>
              <a:gd name="connsiteX98" fmla="*/ 312854 w 1380202"/>
              <a:gd name="connsiteY98" fmla="*/ 2381443 h 6858000"/>
              <a:gd name="connsiteX99" fmla="*/ 289183 w 1380202"/>
              <a:gd name="connsiteY99" fmla="*/ 2261920 h 6858000"/>
              <a:gd name="connsiteX100" fmla="*/ 279070 w 1380202"/>
              <a:gd name="connsiteY100" fmla="*/ 2195378 h 6858000"/>
              <a:gd name="connsiteX101" fmla="*/ 263287 w 1380202"/>
              <a:gd name="connsiteY101" fmla="*/ 2155135 h 6858000"/>
              <a:gd name="connsiteX102" fmla="*/ 260745 w 1380202"/>
              <a:gd name="connsiteY102" fmla="*/ 2118008 h 6858000"/>
              <a:gd name="connsiteX103" fmla="*/ 261738 w 1380202"/>
              <a:gd name="connsiteY103" fmla="*/ 2050531 h 6858000"/>
              <a:gd name="connsiteX104" fmla="*/ 253544 w 1380202"/>
              <a:gd name="connsiteY104" fmla="*/ 1963269 h 6858000"/>
              <a:gd name="connsiteX105" fmla="*/ 234722 w 1380202"/>
              <a:gd name="connsiteY105" fmla="*/ 1906352 h 6858000"/>
              <a:gd name="connsiteX106" fmla="*/ 211279 w 1380202"/>
              <a:gd name="connsiteY106" fmla="*/ 1861531 h 6858000"/>
              <a:gd name="connsiteX107" fmla="*/ 165078 w 1380202"/>
              <a:gd name="connsiteY107" fmla="*/ 1732919 h 6858000"/>
              <a:gd name="connsiteX108" fmla="*/ 137389 w 1380202"/>
              <a:gd name="connsiteY108" fmla="*/ 1663540 h 6858000"/>
              <a:gd name="connsiteX109" fmla="*/ 136515 w 1380202"/>
              <a:gd name="connsiteY109" fmla="*/ 1615777 h 6858000"/>
              <a:gd name="connsiteX110" fmla="*/ 117310 w 1380202"/>
              <a:gd name="connsiteY110" fmla="*/ 1563678 h 6858000"/>
              <a:gd name="connsiteX111" fmla="*/ 130390 w 1380202"/>
              <a:gd name="connsiteY111" fmla="*/ 1519474 h 6858000"/>
              <a:gd name="connsiteX112" fmla="*/ 123132 w 1380202"/>
              <a:gd name="connsiteY112" fmla="*/ 1477995 h 6858000"/>
              <a:gd name="connsiteX113" fmla="*/ 109217 w 1380202"/>
              <a:gd name="connsiteY113" fmla="*/ 1373769 h 6858000"/>
              <a:gd name="connsiteX114" fmla="*/ 117524 w 1380202"/>
              <a:gd name="connsiteY114" fmla="*/ 1307086 h 6858000"/>
              <a:gd name="connsiteX115" fmla="*/ 118712 w 1380202"/>
              <a:gd name="connsiteY115" fmla="*/ 1189033 h 6858000"/>
              <a:gd name="connsiteX116" fmla="*/ 123397 w 1380202"/>
              <a:gd name="connsiteY116" fmla="*/ 1168288 h 6858000"/>
              <a:gd name="connsiteX117" fmla="*/ 115679 w 1380202"/>
              <a:gd name="connsiteY117" fmla="*/ 1142577 h 6858000"/>
              <a:gd name="connsiteX118" fmla="*/ 104985 w 1380202"/>
              <a:gd name="connsiteY118" fmla="*/ 1088484 h 6858000"/>
              <a:gd name="connsiteX119" fmla="*/ 93721 w 1380202"/>
              <a:gd name="connsiteY119" fmla="*/ 1016103 h 6858000"/>
              <a:gd name="connsiteX120" fmla="*/ 95177 w 1380202"/>
              <a:gd name="connsiteY120" fmla="*/ 932283 h 6858000"/>
              <a:gd name="connsiteX121" fmla="*/ 97413 w 1380202"/>
              <a:gd name="connsiteY121" fmla="*/ 915925 h 6858000"/>
              <a:gd name="connsiteX122" fmla="*/ 90042 w 1380202"/>
              <a:gd name="connsiteY122" fmla="*/ 896999 h 6858000"/>
              <a:gd name="connsiteX123" fmla="*/ 59450 w 1380202"/>
              <a:gd name="connsiteY123" fmla="*/ 821517 h 6858000"/>
              <a:gd name="connsiteX124" fmla="*/ 38400 w 1380202"/>
              <a:gd name="connsiteY124" fmla="*/ 751353 h 6858000"/>
              <a:gd name="connsiteX125" fmla="*/ 37958 w 1380202"/>
              <a:gd name="connsiteY125" fmla="*/ 721230 h 6858000"/>
              <a:gd name="connsiteX126" fmla="*/ 23629 w 1380202"/>
              <a:gd name="connsiteY126" fmla="*/ 681659 h 6858000"/>
              <a:gd name="connsiteX127" fmla="*/ 9048 w 1380202"/>
              <a:gd name="connsiteY127" fmla="*/ 635218 h 6858000"/>
              <a:gd name="connsiteX128" fmla="*/ 14059 w 1380202"/>
              <a:gd name="connsiteY128" fmla="*/ 613763 h 6858000"/>
              <a:gd name="connsiteX129" fmla="*/ 1 w 1380202"/>
              <a:gd name="connsiteY129" fmla="*/ 598582 h 6858000"/>
              <a:gd name="connsiteX130" fmla="*/ 79993 w 1380202"/>
              <a:gd name="connsiteY130" fmla="*/ 473479 h 6858000"/>
              <a:gd name="connsiteX131" fmla="*/ 68074 w 1380202"/>
              <a:gd name="connsiteY131" fmla="*/ 446567 h 6858000"/>
              <a:gd name="connsiteX132" fmla="*/ 67322 w 1380202"/>
              <a:gd name="connsiteY132" fmla="*/ 393828 h 6858000"/>
              <a:gd name="connsiteX133" fmla="*/ 67152 w 1380202"/>
              <a:gd name="connsiteY133" fmla="*/ 353137 h 6858000"/>
              <a:gd name="connsiteX134" fmla="*/ 88662 w 1380202"/>
              <a:gd name="connsiteY134" fmla="*/ 309501 h 6858000"/>
              <a:gd name="connsiteX135" fmla="*/ 72845 w 1380202"/>
              <a:gd name="connsiteY135" fmla="*/ 275771 h 6858000"/>
              <a:gd name="connsiteX136" fmla="*/ 89872 w 1380202"/>
              <a:gd name="connsiteY136" fmla="*/ 212860 h 6858000"/>
              <a:gd name="connsiteX137" fmla="*/ 81582 w 1380202"/>
              <a:gd name="connsiteY137" fmla="*/ 144983 h 6858000"/>
              <a:gd name="connsiteX138" fmla="*/ 93866 w 1380202"/>
              <a:gd name="connsiteY138" fmla="*/ 55288 h 6858000"/>
              <a:gd name="connsiteX139" fmla="*/ 53420 w 1380202"/>
              <a:gd name="connsiteY139" fmla="*/ 0 h 6858000"/>
              <a:gd name="connsiteX0" fmla="*/ 44600 w 1371382"/>
              <a:gd name="connsiteY0" fmla="*/ 0 h 6858000"/>
              <a:gd name="connsiteX1" fmla="*/ 1371382 w 1371382"/>
              <a:gd name="connsiteY1" fmla="*/ 0 h 6858000"/>
              <a:gd name="connsiteX2" fmla="*/ 1371382 w 1371382"/>
              <a:gd name="connsiteY2" fmla="*/ 6858000 h 6858000"/>
              <a:gd name="connsiteX3" fmla="*/ 108076 w 1371382"/>
              <a:gd name="connsiteY3" fmla="*/ 6857735 h 6858000"/>
              <a:gd name="connsiteX4" fmla="*/ 144669 w 1371382"/>
              <a:gd name="connsiteY4" fmla="*/ 6776847 h 6858000"/>
              <a:gd name="connsiteX5" fmla="*/ 156169 w 1371382"/>
              <a:gd name="connsiteY5" fmla="*/ 6737706 h 6858000"/>
              <a:gd name="connsiteX6" fmla="*/ 180908 w 1371382"/>
              <a:gd name="connsiteY6" fmla="*/ 6691589 h 6858000"/>
              <a:gd name="connsiteX7" fmla="*/ 158465 w 1371382"/>
              <a:gd name="connsiteY7" fmla="*/ 6659970 h 6858000"/>
              <a:gd name="connsiteX8" fmla="*/ 173556 w 1371382"/>
              <a:gd name="connsiteY8" fmla="*/ 6636211 h 6858000"/>
              <a:gd name="connsiteX9" fmla="*/ 191000 w 1371382"/>
              <a:gd name="connsiteY9" fmla="*/ 6594177 h 6858000"/>
              <a:gd name="connsiteX10" fmla="*/ 205040 w 1371382"/>
              <a:gd name="connsiteY10" fmla="*/ 6557575 h 6858000"/>
              <a:gd name="connsiteX11" fmla="*/ 257997 w 1371382"/>
              <a:gd name="connsiteY11" fmla="*/ 6492130 h 6858000"/>
              <a:gd name="connsiteX12" fmla="*/ 273684 w 1371382"/>
              <a:gd name="connsiteY12" fmla="*/ 6431610 h 6858000"/>
              <a:gd name="connsiteX13" fmla="*/ 317389 w 1371382"/>
              <a:gd name="connsiteY13" fmla="*/ 6379786 h 6858000"/>
              <a:gd name="connsiteX14" fmla="*/ 300612 w 1371382"/>
              <a:gd name="connsiteY14" fmla="*/ 6334727 h 6858000"/>
              <a:gd name="connsiteX15" fmla="*/ 278027 w 1371382"/>
              <a:gd name="connsiteY15" fmla="*/ 6313295 h 6858000"/>
              <a:gd name="connsiteX16" fmla="*/ 285191 w 1371382"/>
              <a:gd name="connsiteY16" fmla="*/ 6280046 h 6858000"/>
              <a:gd name="connsiteX17" fmla="*/ 267936 w 1371382"/>
              <a:gd name="connsiteY17" fmla="*/ 6270265 h 6858000"/>
              <a:gd name="connsiteX18" fmla="*/ 294964 w 1371382"/>
              <a:gd name="connsiteY18" fmla="*/ 6252834 h 6858000"/>
              <a:gd name="connsiteX19" fmla="*/ 272956 w 1371382"/>
              <a:gd name="connsiteY19" fmla="*/ 6202459 h 6858000"/>
              <a:gd name="connsiteX20" fmla="*/ 271754 w 1371382"/>
              <a:gd name="connsiteY20" fmla="*/ 6153037 h 6858000"/>
              <a:gd name="connsiteX21" fmla="*/ 287169 w 1371382"/>
              <a:gd name="connsiteY21" fmla="*/ 6078132 h 6858000"/>
              <a:gd name="connsiteX22" fmla="*/ 274556 w 1371382"/>
              <a:gd name="connsiteY22" fmla="*/ 6028119 h 6858000"/>
              <a:gd name="connsiteX23" fmla="*/ 259785 w 1371382"/>
              <a:gd name="connsiteY23" fmla="*/ 5926735 h 6858000"/>
              <a:gd name="connsiteX24" fmla="*/ 309297 w 1371382"/>
              <a:gd name="connsiteY24" fmla="*/ 5712857 h 6858000"/>
              <a:gd name="connsiteX25" fmla="*/ 288372 w 1371382"/>
              <a:gd name="connsiteY25" fmla="*/ 5676393 h 6858000"/>
              <a:gd name="connsiteX26" fmla="*/ 327964 w 1371382"/>
              <a:gd name="connsiteY26" fmla="*/ 5563435 h 6858000"/>
              <a:gd name="connsiteX27" fmla="*/ 375094 w 1371382"/>
              <a:gd name="connsiteY27" fmla="*/ 5437125 h 6858000"/>
              <a:gd name="connsiteX28" fmla="*/ 388662 w 1371382"/>
              <a:gd name="connsiteY28" fmla="*/ 5396260 h 6858000"/>
              <a:gd name="connsiteX29" fmla="*/ 404643 w 1371382"/>
              <a:gd name="connsiteY29" fmla="*/ 5330009 h 6858000"/>
              <a:gd name="connsiteX30" fmla="*/ 438136 w 1371382"/>
              <a:gd name="connsiteY30" fmla="*/ 5273739 h 6858000"/>
              <a:gd name="connsiteX31" fmla="*/ 447735 w 1371382"/>
              <a:gd name="connsiteY31" fmla="*/ 5241779 h 6858000"/>
              <a:gd name="connsiteX32" fmla="*/ 458961 w 1371382"/>
              <a:gd name="connsiteY32" fmla="*/ 5225268 h 6858000"/>
              <a:gd name="connsiteX33" fmla="*/ 459981 w 1371382"/>
              <a:gd name="connsiteY33" fmla="*/ 5217684 h 6858000"/>
              <a:gd name="connsiteX34" fmla="*/ 467322 w 1371382"/>
              <a:gd name="connsiteY34" fmla="*/ 5193377 h 6858000"/>
              <a:gd name="connsiteX35" fmla="*/ 470625 w 1371382"/>
              <a:gd name="connsiteY35" fmla="*/ 5179288 h 6858000"/>
              <a:gd name="connsiteX36" fmla="*/ 471609 w 1371382"/>
              <a:gd name="connsiteY36" fmla="*/ 5173621 h 6858000"/>
              <a:gd name="connsiteX37" fmla="*/ 467243 w 1371382"/>
              <a:gd name="connsiteY37" fmla="*/ 5159961 h 6858000"/>
              <a:gd name="connsiteX38" fmla="*/ 473920 w 1371382"/>
              <a:gd name="connsiteY38" fmla="*/ 5144295 h 6858000"/>
              <a:gd name="connsiteX39" fmla="*/ 470853 w 1371382"/>
              <a:gd name="connsiteY39" fmla="*/ 5125185 h 6858000"/>
              <a:gd name="connsiteX40" fmla="*/ 477683 w 1371382"/>
              <a:gd name="connsiteY40" fmla="*/ 5121884 h 6858000"/>
              <a:gd name="connsiteX41" fmla="*/ 484719 w 1371382"/>
              <a:gd name="connsiteY41" fmla="*/ 5067850 h 6858000"/>
              <a:gd name="connsiteX42" fmla="*/ 487450 w 1371382"/>
              <a:gd name="connsiteY42" fmla="*/ 5060861 h 6858000"/>
              <a:gd name="connsiteX43" fmla="*/ 484154 w 1371382"/>
              <a:gd name="connsiteY43" fmla="*/ 5034192 h 6858000"/>
              <a:gd name="connsiteX44" fmla="*/ 485708 w 1371382"/>
              <a:gd name="connsiteY44" fmla="*/ 4993030 h 6858000"/>
              <a:gd name="connsiteX45" fmla="*/ 492617 w 1371382"/>
              <a:gd name="connsiteY45" fmla="*/ 4946844 h 6858000"/>
              <a:gd name="connsiteX46" fmla="*/ 488473 w 1371382"/>
              <a:gd name="connsiteY46" fmla="*/ 4932692 h 6858000"/>
              <a:gd name="connsiteX47" fmla="*/ 503876 w 1371382"/>
              <a:gd name="connsiteY47" fmla="*/ 4858827 h 6858000"/>
              <a:gd name="connsiteX48" fmla="*/ 509779 w 1371382"/>
              <a:gd name="connsiteY48" fmla="*/ 4821170 h 6858000"/>
              <a:gd name="connsiteX49" fmla="*/ 514512 w 1371382"/>
              <a:gd name="connsiteY49" fmla="*/ 4780965 h 6858000"/>
              <a:gd name="connsiteX50" fmla="*/ 515805 w 1371382"/>
              <a:gd name="connsiteY50" fmla="*/ 4750867 h 6858000"/>
              <a:gd name="connsiteX51" fmla="*/ 513612 w 1371382"/>
              <a:gd name="connsiteY51" fmla="*/ 4690749 h 6858000"/>
              <a:gd name="connsiteX52" fmla="*/ 509092 w 1371382"/>
              <a:gd name="connsiteY52" fmla="*/ 4584173 h 6858000"/>
              <a:gd name="connsiteX53" fmla="*/ 504175 w 1371382"/>
              <a:gd name="connsiteY53" fmla="*/ 4444346 h 6858000"/>
              <a:gd name="connsiteX54" fmla="*/ 500740 w 1371382"/>
              <a:gd name="connsiteY54" fmla="*/ 4375228 h 6858000"/>
              <a:gd name="connsiteX55" fmla="*/ 481393 w 1371382"/>
              <a:gd name="connsiteY55" fmla="*/ 4214165 h 6858000"/>
              <a:gd name="connsiteX56" fmla="*/ 485466 w 1371382"/>
              <a:gd name="connsiteY56" fmla="*/ 4090296 h 6858000"/>
              <a:gd name="connsiteX57" fmla="*/ 470722 w 1371382"/>
              <a:gd name="connsiteY57" fmla="*/ 4033999 h 6858000"/>
              <a:gd name="connsiteX58" fmla="*/ 471871 w 1371382"/>
              <a:gd name="connsiteY58" fmla="*/ 4031933 h 6858000"/>
              <a:gd name="connsiteX59" fmla="*/ 470447 w 1371382"/>
              <a:gd name="connsiteY59" fmla="*/ 4013953 h 6858000"/>
              <a:gd name="connsiteX60" fmla="*/ 456742 w 1371382"/>
              <a:gd name="connsiteY60" fmla="*/ 3974753 h 6858000"/>
              <a:gd name="connsiteX61" fmla="*/ 458340 w 1371382"/>
              <a:gd name="connsiteY61" fmla="*/ 3969950 h 6858000"/>
              <a:gd name="connsiteX62" fmla="*/ 451762 w 1371382"/>
              <a:gd name="connsiteY62" fmla="*/ 3933779 h 6858000"/>
              <a:gd name="connsiteX63" fmla="*/ 453093 w 1371382"/>
              <a:gd name="connsiteY63" fmla="*/ 3933093 h 6858000"/>
              <a:gd name="connsiteX64" fmla="*/ 457447 w 1371382"/>
              <a:gd name="connsiteY64" fmla="*/ 3922082 h 6858000"/>
              <a:gd name="connsiteX65" fmla="*/ 462525 w 1371382"/>
              <a:gd name="connsiteY65" fmla="*/ 3901461 h 6858000"/>
              <a:gd name="connsiteX66" fmla="*/ 485119 w 1371382"/>
              <a:gd name="connsiteY66" fmla="*/ 3813873 h 6858000"/>
              <a:gd name="connsiteX67" fmla="*/ 484544 w 1371382"/>
              <a:gd name="connsiteY67" fmla="*/ 3806161 h 6858000"/>
              <a:gd name="connsiteX68" fmla="*/ 484851 w 1371382"/>
              <a:gd name="connsiteY68" fmla="*/ 3805957 h 6858000"/>
              <a:gd name="connsiteX69" fmla="*/ 484878 w 1371382"/>
              <a:gd name="connsiteY69" fmla="*/ 3797724 h 6858000"/>
              <a:gd name="connsiteX70" fmla="*/ 483493 w 1371382"/>
              <a:gd name="connsiteY70" fmla="*/ 3792098 h 6858000"/>
              <a:gd name="connsiteX71" fmla="*/ 482377 w 1371382"/>
              <a:gd name="connsiteY71" fmla="*/ 3777135 h 6858000"/>
              <a:gd name="connsiteX72" fmla="*/ 484110 w 1371382"/>
              <a:gd name="connsiteY72" fmla="*/ 3771656 h 6858000"/>
              <a:gd name="connsiteX73" fmla="*/ 487853 w 1371382"/>
              <a:gd name="connsiteY73" fmla="*/ 3769007 h 6858000"/>
              <a:gd name="connsiteX74" fmla="*/ 487319 w 1371382"/>
              <a:gd name="connsiteY74" fmla="*/ 3767709 h 6858000"/>
              <a:gd name="connsiteX75" fmla="*/ 496015 w 1371382"/>
              <a:gd name="connsiteY75" fmla="*/ 3738082 h 6858000"/>
              <a:gd name="connsiteX76" fmla="*/ 503361 w 1371382"/>
              <a:gd name="connsiteY76" fmla="*/ 3673397 h 6858000"/>
              <a:gd name="connsiteX77" fmla="*/ 502657 w 1371382"/>
              <a:gd name="connsiteY77" fmla="*/ 3637109 h 6858000"/>
              <a:gd name="connsiteX78" fmla="*/ 506100 w 1371382"/>
              <a:gd name="connsiteY78" fmla="*/ 3536883 h 6858000"/>
              <a:gd name="connsiteX79" fmla="*/ 513638 w 1371382"/>
              <a:gd name="connsiteY79" fmla="*/ 3435652 h 6858000"/>
              <a:gd name="connsiteX80" fmla="*/ 515309 w 1371382"/>
              <a:gd name="connsiteY80" fmla="*/ 3307769 h 6858000"/>
              <a:gd name="connsiteX81" fmla="*/ 532872 w 1371382"/>
              <a:gd name="connsiteY81" fmla="*/ 3250522 h 6858000"/>
              <a:gd name="connsiteX82" fmla="*/ 533297 w 1371382"/>
              <a:gd name="connsiteY82" fmla="*/ 3229163 h 6858000"/>
              <a:gd name="connsiteX83" fmla="*/ 535120 w 1371382"/>
              <a:gd name="connsiteY83" fmla="*/ 3217217 h 6858000"/>
              <a:gd name="connsiteX84" fmla="*/ 521955 w 1371382"/>
              <a:gd name="connsiteY84" fmla="*/ 3183755 h 6858000"/>
              <a:gd name="connsiteX85" fmla="*/ 522456 w 1371382"/>
              <a:gd name="connsiteY85" fmla="*/ 3178642 h 6858000"/>
              <a:gd name="connsiteX86" fmla="*/ 510056 w 1371382"/>
              <a:gd name="connsiteY86" fmla="*/ 3158586 h 6858000"/>
              <a:gd name="connsiteX87" fmla="*/ 495241 w 1371382"/>
              <a:gd name="connsiteY87" fmla="*/ 3129034 h 6858000"/>
              <a:gd name="connsiteX88" fmla="*/ 495906 w 1371382"/>
              <a:gd name="connsiteY88" fmla="*/ 3126682 h 6858000"/>
              <a:gd name="connsiteX89" fmla="*/ 486774 w 1371382"/>
              <a:gd name="connsiteY89" fmla="*/ 3114519 h 6858000"/>
              <a:gd name="connsiteX90" fmla="*/ 473383 w 1371382"/>
              <a:gd name="connsiteY90" fmla="*/ 3106272 h 6858000"/>
              <a:gd name="connsiteX91" fmla="*/ 446113 w 1371382"/>
              <a:gd name="connsiteY91" fmla="*/ 2958185 h 6858000"/>
              <a:gd name="connsiteX92" fmla="*/ 388727 w 1371382"/>
              <a:gd name="connsiteY92" fmla="*/ 2762989 h 6858000"/>
              <a:gd name="connsiteX93" fmla="*/ 337645 w 1371382"/>
              <a:gd name="connsiteY93" fmla="*/ 2554718 h 6858000"/>
              <a:gd name="connsiteX94" fmla="*/ 317739 w 1371382"/>
              <a:gd name="connsiteY94" fmla="*/ 2485734 h 6858000"/>
              <a:gd name="connsiteX95" fmla="*/ 308462 w 1371382"/>
              <a:gd name="connsiteY95" fmla="*/ 2447068 h 6858000"/>
              <a:gd name="connsiteX96" fmla="*/ 295423 w 1371382"/>
              <a:gd name="connsiteY96" fmla="*/ 2425819 h 6858000"/>
              <a:gd name="connsiteX97" fmla="*/ 301422 w 1371382"/>
              <a:gd name="connsiteY97" fmla="*/ 2402874 h 6858000"/>
              <a:gd name="connsiteX98" fmla="*/ 304034 w 1371382"/>
              <a:gd name="connsiteY98" fmla="*/ 2381443 h 6858000"/>
              <a:gd name="connsiteX99" fmla="*/ 280363 w 1371382"/>
              <a:gd name="connsiteY99" fmla="*/ 2261920 h 6858000"/>
              <a:gd name="connsiteX100" fmla="*/ 270250 w 1371382"/>
              <a:gd name="connsiteY100" fmla="*/ 2195378 h 6858000"/>
              <a:gd name="connsiteX101" fmla="*/ 254467 w 1371382"/>
              <a:gd name="connsiteY101" fmla="*/ 2155135 h 6858000"/>
              <a:gd name="connsiteX102" fmla="*/ 251925 w 1371382"/>
              <a:gd name="connsiteY102" fmla="*/ 2118008 h 6858000"/>
              <a:gd name="connsiteX103" fmla="*/ 252918 w 1371382"/>
              <a:gd name="connsiteY103" fmla="*/ 2050531 h 6858000"/>
              <a:gd name="connsiteX104" fmla="*/ 244724 w 1371382"/>
              <a:gd name="connsiteY104" fmla="*/ 1963269 h 6858000"/>
              <a:gd name="connsiteX105" fmla="*/ 225902 w 1371382"/>
              <a:gd name="connsiteY105" fmla="*/ 1906352 h 6858000"/>
              <a:gd name="connsiteX106" fmla="*/ 202459 w 1371382"/>
              <a:gd name="connsiteY106" fmla="*/ 1861531 h 6858000"/>
              <a:gd name="connsiteX107" fmla="*/ 156258 w 1371382"/>
              <a:gd name="connsiteY107" fmla="*/ 1732919 h 6858000"/>
              <a:gd name="connsiteX108" fmla="*/ 128569 w 1371382"/>
              <a:gd name="connsiteY108" fmla="*/ 1663540 h 6858000"/>
              <a:gd name="connsiteX109" fmla="*/ 127695 w 1371382"/>
              <a:gd name="connsiteY109" fmla="*/ 1615777 h 6858000"/>
              <a:gd name="connsiteX110" fmla="*/ 108490 w 1371382"/>
              <a:gd name="connsiteY110" fmla="*/ 1563678 h 6858000"/>
              <a:gd name="connsiteX111" fmla="*/ 121570 w 1371382"/>
              <a:gd name="connsiteY111" fmla="*/ 1519474 h 6858000"/>
              <a:gd name="connsiteX112" fmla="*/ 114312 w 1371382"/>
              <a:gd name="connsiteY112" fmla="*/ 1477995 h 6858000"/>
              <a:gd name="connsiteX113" fmla="*/ 100397 w 1371382"/>
              <a:gd name="connsiteY113" fmla="*/ 1373769 h 6858000"/>
              <a:gd name="connsiteX114" fmla="*/ 108704 w 1371382"/>
              <a:gd name="connsiteY114" fmla="*/ 1307086 h 6858000"/>
              <a:gd name="connsiteX115" fmla="*/ 109892 w 1371382"/>
              <a:gd name="connsiteY115" fmla="*/ 1189033 h 6858000"/>
              <a:gd name="connsiteX116" fmla="*/ 114577 w 1371382"/>
              <a:gd name="connsiteY116" fmla="*/ 1168288 h 6858000"/>
              <a:gd name="connsiteX117" fmla="*/ 106859 w 1371382"/>
              <a:gd name="connsiteY117" fmla="*/ 1142577 h 6858000"/>
              <a:gd name="connsiteX118" fmla="*/ 96165 w 1371382"/>
              <a:gd name="connsiteY118" fmla="*/ 1088484 h 6858000"/>
              <a:gd name="connsiteX119" fmla="*/ 84901 w 1371382"/>
              <a:gd name="connsiteY119" fmla="*/ 1016103 h 6858000"/>
              <a:gd name="connsiteX120" fmla="*/ 86357 w 1371382"/>
              <a:gd name="connsiteY120" fmla="*/ 932283 h 6858000"/>
              <a:gd name="connsiteX121" fmla="*/ 88593 w 1371382"/>
              <a:gd name="connsiteY121" fmla="*/ 915925 h 6858000"/>
              <a:gd name="connsiteX122" fmla="*/ 81222 w 1371382"/>
              <a:gd name="connsiteY122" fmla="*/ 896999 h 6858000"/>
              <a:gd name="connsiteX123" fmla="*/ 50630 w 1371382"/>
              <a:gd name="connsiteY123" fmla="*/ 821517 h 6858000"/>
              <a:gd name="connsiteX124" fmla="*/ 29580 w 1371382"/>
              <a:gd name="connsiteY124" fmla="*/ 751353 h 6858000"/>
              <a:gd name="connsiteX125" fmla="*/ 29138 w 1371382"/>
              <a:gd name="connsiteY125" fmla="*/ 721230 h 6858000"/>
              <a:gd name="connsiteX126" fmla="*/ 14809 w 1371382"/>
              <a:gd name="connsiteY126" fmla="*/ 681659 h 6858000"/>
              <a:gd name="connsiteX127" fmla="*/ 228 w 1371382"/>
              <a:gd name="connsiteY127" fmla="*/ 635218 h 6858000"/>
              <a:gd name="connsiteX128" fmla="*/ 5239 w 1371382"/>
              <a:gd name="connsiteY128" fmla="*/ 613763 h 6858000"/>
              <a:gd name="connsiteX129" fmla="*/ 20769 w 1371382"/>
              <a:gd name="connsiteY129" fmla="*/ 542923 h 6858000"/>
              <a:gd name="connsiteX130" fmla="*/ 71173 w 1371382"/>
              <a:gd name="connsiteY130" fmla="*/ 473479 h 6858000"/>
              <a:gd name="connsiteX131" fmla="*/ 59254 w 1371382"/>
              <a:gd name="connsiteY131" fmla="*/ 446567 h 6858000"/>
              <a:gd name="connsiteX132" fmla="*/ 58502 w 1371382"/>
              <a:gd name="connsiteY132" fmla="*/ 393828 h 6858000"/>
              <a:gd name="connsiteX133" fmla="*/ 58332 w 1371382"/>
              <a:gd name="connsiteY133" fmla="*/ 353137 h 6858000"/>
              <a:gd name="connsiteX134" fmla="*/ 79842 w 1371382"/>
              <a:gd name="connsiteY134" fmla="*/ 309501 h 6858000"/>
              <a:gd name="connsiteX135" fmla="*/ 64025 w 1371382"/>
              <a:gd name="connsiteY135" fmla="*/ 275771 h 6858000"/>
              <a:gd name="connsiteX136" fmla="*/ 81052 w 1371382"/>
              <a:gd name="connsiteY136" fmla="*/ 212860 h 6858000"/>
              <a:gd name="connsiteX137" fmla="*/ 72762 w 1371382"/>
              <a:gd name="connsiteY137" fmla="*/ 144983 h 6858000"/>
              <a:gd name="connsiteX138" fmla="*/ 85046 w 1371382"/>
              <a:gd name="connsiteY138" fmla="*/ 55288 h 6858000"/>
              <a:gd name="connsiteX139" fmla="*/ 44600 w 1371382"/>
              <a:gd name="connsiteY139" fmla="*/ 0 h 6858000"/>
              <a:gd name="connsiteX0" fmla="*/ 44600 w 1371382"/>
              <a:gd name="connsiteY0" fmla="*/ 0 h 6858000"/>
              <a:gd name="connsiteX1" fmla="*/ 1371382 w 1371382"/>
              <a:gd name="connsiteY1" fmla="*/ 0 h 6858000"/>
              <a:gd name="connsiteX2" fmla="*/ 1371382 w 1371382"/>
              <a:gd name="connsiteY2" fmla="*/ 6858000 h 6858000"/>
              <a:gd name="connsiteX3" fmla="*/ 108076 w 1371382"/>
              <a:gd name="connsiteY3" fmla="*/ 6857735 h 6858000"/>
              <a:gd name="connsiteX4" fmla="*/ 144669 w 1371382"/>
              <a:gd name="connsiteY4" fmla="*/ 6776847 h 6858000"/>
              <a:gd name="connsiteX5" fmla="*/ 156169 w 1371382"/>
              <a:gd name="connsiteY5" fmla="*/ 6737706 h 6858000"/>
              <a:gd name="connsiteX6" fmla="*/ 180908 w 1371382"/>
              <a:gd name="connsiteY6" fmla="*/ 6691589 h 6858000"/>
              <a:gd name="connsiteX7" fmla="*/ 158465 w 1371382"/>
              <a:gd name="connsiteY7" fmla="*/ 6659970 h 6858000"/>
              <a:gd name="connsiteX8" fmla="*/ 173556 w 1371382"/>
              <a:gd name="connsiteY8" fmla="*/ 6636211 h 6858000"/>
              <a:gd name="connsiteX9" fmla="*/ 191000 w 1371382"/>
              <a:gd name="connsiteY9" fmla="*/ 6594177 h 6858000"/>
              <a:gd name="connsiteX10" fmla="*/ 205040 w 1371382"/>
              <a:gd name="connsiteY10" fmla="*/ 6557575 h 6858000"/>
              <a:gd name="connsiteX11" fmla="*/ 257997 w 1371382"/>
              <a:gd name="connsiteY11" fmla="*/ 6492130 h 6858000"/>
              <a:gd name="connsiteX12" fmla="*/ 273684 w 1371382"/>
              <a:gd name="connsiteY12" fmla="*/ 6431610 h 6858000"/>
              <a:gd name="connsiteX13" fmla="*/ 317389 w 1371382"/>
              <a:gd name="connsiteY13" fmla="*/ 6379786 h 6858000"/>
              <a:gd name="connsiteX14" fmla="*/ 300612 w 1371382"/>
              <a:gd name="connsiteY14" fmla="*/ 6334727 h 6858000"/>
              <a:gd name="connsiteX15" fmla="*/ 278027 w 1371382"/>
              <a:gd name="connsiteY15" fmla="*/ 6313295 h 6858000"/>
              <a:gd name="connsiteX16" fmla="*/ 285191 w 1371382"/>
              <a:gd name="connsiteY16" fmla="*/ 6280046 h 6858000"/>
              <a:gd name="connsiteX17" fmla="*/ 267936 w 1371382"/>
              <a:gd name="connsiteY17" fmla="*/ 6270265 h 6858000"/>
              <a:gd name="connsiteX18" fmla="*/ 294964 w 1371382"/>
              <a:gd name="connsiteY18" fmla="*/ 6252834 h 6858000"/>
              <a:gd name="connsiteX19" fmla="*/ 272956 w 1371382"/>
              <a:gd name="connsiteY19" fmla="*/ 6202459 h 6858000"/>
              <a:gd name="connsiteX20" fmla="*/ 271754 w 1371382"/>
              <a:gd name="connsiteY20" fmla="*/ 6153037 h 6858000"/>
              <a:gd name="connsiteX21" fmla="*/ 287169 w 1371382"/>
              <a:gd name="connsiteY21" fmla="*/ 6078132 h 6858000"/>
              <a:gd name="connsiteX22" fmla="*/ 274556 w 1371382"/>
              <a:gd name="connsiteY22" fmla="*/ 6028119 h 6858000"/>
              <a:gd name="connsiteX23" fmla="*/ 259785 w 1371382"/>
              <a:gd name="connsiteY23" fmla="*/ 5926735 h 6858000"/>
              <a:gd name="connsiteX24" fmla="*/ 309297 w 1371382"/>
              <a:gd name="connsiteY24" fmla="*/ 5712857 h 6858000"/>
              <a:gd name="connsiteX25" fmla="*/ 288372 w 1371382"/>
              <a:gd name="connsiteY25" fmla="*/ 5676393 h 6858000"/>
              <a:gd name="connsiteX26" fmla="*/ 327964 w 1371382"/>
              <a:gd name="connsiteY26" fmla="*/ 5563435 h 6858000"/>
              <a:gd name="connsiteX27" fmla="*/ 375094 w 1371382"/>
              <a:gd name="connsiteY27" fmla="*/ 5437125 h 6858000"/>
              <a:gd name="connsiteX28" fmla="*/ 388662 w 1371382"/>
              <a:gd name="connsiteY28" fmla="*/ 5396260 h 6858000"/>
              <a:gd name="connsiteX29" fmla="*/ 404643 w 1371382"/>
              <a:gd name="connsiteY29" fmla="*/ 5330009 h 6858000"/>
              <a:gd name="connsiteX30" fmla="*/ 438136 w 1371382"/>
              <a:gd name="connsiteY30" fmla="*/ 5273739 h 6858000"/>
              <a:gd name="connsiteX31" fmla="*/ 447735 w 1371382"/>
              <a:gd name="connsiteY31" fmla="*/ 5241779 h 6858000"/>
              <a:gd name="connsiteX32" fmla="*/ 458961 w 1371382"/>
              <a:gd name="connsiteY32" fmla="*/ 5225268 h 6858000"/>
              <a:gd name="connsiteX33" fmla="*/ 459981 w 1371382"/>
              <a:gd name="connsiteY33" fmla="*/ 5217684 h 6858000"/>
              <a:gd name="connsiteX34" fmla="*/ 467322 w 1371382"/>
              <a:gd name="connsiteY34" fmla="*/ 5193377 h 6858000"/>
              <a:gd name="connsiteX35" fmla="*/ 470625 w 1371382"/>
              <a:gd name="connsiteY35" fmla="*/ 5179288 h 6858000"/>
              <a:gd name="connsiteX36" fmla="*/ 471609 w 1371382"/>
              <a:gd name="connsiteY36" fmla="*/ 5173621 h 6858000"/>
              <a:gd name="connsiteX37" fmla="*/ 467243 w 1371382"/>
              <a:gd name="connsiteY37" fmla="*/ 5159961 h 6858000"/>
              <a:gd name="connsiteX38" fmla="*/ 473920 w 1371382"/>
              <a:gd name="connsiteY38" fmla="*/ 5144295 h 6858000"/>
              <a:gd name="connsiteX39" fmla="*/ 470853 w 1371382"/>
              <a:gd name="connsiteY39" fmla="*/ 5125185 h 6858000"/>
              <a:gd name="connsiteX40" fmla="*/ 477683 w 1371382"/>
              <a:gd name="connsiteY40" fmla="*/ 5121884 h 6858000"/>
              <a:gd name="connsiteX41" fmla="*/ 484719 w 1371382"/>
              <a:gd name="connsiteY41" fmla="*/ 5067850 h 6858000"/>
              <a:gd name="connsiteX42" fmla="*/ 487450 w 1371382"/>
              <a:gd name="connsiteY42" fmla="*/ 5060861 h 6858000"/>
              <a:gd name="connsiteX43" fmla="*/ 484154 w 1371382"/>
              <a:gd name="connsiteY43" fmla="*/ 5034192 h 6858000"/>
              <a:gd name="connsiteX44" fmla="*/ 485708 w 1371382"/>
              <a:gd name="connsiteY44" fmla="*/ 4993030 h 6858000"/>
              <a:gd name="connsiteX45" fmla="*/ 492617 w 1371382"/>
              <a:gd name="connsiteY45" fmla="*/ 4946844 h 6858000"/>
              <a:gd name="connsiteX46" fmla="*/ 488473 w 1371382"/>
              <a:gd name="connsiteY46" fmla="*/ 4932692 h 6858000"/>
              <a:gd name="connsiteX47" fmla="*/ 503876 w 1371382"/>
              <a:gd name="connsiteY47" fmla="*/ 4858827 h 6858000"/>
              <a:gd name="connsiteX48" fmla="*/ 509779 w 1371382"/>
              <a:gd name="connsiteY48" fmla="*/ 4821170 h 6858000"/>
              <a:gd name="connsiteX49" fmla="*/ 514512 w 1371382"/>
              <a:gd name="connsiteY49" fmla="*/ 4780965 h 6858000"/>
              <a:gd name="connsiteX50" fmla="*/ 515805 w 1371382"/>
              <a:gd name="connsiteY50" fmla="*/ 4750867 h 6858000"/>
              <a:gd name="connsiteX51" fmla="*/ 513612 w 1371382"/>
              <a:gd name="connsiteY51" fmla="*/ 4690749 h 6858000"/>
              <a:gd name="connsiteX52" fmla="*/ 509092 w 1371382"/>
              <a:gd name="connsiteY52" fmla="*/ 4584173 h 6858000"/>
              <a:gd name="connsiteX53" fmla="*/ 504175 w 1371382"/>
              <a:gd name="connsiteY53" fmla="*/ 4444346 h 6858000"/>
              <a:gd name="connsiteX54" fmla="*/ 500740 w 1371382"/>
              <a:gd name="connsiteY54" fmla="*/ 4375228 h 6858000"/>
              <a:gd name="connsiteX55" fmla="*/ 481393 w 1371382"/>
              <a:gd name="connsiteY55" fmla="*/ 4214165 h 6858000"/>
              <a:gd name="connsiteX56" fmla="*/ 485466 w 1371382"/>
              <a:gd name="connsiteY56" fmla="*/ 4090296 h 6858000"/>
              <a:gd name="connsiteX57" fmla="*/ 470722 w 1371382"/>
              <a:gd name="connsiteY57" fmla="*/ 4033999 h 6858000"/>
              <a:gd name="connsiteX58" fmla="*/ 471871 w 1371382"/>
              <a:gd name="connsiteY58" fmla="*/ 4031933 h 6858000"/>
              <a:gd name="connsiteX59" fmla="*/ 470447 w 1371382"/>
              <a:gd name="connsiteY59" fmla="*/ 4013953 h 6858000"/>
              <a:gd name="connsiteX60" fmla="*/ 456742 w 1371382"/>
              <a:gd name="connsiteY60" fmla="*/ 3974753 h 6858000"/>
              <a:gd name="connsiteX61" fmla="*/ 458340 w 1371382"/>
              <a:gd name="connsiteY61" fmla="*/ 3969950 h 6858000"/>
              <a:gd name="connsiteX62" fmla="*/ 451762 w 1371382"/>
              <a:gd name="connsiteY62" fmla="*/ 3933779 h 6858000"/>
              <a:gd name="connsiteX63" fmla="*/ 453093 w 1371382"/>
              <a:gd name="connsiteY63" fmla="*/ 3933093 h 6858000"/>
              <a:gd name="connsiteX64" fmla="*/ 457447 w 1371382"/>
              <a:gd name="connsiteY64" fmla="*/ 3922082 h 6858000"/>
              <a:gd name="connsiteX65" fmla="*/ 462525 w 1371382"/>
              <a:gd name="connsiteY65" fmla="*/ 3901461 h 6858000"/>
              <a:gd name="connsiteX66" fmla="*/ 485119 w 1371382"/>
              <a:gd name="connsiteY66" fmla="*/ 3813873 h 6858000"/>
              <a:gd name="connsiteX67" fmla="*/ 484544 w 1371382"/>
              <a:gd name="connsiteY67" fmla="*/ 3806161 h 6858000"/>
              <a:gd name="connsiteX68" fmla="*/ 484851 w 1371382"/>
              <a:gd name="connsiteY68" fmla="*/ 3805957 h 6858000"/>
              <a:gd name="connsiteX69" fmla="*/ 484878 w 1371382"/>
              <a:gd name="connsiteY69" fmla="*/ 3797724 h 6858000"/>
              <a:gd name="connsiteX70" fmla="*/ 483493 w 1371382"/>
              <a:gd name="connsiteY70" fmla="*/ 3792098 h 6858000"/>
              <a:gd name="connsiteX71" fmla="*/ 482377 w 1371382"/>
              <a:gd name="connsiteY71" fmla="*/ 3777135 h 6858000"/>
              <a:gd name="connsiteX72" fmla="*/ 484110 w 1371382"/>
              <a:gd name="connsiteY72" fmla="*/ 3771656 h 6858000"/>
              <a:gd name="connsiteX73" fmla="*/ 487853 w 1371382"/>
              <a:gd name="connsiteY73" fmla="*/ 3769007 h 6858000"/>
              <a:gd name="connsiteX74" fmla="*/ 487319 w 1371382"/>
              <a:gd name="connsiteY74" fmla="*/ 3767709 h 6858000"/>
              <a:gd name="connsiteX75" fmla="*/ 496015 w 1371382"/>
              <a:gd name="connsiteY75" fmla="*/ 3738082 h 6858000"/>
              <a:gd name="connsiteX76" fmla="*/ 503361 w 1371382"/>
              <a:gd name="connsiteY76" fmla="*/ 3673397 h 6858000"/>
              <a:gd name="connsiteX77" fmla="*/ 502657 w 1371382"/>
              <a:gd name="connsiteY77" fmla="*/ 3637109 h 6858000"/>
              <a:gd name="connsiteX78" fmla="*/ 506100 w 1371382"/>
              <a:gd name="connsiteY78" fmla="*/ 3536883 h 6858000"/>
              <a:gd name="connsiteX79" fmla="*/ 513638 w 1371382"/>
              <a:gd name="connsiteY79" fmla="*/ 3435652 h 6858000"/>
              <a:gd name="connsiteX80" fmla="*/ 515309 w 1371382"/>
              <a:gd name="connsiteY80" fmla="*/ 3307769 h 6858000"/>
              <a:gd name="connsiteX81" fmla="*/ 532872 w 1371382"/>
              <a:gd name="connsiteY81" fmla="*/ 3250522 h 6858000"/>
              <a:gd name="connsiteX82" fmla="*/ 533297 w 1371382"/>
              <a:gd name="connsiteY82" fmla="*/ 3229163 h 6858000"/>
              <a:gd name="connsiteX83" fmla="*/ 535120 w 1371382"/>
              <a:gd name="connsiteY83" fmla="*/ 3217217 h 6858000"/>
              <a:gd name="connsiteX84" fmla="*/ 521955 w 1371382"/>
              <a:gd name="connsiteY84" fmla="*/ 3183755 h 6858000"/>
              <a:gd name="connsiteX85" fmla="*/ 522456 w 1371382"/>
              <a:gd name="connsiteY85" fmla="*/ 3178642 h 6858000"/>
              <a:gd name="connsiteX86" fmla="*/ 510056 w 1371382"/>
              <a:gd name="connsiteY86" fmla="*/ 3158586 h 6858000"/>
              <a:gd name="connsiteX87" fmla="*/ 495241 w 1371382"/>
              <a:gd name="connsiteY87" fmla="*/ 3129034 h 6858000"/>
              <a:gd name="connsiteX88" fmla="*/ 495906 w 1371382"/>
              <a:gd name="connsiteY88" fmla="*/ 3126682 h 6858000"/>
              <a:gd name="connsiteX89" fmla="*/ 486774 w 1371382"/>
              <a:gd name="connsiteY89" fmla="*/ 3114519 h 6858000"/>
              <a:gd name="connsiteX90" fmla="*/ 473383 w 1371382"/>
              <a:gd name="connsiteY90" fmla="*/ 3106272 h 6858000"/>
              <a:gd name="connsiteX91" fmla="*/ 446113 w 1371382"/>
              <a:gd name="connsiteY91" fmla="*/ 2958185 h 6858000"/>
              <a:gd name="connsiteX92" fmla="*/ 388727 w 1371382"/>
              <a:gd name="connsiteY92" fmla="*/ 2762989 h 6858000"/>
              <a:gd name="connsiteX93" fmla="*/ 337645 w 1371382"/>
              <a:gd name="connsiteY93" fmla="*/ 2554718 h 6858000"/>
              <a:gd name="connsiteX94" fmla="*/ 317739 w 1371382"/>
              <a:gd name="connsiteY94" fmla="*/ 2485734 h 6858000"/>
              <a:gd name="connsiteX95" fmla="*/ 308462 w 1371382"/>
              <a:gd name="connsiteY95" fmla="*/ 2447068 h 6858000"/>
              <a:gd name="connsiteX96" fmla="*/ 295423 w 1371382"/>
              <a:gd name="connsiteY96" fmla="*/ 2425819 h 6858000"/>
              <a:gd name="connsiteX97" fmla="*/ 301422 w 1371382"/>
              <a:gd name="connsiteY97" fmla="*/ 2402874 h 6858000"/>
              <a:gd name="connsiteX98" fmla="*/ 304034 w 1371382"/>
              <a:gd name="connsiteY98" fmla="*/ 2381443 h 6858000"/>
              <a:gd name="connsiteX99" fmla="*/ 280363 w 1371382"/>
              <a:gd name="connsiteY99" fmla="*/ 2261920 h 6858000"/>
              <a:gd name="connsiteX100" fmla="*/ 270250 w 1371382"/>
              <a:gd name="connsiteY100" fmla="*/ 2195378 h 6858000"/>
              <a:gd name="connsiteX101" fmla="*/ 254467 w 1371382"/>
              <a:gd name="connsiteY101" fmla="*/ 2155135 h 6858000"/>
              <a:gd name="connsiteX102" fmla="*/ 251925 w 1371382"/>
              <a:gd name="connsiteY102" fmla="*/ 2118008 h 6858000"/>
              <a:gd name="connsiteX103" fmla="*/ 252918 w 1371382"/>
              <a:gd name="connsiteY103" fmla="*/ 2050531 h 6858000"/>
              <a:gd name="connsiteX104" fmla="*/ 244724 w 1371382"/>
              <a:gd name="connsiteY104" fmla="*/ 1963269 h 6858000"/>
              <a:gd name="connsiteX105" fmla="*/ 225902 w 1371382"/>
              <a:gd name="connsiteY105" fmla="*/ 1906352 h 6858000"/>
              <a:gd name="connsiteX106" fmla="*/ 202459 w 1371382"/>
              <a:gd name="connsiteY106" fmla="*/ 1861531 h 6858000"/>
              <a:gd name="connsiteX107" fmla="*/ 156258 w 1371382"/>
              <a:gd name="connsiteY107" fmla="*/ 1732919 h 6858000"/>
              <a:gd name="connsiteX108" fmla="*/ 128569 w 1371382"/>
              <a:gd name="connsiteY108" fmla="*/ 1663540 h 6858000"/>
              <a:gd name="connsiteX109" fmla="*/ 127695 w 1371382"/>
              <a:gd name="connsiteY109" fmla="*/ 1615777 h 6858000"/>
              <a:gd name="connsiteX110" fmla="*/ 108490 w 1371382"/>
              <a:gd name="connsiteY110" fmla="*/ 1563678 h 6858000"/>
              <a:gd name="connsiteX111" fmla="*/ 121570 w 1371382"/>
              <a:gd name="connsiteY111" fmla="*/ 1519474 h 6858000"/>
              <a:gd name="connsiteX112" fmla="*/ 114312 w 1371382"/>
              <a:gd name="connsiteY112" fmla="*/ 1477995 h 6858000"/>
              <a:gd name="connsiteX113" fmla="*/ 100397 w 1371382"/>
              <a:gd name="connsiteY113" fmla="*/ 1373769 h 6858000"/>
              <a:gd name="connsiteX114" fmla="*/ 108704 w 1371382"/>
              <a:gd name="connsiteY114" fmla="*/ 1307086 h 6858000"/>
              <a:gd name="connsiteX115" fmla="*/ 109892 w 1371382"/>
              <a:gd name="connsiteY115" fmla="*/ 1189033 h 6858000"/>
              <a:gd name="connsiteX116" fmla="*/ 114577 w 1371382"/>
              <a:gd name="connsiteY116" fmla="*/ 1168288 h 6858000"/>
              <a:gd name="connsiteX117" fmla="*/ 106859 w 1371382"/>
              <a:gd name="connsiteY117" fmla="*/ 1142577 h 6858000"/>
              <a:gd name="connsiteX118" fmla="*/ 96165 w 1371382"/>
              <a:gd name="connsiteY118" fmla="*/ 1088484 h 6858000"/>
              <a:gd name="connsiteX119" fmla="*/ 84901 w 1371382"/>
              <a:gd name="connsiteY119" fmla="*/ 1016103 h 6858000"/>
              <a:gd name="connsiteX120" fmla="*/ 86357 w 1371382"/>
              <a:gd name="connsiteY120" fmla="*/ 932283 h 6858000"/>
              <a:gd name="connsiteX121" fmla="*/ 88593 w 1371382"/>
              <a:gd name="connsiteY121" fmla="*/ 915925 h 6858000"/>
              <a:gd name="connsiteX122" fmla="*/ 81222 w 1371382"/>
              <a:gd name="connsiteY122" fmla="*/ 896999 h 6858000"/>
              <a:gd name="connsiteX123" fmla="*/ 50630 w 1371382"/>
              <a:gd name="connsiteY123" fmla="*/ 821517 h 6858000"/>
              <a:gd name="connsiteX124" fmla="*/ 29580 w 1371382"/>
              <a:gd name="connsiteY124" fmla="*/ 751353 h 6858000"/>
              <a:gd name="connsiteX125" fmla="*/ 29138 w 1371382"/>
              <a:gd name="connsiteY125" fmla="*/ 721230 h 6858000"/>
              <a:gd name="connsiteX126" fmla="*/ 14809 w 1371382"/>
              <a:gd name="connsiteY126" fmla="*/ 681659 h 6858000"/>
              <a:gd name="connsiteX127" fmla="*/ 228 w 1371382"/>
              <a:gd name="connsiteY127" fmla="*/ 635218 h 6858000"/>
              <a:gd name="connsiteX128" fmla="*/ 22148 w 1371382"/>
              <a:gd name="connsiteY128" fmla="*/ 585934 h 6858000"/>
              <a:gd name="connsiteX129" fmla="*/ 20769 w 1371382"/>
              <a:gd name="connsiteY129" fmla="*/ 542923 h 6858000"/>
              <a:gd name="connsiteX130" fmla="*/ 71173 w 1371382"/>
              <a:gd name="connsiteY130" fmla="*/ 473479 h 6858000"/>
              <a:gd name="connsiteX131" fmla="*/ 59254 w 1371382"/>
              <a:gd name="connsiteY131" fmla="*/ 446567 h 6858000"/>
              <a:gd name="connsiteX132" fmla="*/ 58502 w 1371382"/>
              <a:gd name="connsiteY132" fmla="*/ 393828 h 6858000"/>
              <a:gd name="connsiteX133" fmla="*/ 58332 w 1371382"/>
              <a:gd name="connsiteY133" fmla="*/ 353137 h 6858000"/>
              <a:gd name="connsiteX134" fmla="*/ 79842 w 1371382"/>
              <a:gd name="connsiteY134" fmla="*/ 309501 h 6858000"/>
              <a:gd name="connsiteX135" fmla="*/ 64025 w 1371382"/>
              <a:gd name="connsiteY135" fmla="*/ 275771 h 6858000"/>
              <a:gd name="connsiteX136" fmla="*/ 81052 w 1371382"/>
              <a:gd name="connsiteY136" fmla="*/ 212860 h 6858000"/>
              <a:gd name="connsiteX137" fmla="*/ 72762 w 1371382"/>
              <a:gd name="connsiteY137" fmla="*/ 144983 h 6858000"/>
              <a:gd name="connsiteX138" fmla="*/ 85046 w 1371382"/>
              <a:gd name="connsiteY138" fmla="*/ 55288 h 6858000"/>
              <a:gd name="connsiteX139" fmla="*/ 44600 w 1371382"/>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281408 w 1364418"/>
              <a:gd name="connsiteY25" fmla="*/ 5676393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13805 w 1364418"/>
              <a:gd name="connsiteY129" fmla="*/ 542923 h 6858000"/>
              <a:gd name="connsiteX130" fmla="*/ 64209 w 1364418"/>
              <a:gd name="connsiteY130" fmla="*/ 473479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72878 w 1364418"/>
              <a:gd name="connsiteY134" fmla="*/ 309501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281408 w 1364418"/>
              <a:gd name="connsiteY25" fmla="*/ 5676393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64209 w 1364418"/>
              <a:gd name="connsiteY130" fmla="*/ 473479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72878 w 1364418"/>
              <a:gd name="connsiteY134" fmla="*/ 309501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281408 w 1364418"/>
              <a:gd name="connsiteY25" fmla="*/ 5676393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72878 w 1364418"/>
              <a:gd name="connsiteY134" fmla="*/ 309501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281408 w 1364418"/>
              <a:gd name="connsiteY25" fmla="*/ 5676393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65968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65968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81226 w 1364418"/>
              <a:gd name="connsiteY17" fmla="*/ 6272987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65968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81226 w 1364418"/>
              <a:gd name="connsiteY17" fmla="*/ 6272987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54054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65968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81226 w 1364418"/>
              <a:gd name="connsiteY17" fmla="*/ 6272987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54054 h 6858000"/>
              <a:gd name="connsiteX121" fmla="*/ 90309 w 1364418"/>
              <a:gd name="connsiteY121" fmla="*/ 921368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364418" h="6858000">
                <a:moveTo>
                  <a:pt x="37636" y="0"/>
                </a:moveTo>
                <a:lnTo>
                  <a:pt x="1364418" y="0"/>
                </a:lnTo>
                <a:lnTo>
                  <a:pt x="1364418" y="6858000"/>
                </a:lnTo>
                <a:lnTo>
                  <a:pt x="101112" y="6857735"/>
                </a:lnTo>
                <a:cubicBezTo>
                  <a:pt x="115369" y="6839114"/>
                  <a:pt x="142394" y="6806441"/>
                  <a:pt x="137705" y="6776847"/>
                </a:cubicBezTo>
                <a:cubicBezTo>
                  <a:pt x="148424" y="6767643"/>
                  <a:pt x="156380" y="6753187"/>
                  <a:pt x="149205" y="6737706"/>
                </a:cubicBezTo>
                <a:cubicBezTo>
                  <a:pt x="155245" y="6708183"/>
                  <a:pt x="170958" y="6713000"/>
                  <a:pt x="173944" y="6691589"/>
                </a:cubicBezTo>
                <a:cubicBezTo>
                  <a:pt x="174057" y="6689618"/>
                  <a:pt x="165855" y="6661941"/>
                  <a:pt x="165968" y="6659970"/>
                </a:cubicBezTo>
                <a:cubicBezTo>
                  <a:pt x="166538" y="6656036"/>
                  <a:pt x="165560" y="6637698"/>
                  <a:pt x="166592" y="6636211"/>
                </a:cubicBezTo>
                <a:lnTo>
                  <a:pt x="184036" y="6594177"/>
                </a:lnTo>
                <a:cubicBezTo>
                  <a:pt x="192044" y="6580421"/>
                  <a:pt x="188570" y="6573022"/>
                  <a:pt x="198076" y="6557575"/>
                </a:cubicBezTo>
                <a:cubicBezTo>
                  <a:pt x="200255" y="6540981"/>
                  <a:pt x="232864" y="6478671"/>
                  <a:pt x="251033" y="6492130"/>
                </a:cubicBezTo>
                <a:cubicBezTo>
                  <a:pt x="252316" y="6486906"/>
                  <a:pt x="263405" y="6432771"/>
                  <a:pt x="266720" y="6431610"/>
                </a:cubicBezTo>
                <a:lnTo>
                  <a:pt x="310425" y="6379786"/>
                </a:lnTo>
                <a:cubicBezTo>
                  <a:pt x="310468" y="6347539"/>
                  <a:pt x="314739" y="6343120"/>
                  <a:pt x="293648" y="6334727"/>
                </a:cubicBezTo>
                <a:cubicBezTo>
                  <a:pt x="293165" y="6323607"/>
                  <a:pt x="271546" y="6324415"/>
                  <a:pt x="271063" y="6313295"/>
                </a:cubicBezTo>
                <a:cubicBezTo>
                  <a:pt x="270633" y="6307513"/>
                  <a:pt x="278657" y="6285828"/>
                  <a:pt x="278227" y="6280046"/>
                </a:cubicBezTo>
                <a:cubicBezTo>
                  <a:pt x="276993" y="6275532"/>
                  <a:pt x="276658" y="6280700"/>
                  <a:pt x="281226" y="6272987"/>
                </a:cubicBezTo>
                <a:lnTo>
                  <a:pt x="288000" y="6252834"/>
                </a:lnTo>
                <a:lnTo>
                  <a:pt x="265992" y="6202459"/>
                </a:lnTo>
                <a:cubicBezTo>
                  <a:pt x="264772" y="6196814"/>
                  <a:pt x="268092" y="6158095"/>
                  <a:pt x="264790" y="6153037"/>
                </a:cubicBezTo>
                <a:cubicBezTo>
                  <a:pt x="302335" y="6114354"/>
                  <a:pt x="260378" y="6128837"/>
                  <a:pt x="280205" y="6078132"/>
                </a:cubicBezTo>
                <a:cubicBezTo>
                  <a:pt x="283657" y="6049622"/>
                  <a:pt x="275724" y="6059673"/>
                  <a:pt x="267592" y="6028119"/>
                </a:cubicBezTo>
                <a:cubicBezTo>
                  <a:pt x="277113" y="5988572"/>
                  <a:pt x="234727" y="5976018"/>
                  <a:pt x="252821" y="5926735"/>
                </a:cubicBezTo>
                <a:cubicBezTo>
                  <a:pt x="290324" y="5823532"/>
                  <a:pt x="288016" y="5757776"/>
                  <a:pt x="302333" y="5712857"/>
                </a:cubicBezTo>
                <a:cubicBezTo>
                  <a:pt x="310258" y="5688518"/>
                  <a:pt x="328236" y="5675288"/>
                  <a:pt x="332131" y="5660491"/>
                </a:cubicBezTo>
                <a:cubicBezTo>
                  <a:pt x="345782" y="5622696"/>
                  <a:pt x="344964" y="5595787"/>
                  <a:pt x="341254" y="5563435"/>
                </a:cubicBezTo>
                <a:cubicBezTo>
                  <a:pt x="335745" y="5537661"/>
                  <a:pt x="359171" y="5479228"/>
                  <a:pt x="368130" y="5437125"/>
                </a:cubicBezTo>
                <a:cubicBezTo>
                  <a:pt x="379868" y="5399640"/>
                  <a:pt x="373836" y="5420657"/>
                  <a:pt x="381698" y="5396260"/>
                </a:cubicBezTo>
                <a:cubicBezTo>
                  <a:pt x="395995" y="5391935"/>
                  <a:pt x="389433" y="5350429"/>
                  <a:pt x="397679" y="5330009"/>
                </a:cubicBezTo>
                <a:cubicBezTo>
                  <a:pt x="405925" y="5309589"/>
                  <a:pt x="420210" y="5291626"/>
                  <a:pt x="431172" y="5273739"/>
                </a:cubicBezTo>
                <a:cubicBezTo>
                  <a:pt x="426568" y="5263245"/>
                  <a:pt x="432286" y="5253790"/>
                  <a:pt x="440771" y="5241779"/>
                </a:cubicBezTo>
                <a:lnTo>
                  <a:pt x="451997" y="5225268"/>
                </a:lnTo>
                <a:lnTo>
                  <a:pt x="453017" y="5217684"/>
                </a:lnTo>
                <a:cubicBezTo>
                  <a:pt x="455252" y="5208685"/>
                  <a:pt x="458044" y="5200600"/>
                  <a:pt x="460358" y="5193377"/>
                </a:cubicBezTo>
                <a:lnTo>
                  <a:pt x="463661" y="5179288"/>
                </a:lnTo>
                <a:lnTo>
                  <a:pt x="464645" y="5173621"/>
                </a:lnTo>
                <a:lnTo>
                  <a:pt x="460279" y="5159961"/>
                </a:lnTo>
                <a:lnTo>
                  <a:pt x="466956" y="5144295"/>
                </a:lnTo>
                <a:lnTo>
                  <a:pt x="463889" y="5125185"/>
                </a:lnTo>
                <a:cubicBezTo>
                  <a:pt x="466252" y="5124475"/>
                  <a:pt x="468554" y="5123363"/>
                  <a:pt x="470719" y="5121884"/>
                </a:cubicBezTo>
                <a:lnTo>
                  <a:pt x="477755" y="5067850"/>
                </a:lnTo>
                <a:lnTo>
                  <a:pt x="480486" y="5060861"/>
                </a:lnTo>
                <a:lnTo>
                  <a:pt x="477190" y="5034192"/>
                </a:lnTo>
                <a:cubicBezTo>
                  <a:pt x="476699" y="5019824"/>
                  <a:pt x="477403" y="5006180"/>
                  <a:pt x="478744" y="4993030"/>
                </a:cubicBezTo>
                <a:lnTo>
                  <a:pt x="485653" y="4946844"/>
                </a:lnTo>
                <a:lnTo>
                  <a:pt x="481509" y="4932692"/>
                </a:lnTo>
                <a:cubicBezTo>
                  <a:pt x="481214" y="4911802"/>
                  <a:pt x="495319" y="4880686"/>
                  <a:pt x="496912" y="4858827"/>
                </a:cubicBezTo>
                <a:lnTo>
                  <a:pt x="502815" y="4821170"/>
                </a:lnTo>
                <a:lnTo>
                  <a:pt x="507548" y="4780965"/>
                </a:lnTo>
                <a:lnTo>
                  <a:pt x="508841" y="4750867"/>
                </a:lnTo>
                <a:lnTo>
                  <a:pt x="506648" y="4690749"/>
                </a:lnTo>
                <a:cubicBezTo>
                  <a:pt x="512729" y="4654213"/>
                  <a:pt x="491337" y="4623546"/>
                  <a:pt x="502128" y="4584173"/>
                </a:cubicBezTo>
                <a:cubicBezTo>
                  <a:pt x="488693" y="4519562"/>
                  <a:pt x="492047" y="4501522"/>
                  <a:pt x="497211" y="4444346"/>
                </a:cubicBezTo>
                <a:cubicBezTo>
                  <a:pt x="511033" y="4454946"/>
                  <a:pt x="497584" y="4394050"/>
                  <a:pt x="493776" y="4375228"/>
                </a:cubicBezTo>
                <a:cubicBezTo>
                  <a:pt x="491426" y="4334791"/>
                  <a:pt x="480594" y="4270639"/>
                  <a:pt x="474429" y="4214165"/>
                </a:cubicBezTo>
                <a:cubicBezTo>
                  <a:pt x="465297" y="4170832"/>
                  <a:pt x="480280" y="4120324"/>
                  <a:pt x="478502" y="4090296"/>
                </a:cubicBezTo>
                <a:lnTo>
                  <a:pt x="463758" y="4033999"/>
                </a:lnTo>
                <a:lnTo>
                  <a:pt x="464907" y="4031933"/>
                </a:lnTo>
                <a:cubicBezTo>
                  <a:pt x="467040" y="4022997"/>
                  <a:pt x="465967" y="4017669"/>
                  <a:pt x="463483" y="4013953"/>
                </a:cubicBezTo>
                <a:lnTo>
                  <a:pt x="449778" y="3974753"/>
                </a:lnTo>
                <a:lnTo>
                  <a:pt x="451376" y="3969950"/>
                </a:lnTo>
                <a:lnTo>
                  <a:pt x="444798" y="3933779"/>
                </a:lnTo>
                <a:lnTo>
                  <a:pt x="446129" y="3933093"/>
                </a:lnTo>
                <a:cubicBezTo>
                  <a:pt x="448961" y="3930731"/>
                  <a:pt x="450769" y="3927433"/>
                  <a:pt x="450483" y="3922082"/>
                </a:cubicBezTo>
                <a:cubicBezTo>
                  <a:pt x="471740" y="3927556"/>
                  <a:pt x="458283" y="3917724"/>
                  <a:pt x="455561" y="3901461"/>
                </a:cubicBezTo>
                <a:cubicBezTo>
                  <a:pt x="460173" y="3883426"/>
                  <a:pt x="474485" y="3829756"/>
                  <a:pt x="478155" y="3813873"/>
                </a:cubicBezTo>
                <a:cubicBezTo>
                  <a:pt x="477963" y="3811302"/>
                  <a:pt x="477772" y="3808732"/>
                  <a:pt x="477580" y="3806161"/>
                </a:cubicBezTo>
                <a:lnTo>
                  <a:pt x="477887" y="3805957"/>
                </a:lnTo>
                <a:cubicBezTo>
                  <a:pt x="478443" y="3804175"/>
                  <a:pt x="478509" y="3801600"/>
                  <a:pt x="477914" y="3797724"/>
                </a:cubicBezTo>
                <a:lnTo>
                  <a:pt x="476529" y="3792098"/>
                </a:lnTo>
                <a:lnTo>
                  <a:pt x="475413" y="3777135"/>
                </a:lnTo>
                <a:lnTo>
                  <a:pt x="477146" y="3771656"/>
                </a:lnTo>
                <a:lnTo>
                  <a:pt x="480889" y="3769007"/>
                </a:lnTo>
                <a:lnTo>
                  <a:pt x="480355" y="3767709"/>
                </a:lnTo>
                <a:cubicBezTo>
                  <a:pt x="472854" y="3758603"/>
                  <a:pt x="462858" y="3757457"/>
                  <a:pt x="489051" y="3738082"/>
                </a:cubicBezTo>
                <a:cubicBezTo>
                  <a:pt x="476420" y="3716230"/>
                  <a:pt x="492614" y="3707883"/>
                  <a:pt x="496397" y="3673397"/>
                </a:cubicBezTo>
                <a:cubicBezTo>
                  <a:pt x="485059" y="3661788"/>
                  <a:pt x="488117" y="3649813"/>
                  <a:pt x="495693" y="3637109"/>
                </a:cubicBezTo>
                <a:cubicBezTo>
                  <a:pt x="488827" y="3605834"/>
                  <a:pt x="498565" y="3573837"/>
                  <a:pt x="499136" y="3536883"/>
                </a:cubicBezTo>
                <a:cubicBezTo>
                  <a:pt x="483096" y="3500539"/>
                  <a:pt x="506170" y="3475121"/>
                  <a:pt x="506674" y="3435652"/>
                </a:cubicBezTo>
                <a:cubicBezTo>
                  <a:pt x="508209" y="3397466"/>
                  <a:pt x="505139" y="3338624"/>
                  <a:pt x="508345" y="3307769"/>
                </a:cubicBezTo>
                <a:cubicBezTo>
                  <a:pt x="522826" y="3292381"/>
                  <a:pt x="493343" y="3256540"/>
                  <a:pt x="525908" y="3250522"/>
                </a:cubicBezTo>
                <a:cubicBezTo>
                  <a:pt x="519705" y="3235893"/>
                  <a:pt x="504475" y="3230937"/>
                  <a:pt x="526333" y="3229163"/>
                </a:cubicBezTo>
                <a:cubicBezTo>
                  <a:pt x="524884" y="3224149"/>
                  <a:pt x="525919" y="3220404"/>
                  <a:pt x="528156" y="3217217"/>
                </a:cubicBezTo>
                <a:lnTo>
                  <a:pt x="514991" y="3183755"/>
                </a:lnTo>
                <a:lnTo>
                  <a:pt x="515492" y="3178642"/>
                </a:lnTo>
                <a:lnTo>
                  <a:pt x="503092" y="3158586"/>
                </a:lnTo>
                <a:lnTo>
                  <a:pt x="488277" y="3129034"/>
                </a:lnTo>
                <a:lnTo>
                  <a:pt x="488942" y="3126682"/>
                </a:lnTo>
                <a:lnTo>
                  <a:pt x="479810" y="3114519"/>
                </a:lnTo>
                <a:cubicBezTo>
                  <a:pt x="476044" y="3110886"/>
                  <a:pt x="471657" y="3108020"/>
                  <a:pt x="466419" y="3106272"/>
                </a:cubicBezTo>
                <a:cubicBezTo>
                  <a:pt x="479357" y="3049949"/>
                  <a:pt x="446991" y="3011906"/>
                  <a:pt x="439149" y="2958185"/>
                </a:cubicBezTo>
                <a:cubicBezTo>
                  <a:pt x="423473" y="2895670"/>
                  <a:pt x="402616" y="2832884"/>
                  <a:pt x="381763" y="2762989"/>
                </a:cubicBezTo>
                <a:cubicBezTo>
                  <a:pt x="340504" y="2718141"/>
                  <a:pt x="357875" y="2611979"/>
                  <a:pt x="330681" y="2554718"/>
                </a:cubicBezTo>
                <a:cubicBezTo>
                  <a:pt x="354561" y="2510384"/>
                  <a:pt x="312857" y="2522616"/>
                  <a:pt x="310775" y="2485734"/>
                </a:cubicBezTo>
                <a:cubicBezTo>
                  <a:pt x="283880" y="2505125"/>
                  <a:pt x="334754" y="2437857"/>
                  <a:pt x="301498" y="2447068"/>
                </a:cubicBezTo>
                <a:cubicBezTo>
                  <a:pt x="302171" y="2440064"/>
                  <a:pt x="286502" y="2432988"/>
                  <a:pt x="288459" y="2425819"/>
                </a:cubicBezTo>
                <a:lnTo>
                  <a:pt x="294458" y="2402874"/>
                </a:lnTo>
                <a:lnTo>
                  <a:pt x="297070" y="2381443"/>
                </a:lnTo>
                <a:cubicBezTo>
                  <a:pt x="291389" y="2355877"/>
                  <a:pt x="281925" y="2295004"/>
                  <a:pt x="273399" y="2261920"/>
                </a:cubicBezTo>
                <a:cubicBezTo>
                  <a:pt x="264489" y="2250852"/>
                  <a:pt x="256407" y="2208397"/>
                  <a:pt x="263286" y="2195378"/>
                </a:cubicBezTo>
                <a:cubicBezTo>
                  <a:pt x="262597" y="2185499"/>
                  <a:pt x="238753" y="2164596"/>
                  <a:pt x="247503" y="2155135"/>
                </a:cubicBezTo>
                <a:cubicBezTo>
                  <a:pt x="257474" y="2141929"/>
                  <a:pt x="229406" y="2121310"/>
                  <a:pt x="244961" y="2118008"/>
                </a:cubicBezTo>
                <a:cubicBezTo>
                  <a:pt x="225493" y="2103116"/>
                  <a:pt x="245373" y="2072196"/>
                  <a:pt x="245954" y="2050531"/>
                </a:cubicBezTo>
                <a:cubicBezTo>
                  <a:pt x="228015" y="2040209"/>
                  <a:pt x="246924" y="2004931"/>
                  <a:pt x="237760" y="1963269"/>
                </a:cubicBezTo>
                <a:cubicBezTo>
                  <a:pt x="217314" y="1952304"/>
                  <a:pt x="249162" y="1930958"/>
                  <a:pt x="218938" y="1906352"/>
                </a:cubicBezTo>
                <a:cubicBezTo>
                  <a:pt x="211894" y="1889396"/>
                  <a:pt x="204207" y="1891128"/>
                  <a:pt x="195495" y="1861531"/>
                </a:cubicBezTo>
                <a:cubicBezTo>
                  <a:pt x="152756" y="1820122"/>
                  <a:pt x="167197" y="1775736"/>
                  <a:pt x="149294" y="1732919"/>
                </a:cubicBezTo>
                <a:cubicBezTo>
                  <a:pt x="132272" y="1683226"/>
                  <a:pt x="131129" y="1708347"/>
                  <a:pt x="121605" y="1663540"/>
                </a:cubicBezTo>
                <a:cubicBezTo>
                  <a:pt x="131383" y="1652207"/>
                  <a:pt x="129824" y="1627305"/>
                  <a:pt x="120731" y="1615777"/>
                </a:cubicBezTo>
                <a:cubicBezTo>
                  <a:pt x="113324" y="1591298"/>
                  <a:pt x="125561" y="1582061"/>
                  <a:pt x="101526" y="1563678"/>
                </a:cubicBezTo>
                <a:cubicBezTo>
                  <a:pt x="118336" y="1562186"/>
                  <a:pt x="95368" y="1514217"/>
                  <a:pt x="114606" y="1519474"/>
                </a:cubicBezTo>
                <a:cubicBezTo>
                  <a:pt x="124662" y="1497831"/>
                  <a:pt x="99126" y="1498809"/>
                  <a:pt x="107348" y="1477995"/>
                </a:cubicBezTo>
                <a:cubicBezTo>
                  <a:pt x="102372" y="1450946"/>
                  <a:pt x="98082" y="1395585"/>
                  <a:pt x="93433" y="1373769"/>
                </a:cubicBezTo>
                <a:lnTo>
                  <a:pt x="101740" y="1307086"/>
                </a:lnTo>
                <a:cubicBezTo>
                  <a:pt x="61518" y="1238798"/>
                  <a:pt x="128597" y="1302829"/>
                  <a:pt x="102928" y="1189033"/>
                </a:cubicBezTo>
                <a:cubicBezTo>
                  <a:pt x="96991" y="1183619"/>
                  <a:pt x="100433" y="1168361"/>
                  <a:pt x="107613" y="1168288"/>
                </a:cubicBezTo>
                <a:cubicBezTo>
                  <a:pt x="104521" y="1161401"/>
                  <a:pt x="88898" y="1146763"/>
                  <a:pt x="99895" y="1142577"/>
                </a:cubicBezTo>
                <a:cubicBezTo>
                  <a:pt x="98248" y="1123927"/>
                  <a:pt x="94639" y="1105753"/>
                  <a:pt x="89201" y="1088484"/>
                </a:cubicBezTo>
                <a:lnTo>
                  <a:pt x="77937" y="1016103"/>
                </a:lnTo>
                <a:cubicBezTo>
                  <a:pt x="78422" y="988163"/>
                  <a:pt x="78908" y="981994"/>
                  <a:pt x="79393" y="954054"/>
                </a:cubicBezTo>
                <a:cubicBezTo>
                  <a:pt x="74607" y="950500"/>
                  <a:pt x="84928" y="922140"/>
                  <a:pt x="90309" y="921368"/>
                </a:cubicBezTo>
                <a:cubicBezTo>
                  <a:pt x="87566" y="916400"/>
                  <a:pt x="66268" y="901306"/>
                  <a:pt x="74258" y="896999"/>
                </a:cubicBezTo>
                <a:cubicBezTo>
                  <a:pt x="69492" y="868759"/>
                  <a:pt x="58957" y="842759"/>
                  <a:pt x="43666" y="821517"/>
                </a:cubicBezTo>
                <a:cubicBezTo>
                  <a:pt x="35059" y="797243"/>
                  <a:pt x="27646" y="764612"/>
                  <a:pt x="22616" y="751353"/>
                </a:cubicBezTo>
                <a:cubicBezTo>
                  <a:pt x="22469" y="741312"/>
                  <a:pt x="22321" y="731271"/>
                  <a:pt x="22174" y="721230"/>
                </a:cubicBezTo>
                <a:lnTo>
                  <a:pt x="7845" y="681659"/>
                </a:lnTo>
                <a:cubicBezTo>
                  <a:pt x="-21513" y="678654"/>
                  <a:pt x="41748" y="630810"/>
                  <a:pt x="31306" y="619315"/>
                </a:cubicBezTo>
                <a:cubicBezTo>
                  <a:pt x="37997" y="611016"/>
                  <a:pt x="17724" y="592108"/>
                  <a:pt x="15184" y="585934"/>
                </a:cubicBezTo>
                <a:cubicBezTo>
                  <a:pt x="14724" y="571597"/>
                  <a:pt x="22718" y="553285"/>
                  <a:pt x="22258" y="538948"/>
                </a:cubicBezTo>
                <a:cubicBezTo>
                  <a:pt x="22152" y="531703"/>
                  <a:pt x="26272" y="532408"/>
                  <a:pt x="26166" y="525163"/>
                </a:cubicBezTo>
                <a:cubicBezTo>
                  <a:pt x="28507" y="511668"/>
                  <a:pt x="56166" y="464433"/>
                  <a:pt x="52290" y="446567"/>
                </a:cubicBezTo>
                <a:cubicBezTo>
                  <a:pt x="47300" y="425186"/>
                  <a:pt x="52062" y="408582"/>
                  <a:pt x="51538" y="393828"/>
                </a:cubicBezTo>
                <a:cubicBezTo>
                  <a:pt x="51481" y="380264"/>
                  <a:pt x="51425" y="366701"/>
                  <a:pt x="51368" y="353137"/>
                </a:cubicBezTo>
                <a:cubicBezTo>
                  <a:pt x="50053" y="345863"/>
                  <a:pt x="61696" y="333814"/>
                  <a:pt x="55970" y="321428"/>
                </a:cubicBezTo>
                <a:cubicBezTo>
                  <a:pt x="56334" y="306209"/>
                  <a:pt x="56697" y="290990"/>
                  <a:pt x="57061" y="275771"/>
                </a:cubicBezTo>
                <a:cubicBezTo>
                  <a:pt x="46146" y="254441"/>
                  <a:pt x="87623" y="243671"/>
                  <a:pt x="74088" y="212860"/>
                </a:cubicBezTo>
                <a:cubicBezTo>
                  <a:pt x="92367" y="188146"/>
                  <a:pt x="68261" y="179672"/>
                  <a:pt x="65798" y="144983"/>
                </a:cubicBezTo>
                <a:cubicBezTo>
                  <a:pt x="52661" y="119338"/>
                  <a:pt x="79134" y="90517"/>
                  <a:pt x="78082" y="55288"/>
                </a:cubicBezTo>
                <a:lnTo>
                  <a:pt x="37636"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CFB0B642-3138-AEC9-94C7-4BF4390597AE}"/>
              </a:ext>
            </a:extLst>
          </p:cNvPr>
          <p:cNvSpPr>
            <a:spLocks noGrp="1"/>
          </p:cNvSpPr>
          <p:nvPr>
            <p:ph idx="1"/>
          </p:nvPr>
        </p:nvSpPr>
        <p:spPr>
          <a:xfrm>
            <a:off x="896816" y="1899139"/>
            <a:ext cx="5021884" cy="3644732"/>
          </a:xfrm>
        </p:spPr>
        <p:txBody>
          <a:bodyPr>
            <a:normAutofit fontScale="92500"/>
          </a:bodyPr>
          <a:lstStyle/>
          <a:p>
            <a:pPr marL="155448" indent="-155448" defTabSz="621792">
              <a:spcBef>
                <a:spcPts val="680"/>
              </a:spcBef>
            </a:pPr>
            <a:r>
              <a:rPr lang="en-US" sz="2200" kern="1200" dirty="0">
                <a:solidFill>
                  <a:schemeClr val="tx1"/>
                </a:solidFill>
                <a:latin typeface="+mn-lt"/>
                <a:ea typeface="+mn-ea"/>
                <a:cs typeface="+mn-cs"/>
              </a:rPr>
              <a:t>Picking arrivals for earthquakes is time intensive</a:t>
            </a:r>
          </a:p>
          <a:p>
            <a:pPr marL="466344" lvl="1" indent="-155448" defTabSz="621792">
              <a:spcBef>
                <a:spcPts val="340"/>
              </a:spcBef>
            </a:pPr>
            <a:r>
              <a:rPr lang="en-US" sz="2200" kern="1200" dirty="0">
                <a:solidFill>
                  <a:schemeClr val="tx1"/>
                </a:solidFill>
                <a:latin typeface="+mn-lt"/>
                <a:ea typeface="+mn-ea"/>
                <a:cs typeface="+mn-cs"/>
              </a:rPr>
              <a:t>123 swarm events * 630 seismometers = 77,490 picks of one phase</a:t>
            </a:r>
          </a:p>
          <a:p>
            <a:pPr marL="466344" lvl="1" indent="-155448" defTabSz="621792">
              <a:spcBef>
                <a:spcPts val="340"/>
              </a:spcBef>
            </a:pPr>
            <a:r>
              <a:rPr lang="en-US" sz="2200" kern="1200" dirty="0">
                <a:solidFill>
                  <a:schemeClr val="tx1"/>
                </a:solidFill>
                <a:latin typeface="+mn-lt"/>
                <a:ea typeface="+mn-ea"/>
                <a:cs typeface="+mn-cs"/>
              </a:rPr>
              <a:t>225 events total during deployment * 630 seismometers = 141,750 picks of one phase</a:t>
            </a:r>
          </a:p>
          <a:p>
            <a:pPr marL="155448" indent="-155448" defTabSz="621792">
              <a:spcBef>
                <a:spcPts val="680"/>
              </a:spcBef>
            </a:pPr>
            <a:r>
              <a:rPr lang="en-US" sz="2200" kern="1200" dirty="0">
                <a:solidFill>
                  <a:schemeClr val="tx1"/>
                </a:solidFill>
                <a:latin typeface="+mn-lt"/>
                <a:ea typeface="+mn-ea"/>
                <a:cs typeface="+mn-cs"/>
              </a:rPr>
              <a:t>Filtering out noisy stations</a:t>
            </a:r>
          </a:p>
          <a:p>
            <a:pPr marL="155448" indent="-155448" defTabSz="621792">
              <a:spcBef>
                <a:spcPts val="680"/>
              </a:spcBef>
            </a:pPr>
            <a:r>
              <a:rPr lang="en-US" sz="2200" kern="1200" dirty="0">
                <a:solidFill>
                  <a:schemeClr val="tx1"/>
                </a:solidFill>
                <a:latin typeface="+mn-lt"/>
                <a:ea typeface="+mn-ea"/>
                <a:cs typeface="+mn-cs"/>
              </a:rPr>
              <a:t>Consistent</a:t>
            </a:r>
          </a:p>
          <a:p>
            <a:pPr marL="155448" indent="-155448" defTabSz="621792">
              <a:spcBef>
                <a:spcPts val="680"/>
              </a:spcBef>
            </a:pPr>
            <a:r>
              <a:rPr lang="en-US" sz="2200" kern="1200" dirty="0">
                <a:solidFill>
                  <a:schemeClr val="tx1"/>
                </a:solidFill>
                <a:latin typeface="+mn-lt"/>
                <a:ea typeface="+mn-ea"/>
                <a:cs typeface="+mn-cs"/>
              </a:rPr>
              <a:t>Quickly be able to observe variations in velocity </a:t>
            </a:r>
          </a:p>
          <a:p>
            <a:endParaRPr lang="en-US" sz="1700" dirty="0"/>
          </a:p>
        </p:txBody>
      </p:sp>
      <p:pic>
        <p:nvPicPr>
          <p:cNvPr id="4" name="Picture 3">
            <a:extLst>
              <a:ext uri="{FF2B5EF4-FFF2-40B4-BE49-F238E27FC236}">
                <a16:creationId xmlns:a16="http://schemas.microsoft.com/office/drawing/2014/main" id="{27C225F7-7BB6-048C-7545-5A0E39148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700" y="1403684"/>
            <a:ext cx="4506812" cy="4053325"/>
          </a:xfrm>
          <a:prstGeom prst="rect">
            <a:avLst/>
          </a:prstGeom>
        </p:spPr>
      </p:pic>
      <p:sp>
        <p:nvSpPr>
          <p:cNvPr id="5" name="TextBox 4">
            <a:extLst>
              <a:ext uri="{FF2B5EF4-FFF2-40B4-BE49-F238E27FC236}">
                <a16:creationId xmlns:a16="http://schemas.microsoft.com/office/drawing/2014/main" id="{B9814BCC-0F23-A580-A777-25E6FC9C2ACC}"/>
              </a:ext>
            </a:extLst>
          </p:cNvPr>
          <p:cNvSpPr txBox="1"/>
          <p:nvPr/>
        </p:nvSpPr>
        <p:spPr>
          <a:xfrm>
            <a:off x="6721133" y="5532142"/>
            <a:ext cx="3513113" cy="1169551"/>
          </a:xfrm>
          <a:prstGeom prst="rect">
            <a:avLst/>
          </a:prstGeom>
          <a:noFill/>
        </p:spPr>
        <p:txBody>
          <a:bodyPr wrap="square">
            <a:spAutoFit/>
          </a:bodyPr>
          <a:lstStyle/>
          <a:p>
            <a:pPr marL="388620" indent="-388620" defTabSz="621792">
              <a:spcAft>
                <a:spcPts val="600"/>
              </a:spcAft>
              <a:buFont typeface="Arial" panose="020B0604020202020204" pitchFamily="34" charset="0"/>
              <a:buChar char="•"/>
            </a:pPr>
            <a:r>
              <a:rPr lang="en-US" sz="1000" kern="1200" dirty="0">
                <a:solidFill>
                  <a:schemeClr val="tx1"/>
                </a:solidFill>
                <a:latin typeface="+mn-lt"/>
                <a:ea typeface="+mn-ea"/>
                <a:cs typeface="+mn-cs"/>
              </a:rPr>
              <a:t>630 3-component </a:t>
            </a:r>
            <a:r>
              <a:rPr lang="en-US" sz="1000" kern="1200" dirty="0" err="1">
                <a:solidFill>
                  <a:schemeClr val="tx1"/>
                </a:solidFill>
                <a:latin typeface="+mn-lt"/>
                <a:ea typeface="+mn-ea"/>
                <a:cs typeface="+mn-cs"/>
              </a:rPr>
              <a:t>Magseis</a:t>
            </a:r>
            <a:r>
              <a:rPr lang="en-US" sz="1000" kern="1200" dirty="0">
                <a:solidFill>
                  <a:schemeClr val="tx1"/>
                </a:solidFill>
                <a:latin typeface="+mn-lt"/>
                <a:ea typeface="+mn-ea"/>
                <a:cs typeface="+mn-cs"/>
              </a:rPr>
              <a:t> Fairfield 5-Hz geophones deployed between 08/17/20 and 09/21/20 </a:t>
            </a:r>
          </a:p>
          <a:p>
            <a:pPr marL="388620" indent="-388620" defTabSz="621792">
              <a:spcAft>
                <a:spcPts val="600"/>
              </a:spcAft>
              <a:buFont typeface="Arial" panose="020B0604020202020204" pitchFamily="34" charset="0"/>
              <a:buChar char="•"/>
            </a:pPr>
            <a:r>
              <a:rPr lang="en-US" sz="1000" kern="1200" dirty="0">
                <a:solidFill>
                  <a:schemeClr val="tx1"/>
                </a:solidFill>
                <a:latin typeface="+mn-lt"/>
                <a:ea typeface="+mn-ea"/>
                <a:cs typeface="+mn-cs"/>
              </a:rPr>
              <a:t>Stations deployed along roads except for line of 12 stations connecting two dense lines</a:t>
            </a:r>
          </a:p>
          <a:p>
            <a:pPr marL="388620" indent="-388620" defTabSz="621792">
              <a:spcAft>
                <a:spcPts val="600"/>
              </a:spcAft>
              <a:buFont typeface="Arial" panose="020B0604020202020204" pitchFamily="34" charset="0"/>
              <a:buChar char="•"/>
            </a:pPr>
            <a:r>
              <a:rPr lang="en-US" sz="1000" kern="1200" dirty="0">
                <a:solidFill>
                  <a:schemeClr val="tx1"/>
                </a:solidFill>
                <a:latin typeface="+mn-lt"/>
                <a:ea typeface="+mn-ea"/>
                <a:cs typeface="+mn-cs"/>
              </a:rPr>
              <a:t>Stations spaced ~3.5km outside the caldera to ~200m inside the caldera</a:t>
            </a:r>
            <a:endParaRPr lang="en-US" sz="1600" dirty="0"/>
          </a:p>
        </p:txBody>
      </p:sp>
    </p:spTree>
    <p:extLst>
      <p:ext uri="{BB962C8B-B14F-4D97-AF65-F5344CB8AC3E}">
        <p14:creationId xmlns:p14="http://schemas.microsoft.com/office/powerpoint/2010/main" val="2619182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12EA1-AE60-5B88-2CFC-910E7876B5EB}"/>
              </a:ext>
            </a:extLst>
          </p:cNvPr>
          <p:cNvSpPr>
            <a:spLocks noGrp="1"/>
          </p:cNvSpPr>
          <p:nvPr>
            <p:ph type="title"/>
          </p:nvPr>
        </p:nvSpPr>
        <p:spPr/>
        <p:txBody>
          <a:bodyPr/>
          <a:lstStyle/>
          <a:p>
            <a:r>
              <a:rPr lang="en-US"/>
              <a:t>Timeline</a:t>
            </a:r>
            <a:endParaRPr lang="en-US" dirty="0"/>
          </a:p>
        </p:txBody>
      </p:sp>
      <p:graphicFrame>
        <p:nvGraphicFramePr>
          <p:cNvPr id="12" name="Content Placeholder 2">
            <a:extLst>
              <a:ext uri="{FF2B5EF4-FFF2-40B4-BE49-F238E27FC236}">
                <a16:creationId xmlns:a16="http://schemas.microsoft.com/office/drawing/2014/main" id="{3849CD4A-BAF9-89BD-F665-3F75F411F42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9272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3BCEE40-0810-E4A2-1824-23F203B240F1}"/>
              </a:ext>
            </a:extLst>
          </p:cNvPr>
          <p:cNvSpPr>
            <a:spLocks noGrp="1"/>
          </p:cNvSpPr>
          <p:nvPr>
            <p:ph type="title"/>
          </p:nvPr>
        </p:nvSpPr>
        <p:spPr>
          <a:xfrm>
            <a:off x="1137036" y="548640"/>
            <a:ext cx="9543405" cy="1188720"/>
          </a:xfrm>
        </p:spPr>
        <p:txBody>
          <a:bodyPr>
            <a:normAutofit/>
          </a:bodyPr>
          <a:lstStyle/>
          <a:p>
            <a:r>
              <a:rPr lang="en-US" sz="4800" dirty="0">
                <a:solidFill>
                  <a:schemeClr val="tx1">
                    <a:lumMod val="85000"/>
                    <a:lumOff val="15000"/>
                  </a:schemeClr>
                </a:solidFill>
              </a:rPr>
              <a:t>Outline</a:t>
            </a:r>
          </a:p>
        </p:txBody>
      </p:sp>
      <p:sp>
        <p:nvSpPr>
          <p:cNvPr id="3" name="Content Placeholder 2">
            <a:extLst>
              <a:ext uri="{FF2B5EF4-FFF2-40B4-BE49-F238E27FC236}">
                <a16:creationId xmlns:a16="http://schemas.microsoft.com/office/drawing/2014/main" id="{5BDA0198-2EA8-1CE2-9FFF-9700D750D05B}"/>
              </a:ext>
            </a:extLst>
          </p:cNvPr>
          <p:cNvSpPr>
            <a:spLocks noGrp="1"/>
          </p:cNvSpPr>
          <p:nvPr>
            <p:ph idx="1"/>
          </p:nvPr>
        </p:nvSpPr>
        <p:spPr>
          <a:xfrm>
            <a:off x="1957987" y="2431765"/>
            <a:ext cx="8276026" cy="3320031"/>
          </a:xfrm>
        </p:spPr>
        <p:txBody>
          <a:bodyPr anchor="ctr">
            <a:normAutofit/>
          </a:bodyPr>
          <a:lstStyle/>
          <a:p>
            <a:r>
              <a:rPr lang="en-US" sz="3200" dirty="0">
                <a:solidFill>
                  <a:schemeClr val="tx1">
                    <a:lumMod val="85000"/>
                    <a:lumOff val="15000"/>
                  </a:schemeClr>
                </a:solidFill>
              </a:rPr>
              <a:t>Introduction and motivation</a:t>
            </a:r>
          </a:p>
          <a:p>
            <a:r>
              <a:rPr lang="en-US" sz="3600" b="1" dirty="0">
                <a:solidFill>
                  <a:schemeClr val="tx1">
                    <a:lumMod val="85000"/>
                    <a:lumOff val="15000"/>
                  </a:schemeClr>
                </a:solidFill>
              </a:rPr>
              <a:t>Earthquake Arrivals Clustering</a:t>
            </a:r>
          </a:p>
          <a:p>
            <a:r>
              <a:rPr lang="en-US" sz="3200" dirty="0">
                <a:solidFill>
                  <a:schemeClr val="tx1">
                    <a:lumMod val="85000"/>
                    <a:lumOff val="15000"/>
                  </a:schemeClr>
                </a:solidFill>
              </a:rPr>
              <a:t>Linear Regression</a:t>
            </a:r>
          </a:p>
          <a:p>
            <a:r>
              <a:rPr lang="en-US" sz="3200" dirty="0">
                <a:solidFill>
                  <a:schemeClr val="tx1">
                    <a:lumMod val="85000"/>
                    <a:lumOff val="15000"/>
                  </a:schemeClr>
                </a:solidFill>
              </a:rPr>
              <a:t>Conclusions and Future Work</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57527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21254</TotalTime>
  <Words>1621</Words>
  <Application>Microsoft Macintosh PowerPoint</Application>
  <PresentationFormat>Widescreen</PresentationFormat>
  <Paragraphs>302</Paragraphs>
  <Slides>28</Slides>
  <Notes>14</Notes>
  <HiddenSlides>8</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Calibri Light</vt:lpstr>
      <vt:lpstr>Merriweather Web</vt:lpstr>
      <vt:lpstr>Monaco</vt:lpstr>
      <vt:lpstr>Public Sans Web</vt:lpstr>
      <vt:lpstr>Symbola</vt:lpstr>
      <vt:lpstr>Office Theme</vt:lpstr>
      <vt:lpstr>Yellowstone Array Earthquake Arrival Clustering and Velocity Analysis</vt:lpstr>
      <vt:lpstr>Outline</vt:lpstr>
      <vt:lpstr>Yellowstone Swarm Events</vt:lpstr>
      <vt:lpstr>PowerPoint Presentation</vt:lpstr>
      <vt:lpstr>PowerPoint Presentation</vt:lpstr>
      <vt:lpstr>PowerPoint Presentation</vt:lpstr>
      <vt:lpstr>Why apply machine learning methods?</vt:lpstr>
      <vt:lpstr>Timeline</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Principle component analysis (PCA) as a linear regressor</vt:lpstr>
      <vt:lpstr>Outline</vt:lpstr>
      <vt:lpstr>Conclusions and Future Work</vt:lpstr>
      <vt:lpstr>Future Workflow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Learning Project</dc:title>
  <dc:creator>Tessa Czech</dc:creator>
  <cp:lastModifiedBy>Tessa Czech</cp:lastModifiedBy>
  <cp:revision>9</cp:revision>
  <dcterms:created xsi:type="dcterms:W3CDTF">2023-03-28T16:47:50Z</dcterms:created>
  <dcterms:modified xsi:type="dcterms:W3CDTF">2023-05-02T23:23:25Z</dcterms:modified>
</cp:coreProperties>
</file>