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1" r:id="rId2"/>
    <p:sldId id="256" r:id="rId3"/>
    <p:sldId id="330" r:id="rId4"/>
    <p:sldId id="307" r:id="rId5"/>
    <p:sldId id="293" r:id="rId6"/>
    <p:sldId id="294" r:id="rId7"/>
    <p:sldId id="329" r:id="rId8"/>
    <p:sldId id="306" r:id="rId9"/>
    <p:sldId id="296" r:id="rId10"/>
    <p:sldId id="297" r:id="rId11"/>
    <p:sldId id="298" r:id="rId12"/>
    <p:sldId id="299" r:id="rId13"/>
    <p:sldId id="300" r:id="rId14"/>
    <p:sldId id="301" r:id="rId15"/>
    <p:sldId id="302" r:id="rId16"/>
    <p:sldId id="303" r:id="rId17"/>
    <p:sldId id="332" r:id="rId18"/>
    <p:sldId id="333" r:id="rId19"/>
    <p:sldId id="309" r:id="rId20"/>
    <p:sldId id="308" r:id="rId21"/>
    <p:sldId id="304" r:id="rId22"/>
    <p:sldId id="310" r:id="rId23"/>
    <p:sldId id="317" r:id="rId24"/>
    <p:sldId id="321" r:id="rId25"/>
    <p:sldId id="322" r:id="rId26"/>
    <p:sldId id="312" r:id="rId27"/>
    <p:sldId id="313" r:id="rId28"/>
    <p:sldId id="314" r:id="rId29"/>
    <p:sldId id="315" r:id="rId30"/>
    <p:sldId id="316" r:id="rId31"/>
    <p:sldId id="327" r:id="rId32"/>
    <p:sldId id="335" r:id="rId33"/>
    <p:sldId id="336" r:id="rId34"/>
    <p:sldId id="337" r:id="rId35"/>
    <p:sldId id="338" r:id="rId36"/>
    <p:sldId id="339" r:id="rId37"/>
    <p:sldId id="340" r:id="rId38"/>
    <p:sldId id="324" r:id="rId39"/>
    <p:sldId id="325" r:id="rId40"/>
    <p:sldId id="326" r:id="rId41"/>
    <p:sldId id="328" r:id="rId42"/>
    <p:sldId id="286" r:id="rId43"/>
    <p:sldId id="323" r:id="rId44"/>
    <p:sldId id="287" r:id="rId45"/>
    <p:sldId id="33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66FF"/>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3" autoAdjust="0"/>
    <p:restoredTop sz="94660"/>
  </p:normalViewPr>
  <p:slideViewPr>
    <p:cSldViewPr snapToGrid="0">
      <p:cViewPr varScale="1">
        <p:scale>
          <a:sx n="62" d="100"/>
          <a:sy n="62" d="100"/>
        </p:scale>
        <p:origin x="100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49:26.890"/>
    </inkml:context>
    <inkml:brush xml:id="br0">
      <inkml:brushProperty name="width" value="0.025" units="cm"/>
      <inkml:brushProperty name="height" value="0.025" units="cm"/>
    </inkml:brush>
  </inkml:definitions>
  <inkml:trace contextRef="#ctx0" brushRef="#br0">10 19 10298,'-10'-2'2025,"29"-2"903,-15 2-3008,4-3-1528,5 0-1577,-3 5 289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2:47.400"/>
    </inkml:context>
    <inkml:brush xml:id="br0">
      <inkml:brushProperty name="width" value="0.05" units="cm"/>
      <inkml:brushProperty name="height" value="0.05" units="cm"/>
      <inkml:brushProperty name="color" value="#004F8B"/>
    </inkml:brush>
  </inkml:definitions>
  <inkml:trace contextRef="#ctx0" brushRef="#br0">93 4 8202,'2'-4'4219,"-1"9"-1678,-2 15-1697,-33 179-665,27-157-134,-39 176 993,45-213-984,-1-2-34,1 1-1,0-1 0,0 0 1,1 0-1,-1 1 0,1-1 1,-1 0-1,1 1 0,0-1 1,0 0-1,1 7 0,0-10-23,-1 1-1,0-1 0,1 1 0,-1-1 0,0 0 0,1 1 0,-1-1 1,0 0-1,1 0 0,-1 1 0,1-1 0,-1 0 0,0 0 1,1 1-1,-1-1 0,1 0 0,-1 0 0,1 0 0,-1 0 1,1 0-1,-1 0 0,1 0 0,-1 0 0,0 0 0,1 0 0,-1 0 1,1 0-1,-1 0 0,1 0 0,21-7-24,-13 3 26,198-81 39,-1-22 3,-177 93-3092,-29 14 2999,1 0 0,-1 0 0,0 0 0,0 0 1,0 0-1,0 0 0,0 0 0,0 0 0,0-1 0,1 1 0,-1 0 0,0 0 1,0 0-1,0 0 0,0 0 0,0 0 0,0 0 0,0 0 0,0 0 0,1 0 0,-1 0 1,0 0-1,0 0 0,0 0 0,0 0 0,0-1 0,0 1 0,0 0 0,0 0 0,0 0 1,0 0-1,0 0 0,0 0 0,0 0 0,0 0 0,0-1 0,0 1 0,0 0 0,0 0 1,0 0-1,0 0 0,0 0 0,0 0 0,0 0 0,0-1 0,0 1 0,0 0 1,0 0-1,0 0 0,0 0 0,0 0 0,0 0 0,0 0 0,0 0 0,0-1 0,0 1 1,0 0-1,-1 0 0,1 0 0,0 0 0,0 0 0,0 0 0,0 0 0,-15-6-3999</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7:40.608"/>
    </inkml:context>
    <inkml:brush xml:id="br0">
      <inkml:brushProperty name="width" value="0.1" units="cm"/>
      <inkml:brushProperty name="height" value="0.1" units="cm"/>
      <inkml:brushProperty name="color" value="#E71224"/>
    </inkml:brush>
  </inkml:definitions>
  <inkml:trace contextRef="#ctx0" brushRef="#br0">6425 30 6713,'0'1'359,"1"0"-1,-1-1 0,0 1 0,0 0 1,0-1-1,0 1 0,1 0 1,-1 0-1,0-1 0,0 1 0,0 0 1,0-1-1,-1 1 0,1 0 0,0-1 1,0 1-1,0 0 0,-1 1 0,-9 11 1370,6-9-1664,0-1 0,0 0 0,-1-1-1,-5 4 1,2-2 51,0 0-1,0 1 1,0-1-1,1 2 0,-13 10 1,2-1 35,12-11-65,0 0 1,0-1 0,0 1-1,0-1 1,-1-1 0,1 1 0,-1-1-1,0 0 1,0-1 0,0 0 0,0 0-1,0 0 1,-13-1 0,2 0 50,2 1-15,2 0-5,0 0 0,-23 5 0,11-1 39,-1-2-1,-39 1 0,22-2-7,-218 21 169,44 12-301,-1 17 5,171-40-3,-606 135 164,564-128-148,-52 6 22,66-13-43,-163 27 11,14 14 18,120-27-31,2 5 32,41-12-40,-5 2-17,22-7 11,-51 9 0,-51 3-17,9-3 81,-171 52 0,231-54-57,-99 12 1,163-31-10,-449 68 127,382-54-125,-22 3 15,58-11-6,25-4 25,-25 2-1,-13-1 15,-14 1-65,51-5 7,0 1 0,-33 8 1,5-1 40,-7 0-26,17-2 16,-41 2 0,23-2-90,42-4 102,-1-1 0,-26 0-1,23-2-15,1 1 0,-1 1 0,-33 7-1,-53 20-40,12-3-24,71-21 54,1 2 1,-1 0-1,1 1 1,0 1-1,-28 17 1,38-20-6,0-1 0,-1 1 0,-20 5 0,21-8-12,0 1 1,0 0 0,0 1 0,-14 9 0,19-11-1,5-2 14,-1 0 0,1-1 1,-1 1-1,1 0 0,0 0 1,0 0-1,-1 0 0,1 0 1,0 0-1,-1 2 0,0-1 4,1 0-1,0 0 0,-1-1 1,1 1-1,-1-1 0,0 1 1,1-1-1,-1 0 0,0 0 1,0 0-1,0 0 0,-2 1 1,-18 13 5,18-12-13,0 0-1,1 0 1,-1 0-1,-7 3 1,-1 1-9,11-6 12,1-1 1,-1 0 0,0 1 0,1-1 0,-1 0 0,1 1 0,-1-1 0,1 1 0,-1-1 0,1 1 0,-1-1 0,1 1-1,0-1 1,-1 1 0,1-1 0,0 1 0,-1 0 0,1-1 0,0 1 0,0-1 0,-1 1 0,1 0 0,0-1 0,0 1-1,0 0 1,0-1 0,0 1 0,0 1 0,0-2 0,0 1 0,0 0 0,0-1 0,0 1 0,0-1 0,0 1 0,0-1 0,0 1 0,0-1 0,0 1 0,0 0-1,-1-1 1,1 1 0,0-1 0,0 1 0,-1-1 0,1 1 0,0-1 0,-1 0 0,1 1 0,0-1 0,-1 1 0,1-1 0,0 0 0,-1 1 0,0-1 0,-10 11-1,9-8 2,0-1 0,-1 1 0,1-1 0,-1 0 0,0 0 0,0 0 0,-4 2 0,-4 0-8,8-3 8,1 0 0,-1 0 0,1 0 0,-1 1-1,1-1 1,-1 1 0,1-1 0,0 1 0,0 0 0,-3 3 0,-7 4-6,10-8 6,1 0 0,-1 0 1,1-1-1,0 2 0,-1-1 0,1 0 0,0 0 1,0 0-1,0 1 0,0-1 0,0 0 0,0 1 1,0-1-1,0 1 0,-1 2 0,2-3 1,-1 1 0,1-1 0,-1 0 0,0 0 0,0 1 0,1-1 0,-1 0 0,0 0 0,0 0 0,0 0 0,0 0 0,0 0 0,-1 0 0,0 0 0,-22 12-31,12-7 33,0 2 19,-22 19 0,12-9 10,11-11-43,3-1-41,0 0 0,0 0 0,1 1 0,0-1 0,0 2 0,0-1 0,1 1 0,0 0 0,-7 14 0,-16 30-362,23-40 365,1 1-1,1-1 1,0 1 0,1 0 0,0 0 0,-2 20 0,4-2-17,3 54 0,-1-75 53,0-1 0,1 1 1,0-1-1,0 1 0,1-1 1,0 0-1,1 0 1,0 0-1,0-1 0,1 1 1,0-1-1,0 0 0,1 0 1,0-1-1,1 0 0,0 0 1,0 0-1,11 8 1,-3-4 1,0 0 0,1-1 1,1 0-1,-1-1 1,1-1-1,1-1 1,-1 0-1,1-2 1,28 6-1,44 1 16,84 14 32,-46 11-90,-61-16 82,10 0-39,0-3 1,85 8 0,-134-24 3,0-1 1,1-1 0,-1-2 0,0 0 0,0-2 0,44-13 0,-64 15 10,0-1 0,0 0 0,-1 0 1,0-1-1,0 0 0,0 0 1,0-1-1,0 0 0,6-6 0,-10 7 27,0 1 0,0 0 0,-1-1 1,1 0-1,-1 0 0,1 0 0,-1 0 0,-1 0 0,1 0 0,0 0 0,-1-1 0,0 1 0,0 0 0,0-1 0,-1 1 0,0-1 0,1 1 0,-2-6 0,-1 0 46,0 0 1,-1 0-1,0 0 1,0 0-1,-1 1 1,-1 0-1,1 0 1,-1 0-1,-10-12 1,3 2-2,2 2-6,2 3-2,-2 0 1,-16-22 0,10 18-31,-1 0 1,0 1-1,-1 1 0,-28-20 1,6 10-14,20 12-7,-28-14-1,36 22-11,2 1-9,0 0 0,0 1 1,-1 0-1,-11-3 0,4 4-3,-1 0 1,-29 1-1,47 2-24,1 0 1,-1 0-1,1 1 1,-1-1-1,1 0 1,-1 0-1,1 0 1,0 1-1,-1-1 1,1 0-1,-1 0 1,1 1-1,0-1 0,-1 0 1,1 1-1,-1-1 1,1 0-1,0 1 1,0-1-1,-1 1 1,1-1-1,0 1 1,0-1-1,-1 1 1,1-1-1,0 0 1,0 1-1,0-1 1,0 1-1,0-1 1,0 1-1,0-1 1,0 1-1,0-1 1,0 1-1,0-1 1,0 1-1,0-1 1,0 1-1,0-1 1,1 1-1,-1-1 1,0 1-1,0-1 1,1 1-1,-1-1 1,0 0-1,0 1 1,1-1-1,-1 1 1,0-1-1,1 1 1,19 9-121,-13-6 135,0-1-1,0 1 0,0 1 1,7 5-1,28 28-5,29 25 15,-44-40 32,-11-9-35,0-1 1,0-1-1,2 0 1,34 17-1,-31-20 79,2-1 1,-1-1-1,1-1 0,0-1 0,1 0 1,26 0-1,-61-9 535,4 0-491,-28-19 72,-55-53 9,53 45-101,-101-99 154,36 40-159,75 75-99,1 1-36,24 14-496,6 4-5,17 6 422,-1-1-1,0 2 0,0 1 0,30 24 0,-36-23 90,-1 0 0,-1 1 1,0 0-1,20 32 0,-7-10 8,50 68-12,-72-100 33,0 0 1,-1 1-1,1-1 0,3 9 0,-6-12 10,0-1 0,1 1-1,-1 0 1,0-1-1,0 1 1,1 0-1,-1-1 1,0 1 0,0-1-1,0 1 1,0 0-1,0 0 1,0-1 0,0 1-1,0 0 1,0-1-1,0 1 1,0-1-1,-1 1 1,1 0 0,0-1-1,0 1 1,-1 0-1,1-1 1,0 1-1,-1-1 1,1 1 0,-1-1-1,1 1 1,-1-1-1,1 1 1,-1-1-1,1 1 1,-1-1 0,1 0-1,-1 1 1,1-1-1,-1 0 1,0 1-1,1-1 1,-2 0 0,1 1 98,-7-2 626,6 0-681,-22-8 36,1 0 1,0-2-1,1-1 1,0-1-1,-22-17 0,-4-7 27,1-2-1,-46-51 0,89 86-106,-5-3-7,-8-9 12,17 16-14,-1-1-1,1 1 0,0-1 1,-1 1-1,1 0 1,0-1-1,0 1 0,-1-1 1,1 1-1,0 0 0,0-1 1,0 1-1,-1-1 0,1 1 1,0-1-1,0 1 0,0-1 1,0 1-1,0-1 1,0 1-1,0-1 0,0 1 1,0-1-1,0 1 0,1-1 1,-1 1-1,0 0 0,0-1 1,0 1-1,0-1 0,1 1 1,-1-1-1,0 1 1,1-1-1,3 4-532,2-2 471,1-1 0,-1 1 1,11-1-1,-1-1 20,26 0 15,0-3 0,-1-1-1,51-13 1,-71 12 29,-1-1 1,0 0-1,-1-1 0,26-16 1,-36 19 3,-1-1 1,0 0 0,0 0-1,0-1 1,-1 0 0,0 0-1,0-1 1,-1 0-1,0 0 1,-1-1 0,8-13-1,35-90 65,14-30-116,-58 136 49,77-148 62,-42 84-60,-23 39-14,35-51-1,-36 60 13,21-25 22,-32 43-16,0-1-1,1 1 0,-1 0 0,1 0 0,0 0 1,0 1-1,7-4 0,-2 1-6,-1 0 0,0 0 1,-1-1-1,1 0 0,-2 0 0,12-14 0,18-15-9,-33 32 5,0-1 0,0 0 0,0 1 0,0-1-1,3-9 1,8-9 22,-11 19-7,-1-1 1,0 0-1,0-1 1,0 1-1,-1 0 0,0-1 1,0 0-1,0 1 0,-1-1 1,1-10-1,-1 13-9,0-1 0,0 1 0,0-1 0,0 1 0,0 0 0,0-1 0,1 1 0,0 0 0,-1 0 0,5-5 0,28-28 5,-27 30-4,-1-1 1,0 1-1,0-1 0,0 0 0,7-12 1,-7 7 1,-3 4-6,0 1 0,0 1 0,1-1 1,1 0-1,-1 1 0,1 0 0,0 0 1,11-10-1,-8 8 2,1 0-1,-1-1 1,-1 0 0,0 0 0,0-1 0,0 0 0,7-16 0,-4 8 16,16-22-1,-17 28-5,22-19 0,-20 21-4,-1 0-1,12-16 0,-20 23-7,0 1 0,1-1 0,-1 1 0,1 0 1,-1 0-1,1 0 0,0 0 0,0 1 0,0-1 1,0 1-1,0-1 0,1 1 0,-1 0 0,6-1 0,-4 1 20,11-9 61,-4 1-107,-1 3 28,-8 4-4,0 0-1,0 0 1,1 1 0,-1-1-1,4 0 1,4-2 6,-1 0 1,15-8-1,7-3-4,-19 9-2,0 1 0,1 0 0,0 1-1,0 1 1,26-3 0,-33 5 6,0 0 0,-1-1 0,1 1 1,6-4-1,16-4-5,-22 8 6,0-1 1,0-1-1,0 1 1,0-1-1,0-1 1,10-6-1,-4 3-10,-7 4 15,1 0 1,0 0-1,0 1 0,0 0 0,10-1 0,0 0 4,53-20-71,-26 15 42,0 2 1,67 0 0,-27 3 41,-68 2-35,0 2 0,1 1 0,-1 0 1,0 0-1,24 9 0,28 4 4,69 12 51,-127-24-57,0 0 0,-1 1 1,1 0-1,10 5 0,22 10-19,12 3 1,3 3 7,-11-14-44,-32-8 61,0 1-1,-1-1 1,1 2 0,-1 0 0,0 1 0,20 12-1,-1 3-49,33 24-6,-56-37 65,-1-1 0,1 1 0,-1 1 0,12 16 0,59 100-14,-76-121 16,-1 1 0,0 0 1,2 10-1,-3-12-1,0 1 0,1 0 0,-1-1 0,0 1 0,1-1-1,3 6 1,46 61-66,-37-44 54,-12-21 10,1 0 0,0 0 1,0 0-1,5 7 0,-2-5 7,0 0-1,-1 0 1,7 12 0,-9-15-6,-1-1 0,0 1 0,1-1 0,0 1 0,4 3 0,-5-5-2,0 0 1,0 0 0,0 0 0,0 0 0,0 0 0,-1 1-1,1-1 1,-1 1 0,0-1 0,1 1 0,0 3 0,5 20-7,4 14-24,-10-35 29,0 1 0,0-1-1,1 0 1,-1 0 0,1 0-1,0 0 1,1-1 0,-1 1-1,4 4 1,2 2-5,1-1 0,11 11 1,7 8 0,-10-11 28,-13-14-10,1 0-1,-1 1 0,0 0 0,4 7 1,31 62-14,4 9-15,-21-44 21,-3 2 0,26 73 0,-5-26-38,-24-56 20,-8-18 13,0-1-1,0-1 1,2 0 0,11 13 0,10 12 2,40 70 49,-66-99-49,1 0 0,0-1 1,12 13-1,-12-15 3,0 2 0,0-1 1,0 1-1,-1 0 1,5 10-1,-6 9-65,-3-11-1906,-1-9 1323,0 0 0,-1 0 1,1 0-1,-1 0 0,-1 5 0,-17 58-3279</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7:42.698"/>
    </inkml:context>
    <inkml:brush xml:id="br0">
      <inkml:brushProperty name="width" value="0.1" units="cm"/>
      <inkml:brushProperty name="height" value="0.1" units="cm"/>
      <inkml:brushProperty name="color" value="#E71224"/>
    </inkml:brush>
  </inkml:definitions>
  <inkml:trace contextRef="#ctx0" brushRef="#br0">86 46 5897,'24'-41'2663,"-21"37"1116,-3 6-2058,-7 6-986,2-4-653,0-1-1,-1 1 1,-8 3-1,-8 4 63,-19 10 2,28-14-284,14-8 1512,3 0-1831,-1 0-3300,-3 0 1014</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7:47.732"/>
    </inkml:context>
    <inkml:brush xml:id="br0">
      <inkml:brushProperty name="width" value="0.1" units="cm"/>
      <inkml:brushProperty name="height" value="0.1" units="cm"/>
      <inkml:brushProperty name="color" value="#E71224"/>
    </inkml:brush>
  </inkml:definitions>
  <inkml:trace contextRef="#ctx0" brushRef="#br0">428 1177 6289,'45'-43'2622,"-45"42"-2411,1 1-1,-1 0 0,1 0 1,-1-1-1,0 1 0,1 0 1,-1-1-1,0 1 0,1-1 1,-1 1-1,0 0 0,0-1 1,1 1-1,-1-1 0,0 1 1,0-1-1,0 1 0,0-1 1,1 1-1,-1-1 0,0 1 1,0-1-1,0 1 0,0-1 1,0 1-1,0-1 0,0 1 0,-1-1 1,1 1-1,0 0 0,0-1 1,0 1-1,-1-1 0,-10-6 3384,8 5-4274,-4-1 771,-2-1-7,0 0 1,-1 0-1,-11-2 0,-7-2-25,-42-12 41,45 11-44,1-1 0,1-2 0,-23-13 0,35 17-59,1-1 0,0 0 0,0 0 0,1-1 0,0-1 1,-10-15-1,-14-15-40,25 31 36,1-1 1,-12-20-1,-4-6 83,20 29-70,3 7-8,-1 1 1,1-1-1,0 0 0,0 0 1,-1 1-1,1-1 1,0 0-1,-1 0 0,1 1 1,0-1-1,-1 0 1,1 1-1,-1-1 0,1 1 1,-1-1-1,0 1 1,1-1-1,-1 1 0,0-1 1,1 1-1,-1-1 1,0 1-1,1 0 0,-1-1 1,-1 1-1,2-1 0,-1 1-1,1 0 0,-1-1 1,1 1-1,0 0 1,-1-1-1,1 1 0,-1-1 1,1 1-1,0 0 1,0-1-1,-1 1 0,1-1 1,0 1-1,0-1 1,0 1-1,-1-1 1,1 1-1,0-1 0,0 0 1,0 1-1,0-1 1,0 1-1,0-1 0,0 1 1,0-1-1,0 1 1,0-1-1,1 0 0,1-18-247,-2 17 216,1 0-1,-1 0 1,1 0 0,0 0 0,-1 0-1,1 0 1,0 0 0,0 0-1,1 1 1,-1-1 0,0 0-1,0 1 1,1-1 0,2-1-1,0 0-5,0 0 0,1 0 0,-1 1 0,1 0 0,-1 0 0,10-2 0,0-1-27,24-3 0,-33 8 43,0 0 0,0 0 0,0 0 0,0 1 0,0-1 1,0 1-1,-1 0 0,1 1 0,0-1 0,-1 1 0,1 0 1,5 4-1,3 0-10,36 12-59,8 3 56,-48-17 23,-1 0 15,-1 0-1,1 0 1,-1 0-1,0 1 1,9 7 0,-11-7-4,1-1 1,0 1 0,0-1 0,1-1-1,-1 1 1,1-1 0,9 3 0,3 0 12,31 4 0,-46-9-10,0 0 0,0 1 0,0 0 0,0-1 0,0 1 0,-1 1 0,1-1 0,-1 0 0,5 4 0,-5-3 2,0-1-1,0 1 1,0-1 0,1 0-1,-1 0 1,1 0 0,-1-1-1,5 2 1,-4-1-21,-1-2 140,2-9 85,-1-1-149,1-1 1,-1-1 0,-1 1-1,3-18 1,-4 11 16,-1-1-1,-3-23 1,3 17 18,-1 16-48,0 0 0,-2-16 0,-3-11 33,2 15-45,0-1 1,-10-29-1,-4 8-2,9 24 0,-11-39 0,14 38-7,-2-11 1,9 14-24,-2 15 0,1 0 0,-1 0 0,0 0 0,0 0 0,1 0 0,-1-1 1,-1 1-1,1 0 0,0 0 0,0 0 0,-1 0 0,1 0 0,-1 0 0,0 0 0,-1-3 0,-7-8 7,1-10 0,8 23-8,0 0 1,0 0-1,0 0 1,0 0 0,0-1-1,0 1 1,0 0-1,0 0 1,0 0-1,0 0 1,-1 0-1,1 0 1,0 0-1,0 0 1,0 0-1,0 0 1,0-1 0,0 1-1,0 0 1,0 0-1,0 0 1,0 0-1,0 0 1,1 0-1,-1 0 1,0 0-1,0 0 1,0 0-1,0 0 1,0-1 0,0 1-1,0 0 1,0 0-1,0 0 1,0 0-1,0 0 1,0 0-1,0 0 1,0 0-1,0 0 1,0 0 0,0 0-1,1 0 1,-1 0-1,0 0 1,0 0-1,0 0 1,0 0-1,0 0 1,0 0-1,0 0 1,0 0-1,0 0 1,0 0 0,1 0-1,-1 0 1,0 0-1,0 0 1,1-1-5,6-3-6,-5 2 3,0 1 0,0-1-1,0 1 1,0 0-1,0 0 1,0 0-1,0 0 1,3-1-1,2 1-8,-7 2 14,1-1 1,0 0-1,-1 0 0,1 0 0,0 0 0,0 0 1,-1 0-1,1 0 0,0-1 0,-1 1 0,1 0 0,0 0 1,-1 0-1,1-1 0,0 1 0,-1 0 0,1-1 1,-1 1-1,1 0 0,0-1 0,-1 1 0,1-1 0,-1 1 1,1-1-1,-1 1 0,0-1 0,1 0 0,-1 1 1,1-2-1,-1 2 0,0-1 1,0 1-1,1-1 1,-1 1 0,0 0-1,0-1 1,0 1-1,0 0 1,1-1-1,-1 1 1,0 0-1,0 0 1,1-1-1,-1 1 1,0 0 0,1 0-1,-1-1 1,0 1-1,1 0 1,-1 0-1,0 0 1,1 0-1,-1-1 1,0 1-1,1 0 1,-1 0 0,0 0-1,1 0 1,-1 0-1,1 0 1,29-4-84,-27 4 74,-1 0-1,0-1 0,1 0 1,-1 1-1,0-1 0,1 0 1,-1 0-1,0 0 0,0 0 0,0 0 1,0-1-1,3-1 0,5-4 8,-10 7 4,1 0 0,0-1 0,0 1 0,0-1 0,-1 1 0,1-1 1,0 0-1,0 1 0,-1-1 0,1 0 0,0 1 0,-1-1 0,1 0 1,-1 0-1,1 1 0,-1-1 0,0 0 0,1-1 0,-1 1 1,1 1 1,-1-1-1,0 1 0,0-1 0,1 1 1,-1-1-1,0 0 0,1 1 0,-1-1 1,1 1-1,-1 0 0,0-1 0,1 1 1,-1-1-1,1 1 0,0 0 0,-1-1 1,1 1-1,-1 0 0,1-1 0,-1 1 1,1 0-1,0 0 0,6-2-16,-1 1 1,1 0-1,-1 1 1,1 0-1,0 0 1,-1 0-1,1 1 1,-1 0-1,1 0 1,-1 0-1,0 1 1,1 0-1,6 4 0,7 3-77,0 0 0,29 22 0,9 1 81,-42-24 5,0 1 0,28 21 1,75 55-60,-110-78 62,0 0 0,1-1 0,-1-1 0,1 0 0,0 0 0,1-1 0,19 6 0,-28-9 5,0-1-1,0 0 1,0 1-1,0-1 1,0 0-1,0 0 1,0 0-1,0 0 1,0 0-1,0-1 1,0 1-1,0 0 1,0-1 0,0 0-1,0 1 1,0-1-1,0 0 1,0 0-1,-1 0 1,1 0-1,0-1 1,2-1-1,9-9 41,-11 11-39,0 0 0,-1-1 0,1 1 0,0 0 0,-1-1 0,0 1 0,1-1 0,-1 1 0,0-1 0,2-2 0,31-51 45,-29 46-37,1-1 1,0 1-1,9-11 1,-10 14 2,0 0 1,0 0 0,-1 0-1,0-1 1,0 0-1,4-11 1,-3-9 27,0 11-25,-2 8-7,0 0 0,-1 0 0,1-12 0,-2 13-6,1-1 0,-1 0-1,1 1 1,1-1 0,-1 1-1,1 0 1,1 0 0,-1 0-1,1 0 1,0 1 0,1 0-1,-1-1 1,1 1 0,1 1-1,-1-1 1,1 1 0,0 0-1,0 0 1,13-7 0,-13 10 2,1-1 0,-1 2 0,1-1 0,0 1 1,0-1-1,13 1 0,-7 1-49,0 0 1,25 4-1,-35-3 42,1 0 0,0 1-1,0 0 1,-1-1 0,1 1 0,0 0 0,-1 1-1,0-1 1,0 1 0,0-1 0,0 1 0,0 0-1,0 0 1,-1 0 0,1 1 0,-1-1 0,0 1-1,0-1 1,2 5 0,2 6 1,0 1-1,8 31 1,-12-40 0,1 4 3,-1 0 0,-1 0 1,1 19-1,1 4-15,-2-23 9,1 0 1,1 1 0,-1-2 0,1 1 0,1 0 0,0-1 0,0 1-1,1-1 1,0 0 0,12 14 0,-17-22 4,1 0-1,0 0 1,-1 0 0,1 0-1,0 0 1,0 0 0,0-1-1,0 1 1,0 0 0,0 0 0,0-1-1,0 1 1,0-1 0,0 1-1,1-1 1,-1 1 0,0-1-1,0 1 1,0-1 0,1 0 0,-1 0-1,2 0 1,21 1 11,41-3 1,-61 2-14,7-2-7,-1 0-1,1 0 1,-1-1 0,0 0-1,0 0 1,14-8 0,-17 7 5,1 1 0,-1 0 0,1 0 0,0 1 0,13-2 0,-7 2 16,-7 1-13,-1 0 0,1 1-1,-1 0 1,1 0-1,0 0 1,9 2 0,-15-1-1,0-1 1,0 0 0,0 1 0,0-1 0,0 0 0,0 0-1,0 0 1,0 0 0,0 0 0,0 0 0,0-1 0,0 1-1,1 0 1,-1 0 0,1-1 0,13-3-4,25-7 7,-1-2 0,65-30 0,-100 41-1,0 1 1,0-1-1,1 1 0,-1 0 0,0 0 0,0 0 0,1 1 0,-1-1 0,0 1 1,1 0-1,-1 0 0,0 1 0,1-1 0,-1 1 0,0 0 0,0 0 0,1 1 1,-1-1-1,0 1 0,0 0 0,0 0 0,-1 0 0,1 0 0,-1 1 0,1 0 1,5 5-1,-4-1-6,0-1 1,-1 1-1,1 0 0,-2 0 1,1 1-1,-1-1 1,0 1-1,0 0 1,1 8-1,-2-3 5,0 0-1,-1 1 0,-1-1 1,-2 25-1,-14 74 141,8-72-94,3 0 1,-2 41-1,7-74-49,1 0 0,-1 0-1,1 0 1,3 10 0,-4-15 1,1 1 1,0-1-1,0 1 0,0-1 1,1 1-1,-1-1 1,1 0-1,-1 1 0,1-1 1,0 0-1,-1 0 0,1 0 1,4 3-1,79 47-42,-63-38 34,-1 1-1,-1 1 0,26 25 1,-29-23 11,0 2 1,21 31 0,-32-42-15,30 48-49,-23-35 66,0-1 1,25 28 0,-31-40-11,0-1 0,0 1-1,-1 0 1,6 12 0,-6-8 5,-2-5 4,0 0-1,0 1 0,3 13 1,-5-17-5,0 0 1,0 0-1,1-1 1,0 1 0,0-1-1,0 1 1,0-1-1,1 0 1,-1-1 0,1 1-1,0-1 1,7 5-1,-7-5 0,1 1 0,-1-1 0,0 1 0,-1-1 0,1 1 0,0 0-1,-1 0 1,0 1 0,0-1 0,0 1 0,-1 0 0,4 8 0,2 14 0,0-1 1,16 32 0,-15-38-7,-4-4 1,-4-12-2,1-1 0,-1 1 0,0-1-1,1 1 1,3 4 0,-2-2 9,-1 0 0,1 0 0,-1 0 0,0 0 0,-1 0 0,1 1 0,-1-1 0,-1 1 0,1-1-1,-1 11 1,-1-9 2,2 0-1,-1 0 1,1 0-1,0 0 0,1 0 1,0 0-1,4 9 0,-4-12 5,2 1-1,-1-1 0,1-1 1,-1 1-1,1 0 1,0-1-1,1 0 0,-1 0 1,8 5-1,6 6 8,11 12-4,-16-15-16,22 18-1,-15-16 12,35 33-1,-47-38-10,0 0 0,-1 0-1,0 0 1,0 1 0,-1 0 0,7 14-1,-1 9 14,0 0-1,7 40 0,3 8 5,-13-59-137,-7-20 87,-1 0 0,1 1 0,-1 0 0,0-1 0,0 1 0,-1 0 0,1-1 0,0 1 0,-1 0 0,1 4 0,-1-7-33,0 0 1,0 0-1,0 0 0,0 0 1,0 0-1,0 0 0,0 0 1,0 0-1,0 0 0,0 0 1,0 0-1,0 0 0,0 0 1,0 0-1,0 0 1,0 0-1,0 0 0,0 0 1,0 0-1,0 0 0,0 0 1,0 0-1,1 0 0,-1 0 1,0 0-1,0 0 1,0 0-1,0 0 0,0 0 1,0 0-1,0 0 0,0 0 1,0 0-1,0 0 0,0 0 1,0 0-1,0 0 0,0 0 1,0 0-1,0 0 1,0 0-1,0 0 0,0 0 1,1 0-1,-1 0 0,0 0 1,0 0-1,0 0 0,0 0 1,4-8-2941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7:52.075"/>
    </inkml:context>
    <inkml:brush xml:id="br0">
      <inkml:brushProperty name="width" value="0.1" units="cm"/>
      <inkml:brushProperty name="height" value="0.1" units="cm"/>
      <inkml:brushProperty name="color" value="#E71224"/>
    </inkml:brush>
  </inkml:definitions>
  <inkml:trace contextRef="#ctx0" brushRef="#br0">308 1014 6713,'40'-3'2505,"-31"6"890,-10 2-2489,-9 4 612,5-7-1254,0 0 0,-1-1 0,1 0 0,-1 0 1,1 0-1,-1-1 0,1 0 0,-1 0 1,1 0-1,-11-2 0,3 0-160,-7 1 26,8 1 13,0-1 0,-20-5 1,15 1 52,16 5-189,1 0-1,0 0 1,-1 0 0,1 0 0,0-1 0,-1 1 0,1 0 0,0 0 0,-1 0 0,1-1 0,0 1-1,-1 0 1,1 0 0,0-1 0,0 1 0,-1 0 0,1 0 0,0-1 0,0 1 0,0 0-1,0-1 1,-1 1 0,1 0 0,0-1 0,0 1 0,0-1 0,0 1 0,0 0 0,0-1-1,-2-4 66,-40-40 247,29 31-280,5 6-14,1-1-1,-9-12 0,-6-11 0,15 23-9,1-1 0,-1 0 1,1 0-1,-5-15 0,11 25-14,0-1 0,0 1 0,-1-1 0,1 1 0,0-1 0,0 1-1,0 0 1,-1-1 0,1 1 0,0-1 0,-1 1 0,1 0 0,0-1 0,-1 1 0,1 0-1,0-1 1,-1 1 0,1 0 0,-1-1 0,-6-3 63,6 0-69,1 1 0,-1 0 1,1-1-1,-1 1 1,1 0-1,0-1 0,0 1 1,1-5-1,0 2 3,-2 3-9,1 0 1,0 0-1,1-1 1,-1 1-1,1 0 1,-1 0-1,1 0 1,0-1-1,0 1 1,0 0-1,1 0 1,-1 0-1,1 1 1,2-4-1,0 1 0,2 0 0,-1 0 0,0 1 0,1 0 0,8-5 0,-13 8 14,49-35-6,-34 23-4,-13 11 0,1 0 0,-1-1 0,0 1 0,0 1 0,1-1 0,-1 0 0,1 1 0,0 0 0,-1 0 0,5-1 0,10-3-40,-4 0 32,-7 2 15,-1 1 0,1-1-1,-1 0 1,0 0 0,0 0-1,0-1 1,9-8-1,-13 11 3,90-99 39,-84 92-45,0 0-1,1 0 1,0 1 0,1 1-1,0-1 1,11-4 0,25-18 7,-16 12-9,-23 14 4,1-1 0,-1-1 0,0 0 1,0 0-1,10-9 0,-4 2 1,-4 5-2,0-2-1,-1 1 1,14-19-1,-18 22 7,0 1 0,1-1-1,0 1 1,-1 1-1,1-1 1,9-4-1,-8 4-5,0 1 0,0-1-1,-1-1 1,8-6 0,-3 0-2,0 2 0,1-1 1,1 1-1,-1 1 0,1 0 0,1 1 1,-1 0-1,27-10 0,13-5 45,-42 19-30,0-2 1,18-9-1,-21 9-20,0 1 1,1 0-1,0 1 1,0 0-1,16-4 0,96-19 54,-43 9-168,-22 13 66,0 2-1,57 5 0,-84 0 83,46 11-1,0 1-59,-54-13 30,-1 2-1,1 0 1,-1 1-1,0 1 1,-1 1-1,35 18 1,-29-12 48,-17-10-53,0 1-1,0 0 1,-1 0-1,1 0 1,6 6-1,32 32-27,-42-39 39,0-1 0,0 0 0,0 0-1,0 0 1,0 0 0,1-1-1,6 3 1,-7-2-1,0-1 0,0 0-1,0 1 1,0-1 0,0 1 0,0 0 0,4 4-1,12 7-9,-16-11 12,0 0 0,0-1 1,-1 1-1,1 1 0,4 3 0,-4 2 11,0-4 8,8 2-2,-5-3-11,-1 0 0,0 0 0,0 0 0,0 1 1,0 0-1,5 4 0,10 10-13,-2-6-19,-12-9 13,1 1 0,-1 1 1,0-1-1,-1 1 0,1 0 0,-1 0 0,0 1 0,0-1 1,0 1-1,4 8 0,-7-9 17,1 0 1,0 0-1,-1-1 0,2 1 1,-1-1-1,0 0 0,1 0 1,0 0-1,0 0 0,0-1 1,5 4-1,3 0-20,-1 1 0,0 0-1,0 0 1,13 16 0,-14-14 25,-1-1 0,2-1 0,-1 1-1,23 12 1,-24-16-2,-1 1-1,1-1 1,-1 2-1,11 11 1,-10-10 26,0 0 0,16 10 0,42 26-144,-59-40 117,-1 1 1,0 0-1,-1 0 1,1 1-1,-1 0 1,0 0 0,-1 0-1,1 1 1,-1 0-1,-1 0 1,5 8-1,18 32-53,9 17 114,-31-54-41,-4-9-28,0 1 1,0 0-1,0-1 1,-1 1-1,1 0 1,0-1-1,-1 1 0,1 0 1,-1 0-1,0 0 1,0-1-1,0 4 1,8 50-20,-8-52 22,1 0 1,0 0-1,0-1 1,0 1 0,0 0-1,0-1 1,1 1-1,-1-1 1,1 1 0,0-1-1,0 0 1,0 0-1,0 0 1,0 0 0,0 0-1,4 3 1,16 16 58,-22-20-59,1 0 0,0 0 0,-1 0 0,1 0 0,0-1 1,0 1-1,0 0 0,0 0 0,-1 0 0,1-1 0,0 1 0,0-1 0,0 1 0,1 0 0,-1-1 0,0 0 0,0 1 0,0-1 1,0 0-1,0 0 0,1 1 0,-1-1 0,0 0 0,2 0 0,10 1 34,-13-1-36,0 0-1,0 0 1,1 0 0,-1 0-1,0 0 1,0 0-1,0 0 1,0 0 0,0 1-1,1-1 1,-1 0 0,0 0-1,0 0 1,0 0-1,0 0 1,0 0 0,0 1-1,0-1 1,0 0 0,1 0-1,-1 0 1,0 0 0,0 0-1,0 1 1,0-1-1,0 0 1,0 0 0,0 0-1,0 0 1,0 1 0,0-1-1,0 0 1,0 0-1,0 0 1,0 0 0,0 1-1,0-1 1,0 0 0,-1 0-1,1 1 1,0 3-13,4 0 10,-4-4 2,0 0 1,1 1 0,-1-1 0,0 0 0,1 1 0,-1-1 0,0 1 0,0-1 0,1 0 0,-1 1 0,0-1 0,0 1 0,0-1 0,0 1 0,1-1 0,-1 0 0,0 1 0,0-1 0,0 1 0,0-1 0,0 1-1,0-1 1,0 1 0,0-1 0,0 1 0,-1-1 0,1 0 0,0 1 0,0-1 0,0 1 0,0-1 0,-1 1 0,1-1 0,0 0 0,0 1 0,-1 0 0,0-1-1,1 1 0,-1 0 1,1 0-1,-1 0 1,1-1-1,0 1 0,-1 0 1,1 0-1,0 0 0,0 0 1,0 0-1,0 0 0,-1 0 1,1-1-1,1 3 1,7 5-2,-3-4 2,-5-4 1,0 1 0,1-1 0,-1 1 0,0-1 0,0 1 0,0-1 0,0 0 1,0 1-1,0-1 0,0 1 0,0-1 0,-1 1 0,1-1 0,0 0 0,0 1 0,0-1 0,0 1 1,-1-1-1,1 0 0,0 1 0,0-1 0,-1 0 0,1 1 0,0-1 0,0 0 0,-1 1 1,1-1-1,-1 0 0,-1 3 23,2 2 18,-2 5-18,-1-2 230,3-8-355,0 1-1,0-1 0,0 0 1,0 0-1,0 0 0,0 1 1,0-1-1,0 0 0,0 0 1,0 0-1,0 1 0,0-1 1,0 0-1,0 0 0,0 0 1,0 1-1,0-1 0,0 0 1,0 0-1,0 0 0,0 1 1,0-1-1,0 0 0,0 0 0,1 0 1,-1 1-1,0-1 0,0 0 1,0 0-1,0 0 0,0 0 1,1 0-1,-1 1 0,0-1 1,0 0-1,0 0 0,0 0 1,1 0-1,-1 0 0,0 0 1,0 0-1,1 0 0,6 0-2938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2:51.792"/>
    </inkml:context>
    <inkml:brush xml:id="br0">
      <inkml:brushProperty name="width" value="0.05" units="cm"/>
      <inkml:brushProperty name="height" value="0.05" units="cm"/>
      <inkml:brushProperty name="color" value="#004F8B"/>
    </inkml:brush>
  </inkml:definitions>
  <inkml:trace contextRef="#ctx0" brushRef="#br0">1 1 7738,'6'0'901,"1"1"-176,0 0-1,-1 1 1,1 0-1,7 2 1,-12-3-671,1 0 1,-1 1-1,0-1 1,0 1-1,0-1 0,0 1 1,0 0-1,0 0 0,0 0 1,0 0-1,0 0 0,-1 0 1,1 1-1,0 2 0,2 2 64,-1 1 0,-1-1 0,0 1-1,0 0 1,0 0 0,0 12-1,0 53 348,-2-35-309,2-13 41,-2 0 1,-1-1-1,0 1 0,-11 45 1,12-69-167,0 1 1,0-1 0,-1 0-1,1 1 1,-1-1 0,1 0-1,-1 0 1,0 0 0,1 1-1,-1-1 1,0 0 0,0 0-1,0 0 1,0 0 0,0 0-1,0-1 1,0 1 0,0 0-1,0 0 1,0-1-1,-1 1 1,-1 0 0,4-2 78,0 0 0,-1 0 1,1 0-1,0 0 0,-1 0 0,1 0 1,-1 0-1,1 0 0,-1-1 1,0 1-1,1 0 0,-1 0 0,0-1 1,0 1-1,0-2 0,4-37-63,-4 26-51,2-1 1,0 1-1,1 0 1,0 0-1,8-22 1,-3 15-33,-3 5-13,14-26 1,-16 37 39,0-1 0,0 1 0,1 0 0,0 0 0,0 1 0,0-1 0,1 1 0,7-6 0,-6 6-17,1 0 0,0 0 0,0 0-1,0 1 1,0-1 0,0 2 0,1-1 0,-1 1 0,1 0 0,0 1-1,-1 0 1,16 0 0,-22 1 15,1 0 1,-1 0-1,0 0 1,1 1-1,-1-1 0,1 0 1,-1 1-1,0 0 0,1-1 1,-1 1-1,0 0 1,1-1-1,-1 1 0,0 0 1,0 0-1,0 0 0,0 0 1,0 0-1,0 0 0,0 0 1,0 1-1,0-1 1,-1 0-1,1 0 0,0 1 1,-1-1-1,1 0 0,-1 1 1,0-1-1,1 1 1,-1-1-1,0 3 0,1 4 6,-1 1-1,0-1 1,0 0 0,-3 12-1,3-14 12,-16 81 44,11-64-41,6-21 47,1-6-16,8-12 3,-6 8-36,1-1 0,49-79 28,-51 84-33,54-70 82,-51 67-95,1 0-1,-1 1 0,2-1 1,-1 2-1,1-1 0,-1 1 1,17-8-1,-23 13 9,0 0 0,0-1 0,1 1 0,-1 0 0,0 0 0,0-1 0,0 1 0,1 0 0,-1 0 0,0 1 0,0-1 0,0 0 0,1 0 0,-1 0 0,0 1 0,0-1 0,0 1 0,0-1 0,0 1 0,0-1 0,1 1 0,-1 0 0,-1-1 0,1 1 0,0 0 0,0 0 0,0 0 0,0 0 0,0 0 0,-1 0 0,1 0 0,0 0 0,-1 0 0,1 1 0,3 5 8,-1 0 1,0 1-1,4 14 0,-6-12 2,1 0-1,-2 0 1,0 0-1,0 0 1,0 0-1,-1 0 1,-1 0 0,-4 16-1,1-1 8,-4 25-44,-11 69-2091,20-105-822,2-5-123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2:52.524"/>
    </inkml:context>
    <inkml:brush xml:id="br0">
      <inkml:brushProperty name="width" value="0.05" units="cm"/>
      <inkml:brushProperty name="height" value="0.05" units="cm"/>
      <inkml:brushProperty name="color" value="#004F8B"/>
    </inkml:brush>
  </inkml:definitions>
  <inkml:trace contextRef="#ctx0" brushRef="#br0">59 82 7410,'-10'-65'2979,"10"64"-2649,0-1 0,0 1 0,-1 0 0,1 0 0,0-1 0,0 1 0,1 0 0,-1 0 0,0-1 0,0 1 0,1-2 0,-1 3-292,0 0 0,0 0-1,0 0 1,0 0 0,0 0-1,1 0 1,-1 0 0,0 0 0,0 0-1,0 0 1,0 1 0,0-1-1,0 0 1,0 0 0,0 0-1,0 0 1,0 0 0,0 0-1,0 0 1,0 0 0,0 0-1,1 0 1,-1 0 0,0 0-1,0 0 1,0 0 0,0 0-1,0 0 1,0 0 0,0 1-1,0-1 1,0 0 0,0 0-1,0 0 1,0 0 0,0 0-1,0 0 1,0 0 0,0 0-1,0 0 1,0 0 0,0 0-1,0 0 1,0 1 0,0-1-1,0 0 1,0 0 0,0 0-1,0 0 1,0 0 0,-1 0-1,1 0 1,0 0 0,0 0-1,0 0 1,0 0 0,0 0-1,0 0 1,0 0 0,0 0-1,0 0 1,0 0 0,0 1-1,0-1 1,0 0 0,0 0-1,0 0 1,-1 0 0,1 0-1,0 1-8,-1 0 0,0 0 0,1 1 0,-1-1 0,1 0 0,-1 1-1,1-1 1,0 0 0,0 4 0,-4 12-8,0 1-4,-3 9 27,-4 31 0,1-14 15,8-36-60,0-1-1,0 1 1,1 0-1,0 0 1,0-1-1,1 1 1,0 0-1,0 0 1,1 0-1,2 13 1,10 49 14,-11-57-50,-2-13 32,-1 1-1,1-1 0,0 0 0,0 1 0,0-1 0,0 0 1,0 1-1,0-1 0,0 1 0,0-1 0,0 0 0,0 1 1,0-1-1,0 0 0,0 1 0,1-1 0,-1 1 0,0-1 1,0 0-1,0 1 0,0-1 0,1 0 0,-1 0 0,0 1 1,0-1-1,1 0 0,-1 1 0,0-1 0,0 0 0,1 0 1,-1 1-1,0-1 0,1 0 0,-1 0 0,0 0 0,1 0 1,-1 0-1,0 1 0,1-1 0,-1 0 0,1 0 0,-1 0 1,0 0-1,1 0 0,-1 0 0,0 0 0,1 0 0,-1 0 1,1 0-1,-1 0 0,0 0 0,1-1 0,-1 1 0,1 0 1,3-1-98,-1 0 0,1 0 0,0 0 0,-1 0 0,1-1 0,-1 1 0,1-1 0,-1 0 0,0 0 0,0 0 0,0-1 0,0 1 0,4-5 0,0-1-1325,-1 0 1,0 0-1,10-19 0,-9 13-1485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2:52.863"/>
    </inkml:context>
    <inkml:brush xml:id="br0">
      <inkml:brushProperty name="width" value="0.05" units="cm"/>
      <inkml:brushProperty name="height" value="0.05" units="cm"/>
      <inkml:brushProperty name="color" value="#004F8B"/>
    </inkml:brush>
  </inkml:definitions>
  <inkml:trace contextRef="#ctx0" brushRef="#br0">21 96 7674,'-21'-14'2056,"38"12"601,1-1-2153,-3-5-296,-1 0-64,7-3-56,-10 2-32,14-2-8,-15 2-8,12 2 24,-4 2-48,7 3-96,-12 0-80,14 0-2561,-9-1 721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2:53.212"/>
    </inkml:context>
    <inkml:brush xml:id="br0">
      <inkml:brushProperty name="width" value="0.05" units="cm"/>
      <inkml:brushProperty name="height" value="0.05" units="cm"/>
      <inkml:brushProperty name="color" value="#004F8B"/>
    </inkml:brush>
  </inkml:definitions>
  <inkml:trace contextRef="#ctx0" brushRef="#br0">1 76 9098,'0'1'2272,"0"0"713,0-1-2593,0 0-280,1 0-96,0-1 8,7-3 0,13-6-8,35-19-32,-35 21 16,-1 3-32,-2 0-56,-5 2-24,-3 0-264,-1-2-424,-1 1-2145,-6 3 377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2:53.540"/>
    </inkml:context>
    <inkml:brush xml:id="br0">
      <inkml:brushProperty name="width" value="0.05" units="cm"/>
      <inkml:brushProperty name="height" value="0.05" units="cm"/>
      <inkml:brushProperty name="color" value="#004F8B"/>
    </inkml:brush>
  </inkml:definitions>
  <inkml:trace contextRef="#ctx0" brushRef="#br0">4 1 9122,'4'1'2448,"0"4"769,-2-1-2657,-2-3-152,0 2-168,2 14-8,-1 15-120,0 51 25,-5-37-9,-1 5 24,0-8-128,3 3 56,0-10-72,5 4 40,2-11-288,-2 3-489,0-9-2671,-3-11 495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3:59.241"/>
    </inkml:context>
    <inkml:brush xml:id="br0">
      <inkml:brushProperty name="width" value="0.1" units="cm"/>
      <inkml:brushProperty name="height" value="0.1" units="cm"/>
      <inkml:brushProperty name="color" value="#008C3A"/>
    </inkml:brush>
  </inkml:definitions>
  <inkml:trace contextRef="#ctx0" brushRef="#br0">0 35 5705,'11'-31'2634,"-8"27"-735,-1 10 543,-1 6 564,-1-8-7759,0-4 1854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00.916"/>
    </inkml:context>
    <inkml:brush xml:id="br0">
      <inkml:brushProperty name="width" value="0.1" units="cm"/>
      <inkml:brushProperty name="height" value="0.1" units="cm"/>
      <inkml:brushProperty name="color" value="#008C3A"/>
    </inkml:brush>
  </inkml:definitions>
  <inkml:trace contextRef="#ctx0" brushRef="#br0">1 0 6825,'0'3'2393,"0"1"224,0 0-1697,0-2-720,0 3-64,0-2-160,0 1-240,0 1-1145,0 4-1191,0-4-257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01.277"/>
    </inkml:context>
    <inkml:brush xml:id="br0">
      <inkml:brushProperty name="width" value="0.1" units="cm"/>
      <inkml:brushProperty name="height" value="0.1" units="cm"/>
      <inkml:brushProperty name="color" value="#008C3A"/>
    </inkml:brush>
  </inkml:definitions>
  <inkml:trace contextRef="#ctx0" brushRef="#br0">3 0 6385,'2'43'1489,"-4"-34"-449,1-5-2920,0 2-49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01.618"/>
    </inkml:context>
    <inkml:brush xml:id="br0">
      <inkml:brushProperty name="width" value="0.1" units="cm"/>
      <inkml:brushProperty name="height" value="0.1" units="cm"/>
      <inkml:brushProperty name="color" value="#008C3A"/>
    </inkml:brush>
  </inkml:definitions>
  <inkml:trace contextRef="#ctx0" brushRef="#br0">1 0 3649,'0'3'2920,"0"0"-695,0-1-433,0 5-1248,0-2-448,0 0-848,0 0-1312,0-1-201,0-2-1175</inkml:trace>
  <inkml:trace contextRef="#ctx0" brushRef="#br0" timeOffset="1">17 97 7017,'0'2'1777,"0"1"519,0-1-1944,0 2-1040,0-1-1592,0-1 255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2:39.021"/>
    </inkml:context>
    <inkml:brush xml:id="br0">
      <inkml:brushProperty name="width" value="0.05" units="cm"/>
      <inkml:brushProperty name="height" value="0.05" units="cm"/>
      <inkml:brushProperty name="color" value="#004F8B"/>
    </inkml:brush>
  </inkml:definitions>
  <inkml:trace contextRef="#ctx0" brushRef="#br0">4 11 7090,'-4'4'6246,"4"-4"-6189,0 0-1,0 0 1,0 0 0,0 0-1,0 0 1,0 0-1,0 0 1,0 0-1,0 0 1,0 0 0,0 0-1,0 0 1,0 0-1,0 0 1,1 0 0,-1 0-1,0 0 1,0 0-1,0 0 1,0 0 0,0 0-1,0 0 1,0 0-1,0 0 1,0 0 0,0 0-1,0 0 1,0 0-1,-1 0 1,1 0-1,0 0 1,0 1 0,0-1-1,0 0 1,0 0-1,0 0 1,0 0 0,0 0-1,9 0-164,-7 1 139,0-1 0,0 1 0,0-1 0,0 1 0,-1-1 0,1 1 0,0 0 0,0 0 0,-1 0 0,1 0 0,-1 0 0,4 3 0,-3-1 67,1 1 0,-1 0 0,1-1 1,2 8-1,2 3 3,12 27 177,-19-39-244,1 0 1,-1-1-1,1 1 1,-1 0-1,0-1 1,1 1 0,-1 0-1,0-1 1,0 1-1,0 0 1,-1-1-1,1 1 1,0 0-1,-1 0 1,1-1 0,-1 1-1,0 2 1,0-4 82,1 1 1,-1 0-1,0 0 0,1 0 1,-1 0-1,1-1 1,-1 1-1,0 0 1,0-1-1,1 1 1,-1 0-1,0-1 0,0 1 1,0-1-1,0 1 1,0-1-1,1 0 1,-1 1-1,0-1 1,0 0-1,0 1 1,-2-1-1,3-4 255,0-8-361,0 0 0,1 0 0,0 1 0,1-1 0,0 1 0,8-21 0,-9 29-25,0-1 0,0 1 0,1 0-1,-1-1 1,1 1 0,0 0 0,0 0 0,0 0-1,1 0 1,-1 1 0,4-4 0,-7 12-758,-4 3 757,-11 5 488,15-13-470,0-1-1,1 1 0,-1-1 1,1 1-1,-1-1 1,0 0-1,0 1 0,1-1 1,-1 0-1,0 1 0,0-1 1,1 0-1,-1 0 1,0 1-1,0-1 0,0 0 1,1 0-1,-1 0 0,0 0 1,0 0-1,0 0 1,-1-1-1,2 0-20,-1-1 0,0 0 0,1 0 0,-1 0 1,1 1-1,-1-1 0,1 0 0,0 0 0,0 0 0,0 0 0,0 0 1,0 0-1,0-2 0,0 4 12,0-1-17,0 1 0,0-1-1,0 0 1,0 1 0,0-1 0,0 1 0,1-1 0,-1 0-1,0 1 1,0-1 0,0 1 0,1-1 0,-1 0 0,0 1-1,0-1 1,1 1 0,-1-1 0,0 1 0,1-1 0,-1 1-1,1-1 1,-1 1 0,1-1 0,0 1 0,-1 0 6,1 0 1,-1 1-1,1-1 0,-1 0 1,1 0-1,-1 1 1,0-1-1,1 1 0,-1-1 1,1 1-1,-1-1 1,0 0-1,1 1 1,-1-1-1,0 1 0,0-1 1,1 1-1,-1-1 1,0 1-1,0 0 0,0-1 1,0 1-1,0-1 1,0 1-1,0-1 0,0 1 1,0-1-1,0 2 1,0 6 17,0-1 0,0 1 1,-1 0-1,0 0 0,0-1 1,-1 1-1,-5 12 0,6-18 11,1 0 0,-1 0 0,0 0 0,-1 0-1,1 0 1,0 0 0,0-1 0,-1 1 0,1 0-1,-1-1 1,-1 2 0,2-2-28,0-1-1,0 1 1,1-1 0,-1 1-1,0-1 1,0 1 0,1-1-1,-1 0 1,0 1 0,0-1-1,0 0 1,0 0-1,0 0 1,0 0 0,1 1-1,-1-1 1,0 0 0,0-1-1,0 1 1,0 0 0,0 0-1,0 0 1,-1-1 0,1-1-4779,1 0 1233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05.891"/>
    </inkml:context>
    <inkml:brush xml:id="br0">
      <inkml:brushProperty name="width" value="0.1" units="cm"/>
      <inkml:brushProperty name="height" value="0.1" units="cm"/>
      <inkml:brushProperty name="color" value="#008C3A"/>
    </inkml:brush>
  </inkml:definitions>
  <inkml:trace contextRef="#ctx0" brushRef="#br0">0 2947 2561,'2'-7'10066,"4"2"-8262,1 1-945,10-21-562,-7 9-287,-3 5-39,-7 9 32,1 1 0,-1 0 0,1 0 0,0 0 0,0-1 0,-1 1 0,1 0 0,0 0 0,0 0 0,0 0 0,0 0 0,0 1 0,1-1 0,-1 0 0,0 0 0,2 0 0,-1 0 5,0-1 0,0 1 0,0-1 0,0 1 0,0-1 0,0 0 0,-1 0 0,1 0 0,1-3 0,11-11-41,0 7 48,-10 6-3,0 0 0,1 0-1,-1 0 1,3-5-1,13-8-25,-17 14 12,-1 0 0,1 0 0,0 0 0,-1 0 0,1-1 0,3-4 0,7-13 17,2 0-25,-2-2 1,14-26 0,-10 11 39,2 1 0,39-54-1,-52 82-33,-1 0 0,2 1-1,-1 0 1,11-8 0,-17 14 3,11-10-8,9-7-5,22-26-1,-2-10-10,16-20 113,-43 60-99,0 1-1,0 0 1,2 0-1,-1 1 1,2 1-1,26-15 1,-13 10 26,0-2 0,47-37 0,-53 29-53,0 1 110,-19 21-72,0 0 1,-1-1 0,1 1 0,-1-1 0,0 1-1,0-1 1,-1 0 0,1 0 0,2-7-1,-3 5-3,1 1 0,0 0 0,0 0 0,0 0-1,1 1 1,5-6 0,33-24-9,-41 33 13,0 1-1,1-1 1,-1 1-1,0-1 1,0 0-1,0 0 1,0 0-1,-1 1 1,1-1 0,-1 0-1,1 0 1,-1 0-1,1-4 1,6-15-20,8 3-6,-13 17 25,-1-1-1,1 1 1,-1 0 0,1-1 0,-1 0 0,0 1 0,1-1 0,-1 0 0,0 0 0,0 1 0,0-1 0,-1 0 0,1 0 0,0 0 0,-1 0 0,1 0 0,-1-3 0,1 5-1,-1-8 6,1 1 0,0-1 0,0 1 0,1 0 0,0 0 0,0-1 0,6-10-1,37-59 37,-37 65-44,0 1 1,1 1-1,0-1 1,17-13-1,65-46 57,-67 51-48,0 0 1,-1-2 0,38-46 0,-51 56 0,8-12-81,20-32 1,3-4 102,9-15 41,-24 34-158,-1 1 94,34-47 144,-50 75-158,1 0 0,0 0 1,1 1-1,23-18 1,-19 17-56,18-18-1,-8 6 96,13-19-45,20-12 59,4-7 51,-23 22-168,14-16 99,64-84 1,-79 81-80,-29 42 84,1 0 0,22-26 0,-16 18 13,-15 21-48,1 0 0,-1 1 0,1-1 0,0 1 0,0-1 0,0 1 0,0 0 0,0-1 0,0 1 0,5-3 0,-4 3 8,0-1-1,0 1 1,0-1-1,0 0 1,0 0-1,0 0 1,-1 0-1,3-4 1,16-29-105,26-49 305,0 10-132,-47 74-33,0 1-2,4-11 3,-1-1 96,-2 9-3527,-1 3 3381,0 0-2518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06.971"/>
    </inkml:context>
    <inkml:brush xml:id="br0">
      <inkml:brushProperty name="width" value="0.1" units="cm"/>
      <inkml:brushProperty name="height" value="0.1" units="cm"/>
      <inkml:brushProperty name="color" value="#008C3A"/>
    </inkml:brush>
  </inkml:definitions>
  <inkml:trace contextRef="#ctx0" brushRef="#br0">47 50 4385,'8'-41'3763,"-8"41"-3592,0-1 0,0 1 1,0 0-1,1-1 0,-1 1 0,0 0 0,0-1 0,0 1 0,0 0 0,0 0 0,0-1 0,0 1 0,1 0 0,-1-1 0,0 1 0,0 0 0,0 0 0,1-1 0,-1 1 0,0 0 0,0 0 0,1 0 0,-1-1 0,0 1 0,1 0 0,-1 0 0,0 0 0,0 0 0,1 0 0,-1 0 0,0 0 1,1-1-1,-1 1 0,1 0 0,-1 0-107,0 0 1,0 1 0,0-1-1,1 0 1,-1 0 0,0 0-1,0 0 1,0 0 0,0 0-1,0 0 1,1 0 0,-1 0-1,0 0 1,0 1 0,0-1-1,0 0 1,0 0-1,0 0 1,0 0 0,0 0-1,0 0 1,1 1 0,-1-1-1,0 0 1,0 0 0,0 0-1,0 0 1,0 1 0,0-1-1,0 0 1,0 0 0,0 0-1,0 0 1,0 1 0,0-1-1,0 0 1,0 0 0,0 0-1,0 0 1,0 0 0,0 1-1,-1-1 1,1 0 0,-6 18 95,4-8-170,-11 29-30,2-4 1,-8 38 0,15-52 26,0 0 0,1 1 1,1 40-1,4-50-6,-2-12 15,0 1 0,0-1-1,0 0 1,0 0 0,0 1 0,0-1 0,0 0 0,0 0-1,0 0 1,1 0 0,-1 1 0,0-1 0,0 0-1,0 0 1,0 0 0,0 0 0,1 0 0,-1 1 0,0-1-1,0 0 1,0 0 0,0 0 0,1 0 0,-1 0 0,0 0-1,0 0 1,1 0 0,-1 0 0,3 0-8,0-1 0,-1-1 0,1 1 0,0 0 0,-1 0 0,1-1 0,3-3 0,-4 4 27,98-66 43,-53 34-15,2 2-1,1 2 0,84-35 1,-94 51-342,14-5-3,-49 15-235,0 1 0,0-1 0,0 0 0,0 0 0,-1-1 0,1 1 0,6-8 0,4-12-2252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08.278"/>
    </inkml:context>
    <inkml:brush xml:id="br0">
      <inkml:brushProperty name="width" value="0.1" units="cm"/>
      <inkml:brushProperty name="height" value="0.1" units="cm"/>
      <inkml:brushProperty name="color" value="#008C3A"/>
    </inkml:brush>
  </inkml:definitions>
  <inkml:trace contextRef="#ctx0" brushRef="#br0">65 48 7674,'0'0'180,"1"0"1,-1 0-1,1 0 1,-1 0-1,1 0 1,-1 0-1,1 0 1,-1 1-1,1-1 0,-1 0 1,1 0-1,-1 1 1,0-1-1,1 0 1,-1 0-1,1 1 1,-1-1-1,0 1 1,1-1-1,-1 0 1,0 1-1,1-1 1,-1 1-1,0-1 1,0 1-1,1-1 1,-1 1-1,0-1 1,0 1-1,0-1 1,0 1-1,1 19-225,-1-16 420,-2 37-95,-2-1 1,-15 65-1,17-95-242,-15 64 152,14-62-95,-1 0 0,0-1 0,-12 23-1,16-34-65,0 0-1,0 0 1,0 0-1,0 0 1,0 1-1,0-1 1,0 0 0,0 0-1,0 0 1,0 0-1,-1 0 1,1 1-1,0-1 1,0 0-1,0 0 1,0 0-1,0 0 1,0 0-1,0 1 1,0-1-1,-1 0 1,1 0-1,0 0 1,0 0 0,0 0-1,0 0 1,0 0-1,-1 0 1,1 0-1,0 0 1,0 0-1,0 0 1,0 0-1,-1 0 1,1 0-1,0 0 1,0 0-1,0 0 1,-1 0 0,0-8 226,5-22-297,-3 18 52,1-4-2,1 1 0,0 0 0,9-24 0,-5 22-38,0 0 1,2 1 0,0 0 0,0 0 0,13-14 0,-14 20 3,0 1 0,0 0-1,1 1 1,0-1 0,0 2 0,1-1 0,0 1 0,18-8 0,-27 14 18,1 0 0,-1 1 0,0-1 0,0 1 0,0-1 0,1 1 0,-1 0-1,0-1 1,1 1 0,-1 0 0,0 0 0,1 0 0,-1 0 0,0 0 0,0 0 0,1 1 0,-1-1 0,0 0 0,1 1-1,-1-1 1,0 0 0,0 1 0,2 1 0,-1-1 2,-1 0-1,1 1 0,-1 0 1,0-1-1,0 1 1,1 0-1,-1 0 1,0-1-1,-1 1 1,1 0-1,0 0 1,0 0-1,0 3 0,1 7 5,0 0-1,-1 1 0,-1 23 0,0-32 7,-6 125 105,6-126-105,0 0-1,0 0 1,0 0 0,0-1-1,1 1 1,-1 0 0,1 0-1,0-1 1,0 1 0,0 0-1,2 4 1,-2-7-3,-1 0 0,0 0 1,0 1-1,0-1 0,0 0 0,0 0 0,1 0 1,-1 0-1,0 0 0,0 0 0,0 0 0,0 0 0,1 1 1,-1-1-1,0 0 0,0 0 0,0 0 0,1 0 1,-1 0-1,0 0 0,0 0 0,0 0 0,0 0 0,1 0 1,-1 0-1,0 0 0,0-1 0,0 1 0,1 0 1,-1 0-1,0 0 0,0 0 0,0 0 0,0 0 0,1 0 1,-1 0-1,0-1 0,0 1 0,0 0 0,0 0 1,0 0-1,0 0 0,1 0 0,-1-1 0,0 1 1,0 0-1,0 0 0,0 0 0,0 0 0,0-1 0,7-11 120,-6 11-130,14-28 57,-2 5 5,20-51 0,15-35 41,-35 84-72,26-41 0,-38 66-25,-1-1 0,1 1 0,0 0 0,-1 0 0,1 0 0,0 0 0,0-1 0,0 1 0,0 0 0,0 0-1,0 1 1,0-1 0,0 0 0,0 0 0,0 0 0,1 1 0,-1-1 0,0 1 0,3-2 0,-1 17 27,9 23-24,-8-27 8,-1 0-1,0 1 1,-1-1-1,0 1 1,0 21-1,2 56 477,-4 0 0,-12 98-1,11-149-499,1-22 59,0-16-35,2-4-5687,9-15 2168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12.709"/>
    </inkml:context>
    <inkml:brush xml:id="br0">
      <inkml:brushProperty name="width" value="0.1" units="cm"/>
      <inkml:brushProperty name="height" value="0.1" units="cm"/>
      <inkml:brushProperty name="color" value="#008C3A"/>
    </inkml:brush>
  </inkml:definitions>
  <inkml:trace contextRef="#ctx0" brushRef="#br0">36 36 8194,'68'-31'2727,"-54"26"-1022,-14 5-1682,0 0 1,1 0-1,-1 0 0,0 0 1,0 0-1,0 0 1,0 0-1,0 0 1,0 0-1,0 0 0,0 0 1,0 0-1,1 0 1,-1 0-1,0 0 1,0 0-1,0 0 0,0 0 1,0 0-1,0 0 1,0 0-1,0 0 1,0 0-1,1 0 0,-1 1 1,0-1-1,0 0 1,0 0-1,0 0 1,0 0-1,0 0 0,0 0 1,0 0-1,0 0 1,0 0-1,0 0 1,0 0-1,0 0 0,1 1 1,-1-1-1,0 0 1,0 0-1,0 0 1,0 0-1,0 0 0,0 0 1,-8 10 984,7-9-927,-4 5 114,1 0-1,-1 0 1,1 1-1,-5 12 0,-5 7-29,5-11-85,1 1-1,0-1 1,1 1 0,1 1 0,-4 17 0,3-11 53,2-7 15,-5 29-1,10-41-146,-1-1 0,1 1 0,0 0 0,0-1 0,0 1 0,0-1 0,0 1 0,1-1 0,0 1 0,0-1 0,0 1-1,0-1 1,0 0 0,3 5 0,-1-3-11,1-1 1,-1 1-1,1-1 0,-1 0 0,1-1 0,1 1 0,-1 0 0,0-1 0,7 3 0,-8-4-26,1 0 0,-1-1 0,1 0 0,-1 0 0,1 0 0,0 0 0,0-1 0,-1 1 0,1-1 0,0 0 0,0 0 0,0 0 0,-1-1 0,8-1 0,-4 0-137,1 0-1,-1-1 0,-1 0 0,12-6 0,-13 6-796,1-1 0,-2 0 0,9-6 0,0-5-1666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13.055"/>
    </inkml:context>
    <inkml:brush xml:id="br0">
      <inkml:brushProperty name="width" value="0.1" units="cm"/>
      <inkml:brushProperty name="height" value="0.1" units="cm"/>
      <inkml:brushProperty name="color" value="#008C3A"/>
    </inkml:brush>
  </inkml:definitions>
  <inkml:trace contextRef="#ctx0" brushRef="#br0">0 130 4001,'30'-10'1760,"11"-2"145,1-1-1097,8 0-184,0 3-320,-1-1-112,-7 3-80,-2 3 272,-8-2 8,0 0 32,-5-1-1000,1-4-1432,-3-2-145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4:51.526"/>
    </inkml:context>
    <inkml:brush xml:id="br0">
      <inkml:brushProperty name="width" value="0.1" units="cm"/>
      <inkml:brushProperty name="height" value="0.1" units="cm"/>
      <inkml:brushProperty name="color" value="#008C3A"/>
    </inkml:brush>
  </inkml:definitions>
  <inkml:trace contextRef="#ctx0" brushRef="#br0">1 1 6145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5:00.283"/>
    </inkml:context>
    <inkml:brush xml:id="br0">
      <inkml:brushProperty name="width" value="0.05" units="cm"/>
      <inkml:brushProperty name="height" value="0.05" units="cm"/>
      <inkml:brushProperty name="color" value="#004F8B"/>
    </inkml:brush>
  </inkml:definitions>
  <inkml:trace contextRef="#ctx0" brushRef="#br0">26 298 8802,'3'-10'731,"0"-1"-1,0 0 1,1 1 0,0 0-1,1 0 1,8-13 0,4-7-264,-7 7-272,-6 14-117,0 0 0,1 0 0,9-14 0,6-2 219,1 1 0,30-27 0,-50 50-264,0 0-1,0 0 1,0 0-1,0 1 1,0-1-1,1 0 1,-1 1-1,0-1 1,1 0-1,-1 1 1,0 0-1,1-1 1,-1 1-1,1 0 1,-1 0-1,0-1 1,1 1 0,-1 0-1,1 1 1,-1-1-1,3 0 1,-2 1 5,1 0 0,0 0 0,-1 1 1,0-1-1,1 0 0,-1 1 1,0 0-1,1-1 0,-1 1 0,3 3 1,0 2 10,1 0 1,-1 0 0,0 0-1,-1 1 1,0-1 0,4 10-1,-4-3-17,0-1-1,-1 1 0,0 0 0,-1-1 1,0 17-1,-3 69 30,1-90-56,-5 63 106,-16 91-1,14-127 82,-2-1-1,-1 1 0,-2-2 0,-23 48 0,30-71-36,-2 0 1,1 0-1,-1-1 0,-1 0 0,-10 10 0,18-19-119,-1 0 0,1-1-1,0 1 1,-1-1 0,1 1-1,-1-1 1,1 0 0,-1 1-1,1-1 1,-1 1 0,0-1-1,1 0 1,-1 0 0,1 1-1,-1-1 1,0 0 0,1 0-1,-1 0 1,0 1 0,1-1-1,-1 0 1,1 0 0,-1 0-1,0 0 1,1 0 0,-1 0-1,0-1 1,1 1 0,-1 0-1,0 0 1,1 0 0,-1-1-1,1 1 1,-1 0 0,0-1-1,1 1 1,-2-1 0,0-1 100,0-1 0,0 0 1,0 0-1,0 1 0,0-1 1,-1-4-1,-4-6 137,-10-13 9,-49-81 37,58 93-304,2 0 0,0-1 0,0 1-1,2-1 1,-7-30 0,10 38-21,1 0 1,-1 0-1,1 0 0,0-1 1,1 1-1,0 0 0,0 0 1,0 0-1,1 0 0,0 0 1,1 1-1,2-8 1,6-7-23,-8 13 15,1 0 0,0 0 0,1 0-1,-1 1 1,11-12 0,-6 9-7,-6 6-24,0 0 0,1 0 0,0 0 0,0 1 0,0-1 0,0 1 0,0 0 0,1 0 0,-1 1 0,6-3 0,-2 3-26,1 1-1,-1 0 1,0 1 0,0 0 0,1 0 0,-1 1-1,0 0 1,0 0 0,16 5 0,-6 0-130,-1 0 1,1 1-1,20 12 0,-37-19 50,0 1 0,0 0 0,0-1 0,0 1-1,0 0 1,0 0 0,0-1 0,0 1-1,0 0 1,-1 0 0,1 0 0,0 0-1,-1 0 1,1 0 0,0 2 0,1 12-4951,-3-5 1443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5:01.720"/>
    </inkml:context>
    <inkml:brush xml:id="br0">
      <inkml:brushProperty name="width" value="0.05" units="cm"/>
      <inkml:brushProperty name="height" value="0.05" units="cm"/>
      <inkml:brushProperty name="color" value="#004F8B"/>
    </inkml:brush>
  </inkml:definitions>
  <inkml:trace contextRef="#ctx0" brushRef="#br0">0 33 5777,'40'-29'3473,"-32"25"-1614,-5 7-417,-5 7 449,2-8-1601,-18 42 1255,11 27-810,-1-32-463,3-11-91,-3 32-1,7-49-171,1-1 0,0 0 0,1 0 1,0 0-1,1 0 0,5 19 0,-3-15-10,-2-7 15,0 0 0,0 0 0,1 0 0,0 0 0,5 10 0,-7-16-24,0 0-1,-1 0 0,1 0 0,0 0 0,0 0 0,0-1 0,0 1 0,0 0 0,0 0 0,0 0 0,0-1 0,0 1 0,0-1 0,0 1 0,0-1 0,0 1 0,1-1 0,-1 0 1,0 1-1,0-1 0,0 0 0,1 0 0,-1 0 0,0 0 0,0 0 0,1 0 0,-1 0 0,0-1 0,0 1 0,1 0 0,-1-1 0,0 1 0,0-1 0,0 1 0,0-1 0,0 1 0,0-1 1,0 0-1,0 1 0,1-2 0,5-4-197,0 0-1,0 0 1,-1 0 0,0-1 0,9-12 0,21-39-3954,-25 35 1479</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5:02.051"/>
    </inkml:context>
    <inkml:brush xml:id="br0">
      <inkml:brushProperty name="width" value="0.05" units="cm"/>
      <inkml:brushProperty name="height" value="0.05" units="cm"/>
      <inkml:brushProperty name="color" value="#004F8B"/>
    </inkml:brush>
  </inkml:definitions>
  <inkml:trace contextRef="#ctx0" brushRef="#br0">1 14 8282,'5'1'2840,"0"2"449,0-3-2161,-5 0-760,0 0-136,1 0-184,1 0-160,3 0 88,13 0 48,2 0 0,42 0-56,-42 3 48,3-2-40,1-2-104,2-1-296,-1 2-256,9-5-2521,0-9 433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5:02.441"/>
    </inkml:context>
    <inkml:brush xml:id="br0">
      <inkml:brushProperty name="width" value="0.05" units="cm"/>
      <inkml:brushProperty name="height" value="0.05" units="cm"/>
      <inkml:brushProperty name="color" value="#004F8B"/>
    </inkml:brush>
  </inkml:definitions>
  <inkml:trace contextRef="#ctx0" brushRef="#br0">5 0 7114,'-5'5'6645,"9"-2"-5394,10 0-1774,35-2 501,16 3 45,-64-4-21,58 5 199,-50-7 97,2 0-4379,-11 2 1527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3:15.701"/>
    </inkml:context>
    <inkml:brush xml:id="br0">
      <inkml:brushProperty name="width" value="0.05" units="cm"/>
      <inkml:brushProperty name="height" value="0.05" units="cm"/>
      <inkml:brushProperty name="color" value="#E71224"/>
    </inkml:brush>
  </inkml:definitions>
  <inkml:trace contextRef="#ctx0" brushRef="#br0">0 0 5073,'0'0'2691,"0"0"-175,0 0-743,1 0 2850,3 6-4278,6 20-131,12 40 0,-16-40-40,4 30 0,-5-22 12,1 21-9,-1 1 0,-4 57 0,0 2 5,17 170 43,-18-245-162,-6 47 0,1-19 41,3-8-62,1-1 1,11 77 0,-6-100-65,-1-7 48,8 29 0,-10-50-27,0 0-1,-1 1 1,0-1-1,0 9 1,-1 2 43,2-10-53,0 1 0,1 0 0,0-1 0,5 15 0,4 19 83,-5-5-96,1-3 47,-2 1 0,1 39-1,-5-51-28,6 33 0,-1-13 13,-5-32 10,1 0 0,5 18 0,-5-22-5,0 2 0,0-1 0,-1 0 0,1 11 0,-2-13 18,0 1-1,1 0 1,0 0 0,1-1 0,3 12 0,-4-16-5,-1-1 1,1 0-1,-1 1 1,0-1-1,1 0 1,-1 0-1,0 1 1,0-1 0,-1 4-1,0 6-42,-1-10-1546,0-4-3571,-2-3 985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5:03.117"/>
    </inkml:context>
    <inkml:brush xml:id="br0">
      <inkml:brushProperty name="width" value="0.05" units="cm"/>
      <inkml:brushProperty name="height" value="0.05" units="cm"/>
      <inkml:brushProperty name="color" value="#004F8B"/>
    </inkml:brush>
  </inkml:definitions>
  <inkml:trace contextRef="#ctx0" brushRef="#br0">42 1 7338,'0'0'265,"0"0"-1,1 0 1,-1 1 0,0-1 0,1 0 0,-1 1 0,0-1 0,1 1 0,-1-1 0,0 0 0,0 1 0,1-1 0,-1 1 0,0-1 0,0 1 0,0-1-1,0 0 1,0 1 0,1-1 0,-1 1 0,0-1 0,0 1 0,0-1 0,0 1 0,0-1 0,-1 1 0,1-1 0,0 1 0,0-1 0,0 1 0,0 0-1,-2 10 522,3 1-624,0 0 0,4 15 0,-3-16-61,0 0 0,-1 0 0,0 18-1,-4 15 196,-1 0-1,-16 66 1,-2 18-70,19-101-216,1-15 4,0-1 0,1 1 0,1 23 0,0-30-26,1 0 0,0 0 0,0 0 0,0 0-1,1 0 1,-1-1 0,4 7 0,-4-1-323,0-5-1645,1-4-2773,-2-1 803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5:05.196"/>
    </inkml:context>
    <inkml:brush xml:id="br0">
      <inkml:brushProperty name="width" value="0.05" units="cm"/>
      <inkml:brushProperty name="height" value="0.05" units="cm"/>
      <inkml:brushProperty name="color" value="#004F8B"/>
    </inkml:brush>
  </inkml:definitions>
  <inkml:trace contextRef="#ctx0" brushRef="#br0">26 200 3681,'11'-45'2040,"-11"45"-1956,0 0 0,0 0-1,0 0 1,0 0 0,0 0-1,0 0 1,0 0 0,0 0 0,0 0-1,0 1 1,0-1 0,0 0-1,0 0 1,0 0 0,0 0 0,0 0-1,0 0 1,1 0 0,-1 0-1,0 0 1,0 0 0,0 0 0,0 0-1,0 0 1,0 0 0,0 0-1,0 0 1,0 0 0,0 0 0,0 0-1,0 0 1,0 0 0,0 0-1,0 0 1,0 0 0,0 0-1,0 0 1,1 0 0,-1 0 0,0-1-1,0 1 1,0 0 0,0 0-1,0 0 1,0 0 0,0 0 0,0 0-1,0 0 1,2 10 2601,0 12-1055,-2-20-1358,0 0 1,0-1-1,0 1 1,0 0-1,-1 0 1,1 0-1,0 0 0,-1-1 1,1 1-1,-1 0 1,1-1-1,-1 1 1,0 0-1,0-1 1,-1 3-1,2-4-268,0 0 0,-1 0 0,1 0 0,0 0 0,0 0 0,0 0 0,0 0 0,-1 0 0,1 0-1,0 0 1,0-1 0,0 1 0,0 0 0,0 0 0,-1 0 0,1 0 0,0 0 0,0 0 0,0 0 0,0 0 0,0 0-1,0-1 1,0 1 0,-1 0 0,1 0 0,0 0 0,0 0 0,0 0 0,0 0 0,0-1 0,0 1 0,0 0 0,0 0-1,0 0 1,0 0 0,0 0 0,0-1 0,0 1 0,0 0 0,0 0 0,0 0 0,0 0 0,0-1 0,0 1 0,0 0 0,0 0-1,0 0 1,0-14-11,0 1 1,1 0-1,0 0 0,4-14 0,-5 26 7,1-5-6,0 1 0,1-1 0,-1 1 0,3-6-1,-3 10-6,-1 0 0,1 0 0,0 0 0,-1 0-1,1 0 1,0 0 0,0 0 0,0 0 0,-1 0-1,1 0 1,0 0 0,0 0 0,0 0-1,1 1 1,-1-1 0,0 1 0,2-2 0,-3 2 0,0 0 0,0 0 0,0 0 0,0 0 1,1 0-1,-1 0 0,0 0 0,0 0 1,0 0-1,0 0 0,1 0 0,-1 0 0,0 1 1,0-1-1,0 0 0,0 0 0,1 0 1,-1 0-1,0 0 0,0 0 0,0 0 1,0 0-1,0 1 0,0-1 0,1 0 0,-1 0 1,0 0-1,0 0 0,0 0 0,0 1 1,0-1-1,0 0 0,0 0 0,0 0 0,0 0 1,0 1-1,0-1 0,0 0 0,0 0 1,0 12 157,0-11-90,0-1 0,0 1 1,0 0-1,0 0 0,0 0 0,0-1 1,0 1-1,-1 0 0,1 0 0,0 0 1,-1-1-1,1 1 0,-1 0 0,1-1 1,-1 1-1,1 0 0,-1-1 0,1 1 1,-1-1-1,1 1 0,-1 0 0,0-1 1,-1 1-1,2-1-50,0 0 1,-1 0 0,1-1-1,0 1 1,0 0 0,-1 0-1,1-1 1,0 1 0,0 0-1,-1 0 1,1-1 0,0 1-1,0 0 1,0-1 0,0 1-1,0 0 1,-1-1 0,1 1-1,0 0 1,0-1 0,0 1-1,0 0 1,0-1 0,0 1-1,0 0 1,0-1 0,0 0-1,1-11 5,-1 10 2,0-4-18,0-1 1,1 1 0,0-1-1,0 1 1,1 0-1,2-7 1,-1 2-9,-2 9 7,0 0 0,0 0 0,0 0 0,0 0 0,0 0 0,0 0 0,0 0 0,1 0 0,2-3 0,-4 5-3,1-1 1,-1 1 0,1-1 0,-1 1-1,1-1 1,-1 1 0,1 0 0,0-1 0,-1 1-1,1 0 1,0-1 0,-1 1 0,1 0-1,0 0 1,-1-1 0,1 1 0,0 0-1,-1 0 1,1 0 0,0 0 0,1 0-1,3 19-559,-3-7 575,-1 1 1,0-1-1,-1 1 1,-2 20-1,2-28 9,-2 0 0,1-1-1,0 1 1,-1-1 0,0 1 0,0-1 0,0 0 0,0 0 0,-1 0-1,0 0 1,0 0 0,0 0 0,0-1 0,0 0 0,-8 6-1,10-8 2,0 0 1,0 0-1,0 0 0,0-1 0,-1 1 0,1 0 0,0-1 0,-1 1 0,1-1 0,0 1 0,-1-1 0,1 0 0,0 1 0,-1-1 0,1 0 1,-1 0-1,1 0 0,0 0 0,-1 0 0,1 0 0,-1-1 0,1 1 0,0 0 0,-1-1 0,1 1 0,0-1 0,-1 1 0,1-1 0,0 0 1,0 0-1,-1 1 0,1-1 0,0 0 0,-1-1 0,0 0-4,1 0-1,-1-1 1,1 1 0,0 0-1,-1 0 1,1-1 0,0 1-1,1 0 1,-1-1 0,0 1-1,1-1 1,-1 1 0,1-1-1,0 1 1,0-1 0,0 0-1,0 1 1,1-5 0,0 2-14,0 0 1,0 1 0,1-1-1,0 1 1,-1-1-1,5-5 1,-5 9-9,0-1 0,-1 1 1,1 0-1,0 0 0,0-1 0,0 1 0,0 0 0,1 0 0,-1 0 0,0 0 1,0 0-1,1 1 0,-1-1 0,0 0 0,1 1 0,-1-1 0,1 1 1,-1-1-1,1 1 0,-1-1 0,1 1 0,-1 0 0,1 0 0,1 0 0,-2 0-10,1 1-1,-1-1 1,0 1-1,1 0 1,-1-1-1,0 1 0,1 0 1,-1 0-1,0 0 1,0 0-1,0 0 1,0 0-1,0 0 0,0 0 1,0 0-1,0 0 1,0 1-1,-1-1 0,1 0 1,0 1-1,-1-1 1,1 3-1,1 1-3,0 1 1,0 0-1,-1-1 0,1 9 0,-2-9 13,0 0-1,0 0 0,0 0 1,-1 0-1,1 0 0,-4 9 1,4-12 31,-1 1 0,0 0 0,-1-1 0,1 1 0,0-1 0,-1 1 0,1-1 0,-1 0 0,0 0 0,1 0 0,-1 1 0,0-2 0,-4 4 0,6-5-3,-1 0 1,1 1-1,-1-1 0,0 0 1,1 0-1,-1 0 0,1 0 0,-1 0 1,1 0-1,-1 0 0,1 0 1,-1 0-1,1 0 0,-1 0 0,0 0 1,1 0-1,-1 0 0,1 0 1,-1 0-1,1-1 0,-1 1 0,1 0 1,-1 0-1,1-1 0,-1 1 1,1 0-1,-1-1 0,1 1 0,0 0 1,-1-1-1,1 1 0,0-1 1,-1 1-1,1-1 0,0 1 1,-1-1-1,-9-19 18,6 0-48,0-19-63,4 37 66,0 0 0,0 0 0,0 0 0,0 0 0,0 0 1,1 0-1,-1 1 0,1-1 0,-1 0 0,1 0 1,-1 0-1,1 1 0,0-1 0,0 0 0,0 1 1,0-1-1,0 1 0,0-1 0,1 1 0,-1-1 1,0 1-1,1 0 0,-1 0 0,1 0 0,1-2 0,-1 3-13,0-1 0,0 1-1,0-1 1,0 1 0,-1 0-1,1-1 1,0 1 0,0 0-1,0 0 1,0 0 0,0 1-1,0-1 1,0 0 0,0 1-1,-1-1 1,1 1-1,0 0 1,0 0 0,-1 0-1,4 1 1,-3 0 14,0-1-1,0 1 0,0 0 1,0 0-1,0 0 1,-1 0-1,1 0 1,-1 0-1,1 0 1,-1 0-1,0 1 1,0-1-1,0 0 1,0 1-1,0-1 1,0 1-1,-1 0 1,1-1-1,-1 1 0,0-1 1,1 1-1,-1 0 1,0-1-1,-1 1 1,1 0-1,-1-1 1,1 1-1,-1-1 1,-1 5-1,0-1 27,-1 1 1,0-1-1,0 1 0,0-1 0,-1 0 1,0 0-1,0-1 0,0 1 0,-1-1 1,-5 5-1,8-8 24,0 0-1,-1-1 1,1 1-1,-1-1 1,1 1 0,-1-1-1,-3 1 1,6-2-140,0 0-1,-1 1 1,1-1 0,-1 0 0,1 0-1,-1 0 1,1 0 0,-1 0 0,1 0-1,0 0 1,-1 0 0,1 0 0,-1 0 0,1 0-1,-1 0 1,1 0 0,-1 0 0,1-1-1,0 1 1,-1 0 0,1 0 0,-1 0 0,1-1-1,0 1 1,-1 0 0,1 0 0,0-1-1,-1 1 1,1 0 0,0-1 0,-1 1-1,1-1 1,0 1 0,0 0 0,-1-1 0,1 1-1,0-1 1,0 1 0,0-1 0,0 1-1,-1 0 1,1-1 0,0 1 0,0-1-1,0 1 1,0-1 0,0 1 0,0-1 0,0 1-1,1-1 1,-1 1 0,0-1 0,1-12-3261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17.885"/>
    </inkml:context>
    <inkml:brush xml:id="br0">
      <inkml:brushProperty name="width" value="0.05" units="cm"/>
      <inkml:brushProperty name="height" value="0.05" units="cm"/>
      <inkml:brushProperty name="color" value="#004F8B"/>
    </inkml:brush>
  </inkml:definitions>
  <inkml:trace contextRef="#ctx0" brushRef="#br0">4 0 7802,'0'2'2496,"0"-1"505,-1 0-2041,-1 1-392,1-1-224,1 0-40,0 0-176,0 1-104,0-1-200,0 0-320,0 1-2640,0-1 615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38.042"/>
    </inkml:context>
    <inkml:brush xml:id="br0">
      <inkml:brushProperty name="width" value="0.05" units="cm"/>
      <inkml:brushProperty name="height" value="0.05" units="cm"/>
    </inkml:brush>
  </inkml:definitions>
  <inkml:trace contextRef="#ctx0" brushRef="#br0">4033 5 3513,'-1'-4'9158,"-3"7"-5468,-10 19-4647,0 0 1415,-98 131 484,30-45-269,71-92-600,0 1 1,-12 30-1,-7 10-28,25-49-35,-20 32 279,-39 49-1,-14 15-42,58-85-150,-4 6-123,22-23 26,-24 31 105,23-30-83,1-1 1,-1 1-1,0-1 0,0 1 0,0-1 1,0 0-1,-1 0 0,-6 3 1,4-3 13,1 1 0,-1 0 0,0 1 0,1-1-1,0 1 1,0 0 0,-8 9 0,-16 12 94,9-9-79,0 0 1,2 2-1,-23 27 1,25-28-28,-3 6-30,-16 15 45,34-37-33,-4 3-8,0 0 0,1 1 1,0-1-1,0 1 0,0-1 0,0 1 1,0 0-1,1 1 0,-5 10 0,2-4 10,0 0 0,-1 0 0,-15 18 0,11-16 22,-12 23 0,-7 14-53,2-9 37,17-27-20,2-2 15,-23 21-1,3-2-38,26-28 35,-1 0-1,0-1 1,1 1-1,-1-1 1,-1 1-1,1-1 0,0-1 1,-1 1-1,-7 3 1,8-4-3,0 0 0,1-1 0,-1 1 0,1 1 0,0-1 0,0 0 0,0 1-1,-4 3 1,-16 12 31,11-10-28,0 1 1,1 0-1,0 1 1,1 0-1,0 0 1,-17 23-1,12-15-34,-47 68 167,26-36 68,26-35-183,-10 10 1,18-23-23,1-1-1,-1 0 0,1 1-1,-1-1 1,1 1 0,0 0 0,0-1 0,-1 1 0,1 0 0,0 0 0,1 0-1,-1 0 1,0 0 0,0 3 0,-1 6 20,-1 0 0,0 0 0,-6 14 0,5-18-11,0 0 0,-1 0-1,-1 0 1,1-1 0,-1 0 0,-10 9-1,9-8-1,-1 0 12,5-5-14,0 1 0,0 0 0,1-1 0,-1 1-1,1 0 1,-1 1 0,1-1 0,0 0 0,0 1 0,1-1 0,-3 5 0,1-1-2,-1 0-1,1-1 1,-2 0-1,1 0 1,-1 0-1,0-1 1,0 0-1,0 0 0,-1 0 1,-11 8-1,-9 6-15,20-14 29,1-1 1,-1 0-1,0 0 1,-7 3-1,-10 8 34,7-3-11,4-4-3,1 1 0,0 0 1,-11 12-1,9-9 75,-19 16 0,16-16-33,1 2 0,1 0 0,-18 21-1,-8 9 152,-30 31-279,62-66 45,1 1-1,0-1 1,-7 13 0,-6 9 69,-6 3-24,15-21-58,1 0 1,1 0-1,-16 30 1,19-30 43,-2-1 1,1 1 0,-2-1-1,0-1 1,0 1-1,-1-1 1,0-1-1,-1 0 1,0-1-1,-1 0 1,0 0-1,-16 8 1,14-8 0,1 1 1,0 1-1,0 0 1,-15 18-1,-3 2 9,-29 34-21,16-16-46,23-25 55,-22 34 0,-13 13-65,46-59 65,1 0 0,0 1-1,-12 22 1,-2-4-2,19-26-15,0 0 1,0 0-1,0 1 0,1-1 0,0 1 0,-4 9 0,4-9-6,0 0 1,-1 0-1,0 0 0,0 0 1,0 0-1,-8 6 0,-1 3-29,9-10 27,0 0 0,0-1 0,0 0 0,-1 1-1,0-2 1,0 1 0,0-1 0,0 1 0,0-2 0,-12 6-1,13-6 16,1 0 0,-1 1-1,0-1 1,1 1-1,0 0 1,0 0 0,0 0-1,-4 5 1,-11 11-39,7-9-11,1 1-1,-13 15 0,13-13 70,-19 18 0,-19 15-8,3 2 1,-40 55-1,56-69-52,-46 42 0,2 3 82,68-73-21,0 0 0,-9 12 0,11-13-20,-1 0 1,0 0-1,0 0 1,-8 7-1,-9 9 81,18-17-74,-1-1 0,1 1 0,0-1 0,-1 0 0,0 0 0,0 0 0,0-1 0,0 0 0,-4 3 0,0-2-30,1 1 0,-13 9 1,5-2-2,5-4 39,1 1 1,0 1 0,0 0-1,1 0 1,-11 15-1,7-9-50,-52 55-31,60-66 61,-11 12 38,-25 37 0,-5 6-94,-84 96 10,118-141 37,9-12 1,-16 20 40,-28 46 0,42-62-31,0-1 1,-1 1-1,1-1 0,-9 8 1,-13 14 26,8-8 228,3-4-953,7-4-3466,8-10 141,1-1-283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39.027"/>
    </inkml:context>
    <inkml:brush xml:id="br0">
      <inkml:brushProperty name="width" value="0.05" units="cm"/>
      <inkml:brushProperty name="height" value="0.05" units="cm"/>
    </inkml:brush>
  </inkml:definitions>
  <inkml:trace contextRef="#ctx0" brushRef="#br0">35 1 8578,'11'3'5428,"-12"6"-2275,-3 9-2946,-8 92 60,10-100-168,0 0 0,-1 0 0,0 0 1,-1 0-1,-5 10 0,7-16-44,1-3-51,1 0 1,-1 0 0,1 0-1,0 0 1,0 0 0,-1 0-1,1 0 1,0 0 0,0 0-1,0 0 1,0 0 0,0 0-1,0 0 1,0 0 0,0 0-1,1 0 1,-1 0 0,0 0-1,1 0 1,-1 0 0,0 0-1,1 0 1,-1 0 0,1-1-1,0 1 1,-1 0 0,1 0-1,0 0 1,-1-1 0,1 1-1,0 0 1,0-1 0,-1 1-1,1-1 1,0 1 0,0-1-1,2 1 1,16 2-1,0 0-1,20-1 1,-34-2-2,0 0 0,-1-1 0,1 1 0,-1-1 1,7-1-1,6-1-1,-10 2-134,0-1 1,0 1-1,0-1 0,0-1 0,-1 1 0,11-6 0,-11 4-765,1 1-1,-1-1 0,0-1 0,-1 1 0,1-1 1,6-8-1,12-19-3508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43.149"/>
    </inkml:context>
    <inkml:brush xml:id="br0">
      <inkml:brushProperty name="width" value="0.05" units="cm"/>
      <inkml:brushProperty name="height" value="0.05" units="cm"/>
    </inkml:brush>
  </inkml:definitions>
  <inkml:trace contextRef="#ctx0" brushRef="#br0">633 0 6113,'1'0'297,"-1"0"0,1 0 0,-1 0 0,1 0-1,-1 0 1,1 0 0,-1 0 0,1 0 0,-1 0-1,1 0 1,-1 1 0,0-1 0,1 0 0,-1 0-1,1 0 1,-1 1 0,1-1 0,-1 0 0,0 0-1,1 1 1,-1-1 0,1 0 0,-1 1 0,0 0-141,0-1 1,1 1-1,-1-1 1,0 1-1,0-1 1,0 1 0,-1-1-1,1 0 1,0 1-1,0-1 1,0 1-1,0-1 1,0 1-1,0-1 1,-1 1 0,1-1-1,0 0 1,0 1-1,-1 0 1,-22 22 667,18-18-456,-124 108 840,58-54-860,-121 110 210,190-167-557,-11 10 42,0-1 0,-1 0 1,0-1-1,-27 14 0,37-22-31,1-1-1,-1 0 1,0 0-1,1 0 1,-1 0 0,0 0-1,0-1 1,0 1-1,0-1 1,1 0-1,-1 0 1,-4-1-1,5 0-5,0 0-1,1 0 0,-1 0 1,0 0-1,0-1 1,1 1-1,-1-1 1,1 0-1,0 1 0,-1-1 1,1 0-1,0 0 1,0-1-1,0 1 1,1 0-1,-1-1 1,-2-4-1,-1-2-13,1 1 0,0-1 0,1 0 0,0 0 0,1 0 0,0-1 0,0 1 0,1-1-1,0 1 1,0-1 0,1 1 0,1-1 0,0 1 0,0-1 0,1 1 0,0-1 0,0 1 0,1 0 0,0 0 0,1 0 0,0 0 0,0 1 0,1 0 0,0 0 0,12-15 0,-14 20-15,0 0 1,0 0-1,1 0 1,-1 0-1,1 1 1,-1-1-1,1 1 1,0 0-1,0 0 1,0 0-1,0 1 1,1-1-1,-1 1 1,0 0-1,0 0 1,1 0-1,-1 1 1,1 0-1,5 0 1,-3 1-15,-1 0 0,1 1 1,-1 0-1,0 0 0,0 0 0,1 1 1,-1 0-1,-1 0 0,1 0 1,0 1-1,-1 0 0,8 7 1,11 11-11,-2 1 1,0 1 0,-1 0-1,-2 2 1,25 42 0,-25-33 66,-1 1 0,-2 1 1,-2 0-1,10 44 1,-22-78-74,0 6 206,-2-9-159,0 0-1,0 0 1,0 0-1,0 0 1,0 0-1,0 0 1,0 1-1,0-1 1,0 0-1,0 0 1,0 0-1,0 0 1,0 0-1,0 0 1,0 0-1,0 0 1,0 0-1,0 0 1,0 1-1,0-1 1,0 0-1,0 0 0,0 0 1,0 0-1,0 0 1,0 0-1,0 0 1,0 0-1,0 0 1,0 0-1,-1 0 1,1 0-1,0 1 1,0-1-1,0 0 1,0 0-1,0 0 1,0 0-1,0 0 1,0 0-1,0 0 1,0 0-1,-1 0 1,1 0-1,0 0 1,0 0-1,0 0 1,0 0-1,0 0 1,0 0-1,0 0 0,0 0 1,0 0-1,0 0 1,-1 0-1,1 0 1,0 0-1,0 0 1,0 0-1,0 0 1,0-1-1,0 1 1,0 0-1,0 0 1,0 0-1,-1-5-1178,2-24-2015,4-37-78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43.637"/>
    </inkml:context>
    <inkml:brush xml:id="br0">
      <inkml:brushProperty name="width" value="0.05" units="cm"/>
      <inkml:brushProperty name="height" value="0.05" units="cm"/>
    </inkml:brush>
  </inkml:definitions>
  <inkml:trace contextRef="#ctx0" brushRef="#br0">12 0 7930,'0'2'2776,"0"-1"313,0 0-1793,0 0-904,0 1 48,0-1-24,0 0 25,-1 2-113,0-1-56,-1 1-104,1 2-72,0-1-88,0 1 16,-1-2-192,1-1-632,0 1-1081,1-2-1664,1 0-423</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45.575"/>
    </inkml:context>
    <inkml:brush xml:id="br0">
      <inkml:brushProperty name="width" value="0.05" units="cm"/>
      <inkml:brushProperty name="height" value="0.05" units="cm"/>
    </inkml:brush>
  </inkml:definitions>
  <inkml:trace contextRef="#ctx0" brushRef="#br0">122 64 5665,'43'-57'3085,"-36"51"2223,-5 10-3740,-5 12-2210,3-14 1117,-4 21-310,-9 34 0,10-47-129,-4 14 57,-1-1 0,-2 0 0,0 0 0,-19 30 0,-3-2 74,18-31 52,-20 40 1,27-45 649,8-17-861,-1 0 0,0 0 1,1 0-1,-1 0 0,1 0 0,0 0 0,-1 0 0,1 0 1,0 0-1,2-3 0,4-8 2,10-19-24,1 0 0,2 2 1,0 0-1,40-42 0,-47 58 4,2 0 0,0 1 1,0 1-1,1 0 0,1 1 1,-1 1-1,35-15 0,-49 24-1,0 0-1,0 1 0,0-1 1,0 1-1,0-1 0,0 1 1,0 0-1,0 0 1,0 0-1,0 0 0,0 0 1,0 0-1,0 0 0,2 1 1,-3 0 2,0 0 0,0-1 0,0 1 0,0 0 0,0 0 0,0 0 0,0-1 0,0 1 0,0 0 0,-1 0 0,1 0 0,0 0 0,-1 1 0,1-1 0,-1 0 0,1 0 0,-1 0 0,1 0 0,-1 1 0,0-1 1,0 0-1,0 0 0,0 1 0,0 0 0,1 6-11,-1 0 0,0 0 0,-1 1 0,1-1 0,-2 0 0,-2 10 0,-19 45 11,1-1 62,22-62-52,0 0 1,0 0 0,0 0 0,0 0 0,0 0-1,0 0 1,0 0 0,0 0 0,0 0 0,0 0-1,0 0 1,0 0 0,0 0 0,0 0 0,0 0-1,0 0 1,0 1 0,0-1 0,0 0 0,0 0-1,0 0 1,0 0 0,0 0 0,0 0 0,0 0-1,0 0 1,0 0 0,1 0 0,-1 0 0,0 0-1,0 0 1,0 0 0,0 0 0,0 0-1,0 0 1,0 0 0,0 0 0,0 0 0,0 0-1,0 0 1,0 0 0,0 0 0,0 0 0,0 0-1,0 0 1,0 0 0,1 0 0,-1 0 0,0 0-1,0 0 1,0 0 0,0 0 0,0 0 0,0 0-1,0 0 1,0 0 0,0 0 0,0 0 0,0 0-1,0 0 1,0 0 0,0 0 0,0 0 0,8-4 132,15-14-50,75-65-55,6 8-27,-64 48-2,-35 23 1,-1 1 2,0 0 0,-1 0 0,1 1 0,0 0 0,1 0 0,-1 0 0,0 0 0,0 0-1,7-1 1,-11 3-2,1 1-1,-1-1 0,0 0 0,1 0 1,-1 0-1,0 1 0,1-1 1,-1 0-1,0 0 0,1 1 0,-1-1 1,0 0-1,1 1 0,-1-1 0,0 0 1,0 1-1,0-1 0,1 0 0,-1 1 1,0-1-1,0 0 0,0 1 1,0-1-1,0 1 0,0-1 0,1 1 1,-1-1-1,0 0 0,0 1 0,0-1 1,-1 1-1,1 18-7,0-16 13,-3 20 21,-1-1-1,-1 0 0,-14 37 0,12-40-96,1 1-1,1 0 0,0 0 0,1 0 0,0 27 0,4-44-42,0 0-1,0 1 0,0-1 0,1 0 0,0 0 0,0 1 0,1 2 1,-2-5-21,0 0 0,1 0 1,-1 0-1,1-1 1,-1 1-1,1 0 0,-1 0 1,1-1-1,0 1 1,-1 0-1,1-1 1,0 1-1,-1 0 0,1-1 1,0 1-1,0-1 1,0 1-1,0-1 1,-1 0-1,1 1 0,0-1 1,0 0-1,0 0 1,0 1-1,0-1 0,0 0 1,0 0-1,0 0 1,0 0-1,1 0 1,16-6-3101,6-4-282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45.946"/>
    </inkml:context>
    <inkml:brush xml:id="br0">
      <inkml:brushProperty name="width" value="0.05" units="cm"/>
      <inkml:brushProperty name="height" value="0.05" units="cm"/>
    </inkml:brush>
  </inkml:definitions>
  <inkml:trace contextRef="#ctx0" brushRef="#br0">188 1 8834,'-6'19'4546,"-10"9"-3079,5-8-1259,-5 11-35,-22 63 0,33-80-143,1 1-1,1 0 1,0 0 0,1 0-1,1 0 1,1 29 0,0-40-76,0-1 1,1 1 0,-1-1 0,1 1 0,0-1 0,0 1-1,4 5 1,-5-8 22,0 0 0,1-1 0,-1 1 0,1-1 0,-1 1 0,1 0 0,0-1 0,-1 1 0,1-1 0,0 1 0,-1-1 0,1 1-1,0-1 1,-1 0 0,1 1 0,0-1 0,0 0 0,0 0 0,-1 0 0,1 1 0,0-1 0,0 0 0,0 0 0,-1 0 0,1 0 0,0 0 0,0 0 0,0-1-1,-1 1 1,1 0 0,0 0 0,0 0 0,-1-1 0,1 1 0,0-1 0,0 1 0,-1 0 0,1-1 0,0 1 0,0-2 0,27-22-4658,-11 7 1525</inkml:trace>
  <inkml:trace contextRef="#ctx0" brushRef="#br0" timeOffset="1">1 157 6265,'5'-5'3217,"0"1"-312,3 2-1089,8-3-1608,2 4-176,7 1 0,7-6-56,-3 5 56,6-1-72,-4-2 56,5-3-792,-7 7-2105,-2-5 473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46.350"/>
    </inkml:context>
    <inkml:brush xml:id="br0">
      <inkml:brushProperty name="width" value="0.05" units="cm"/>
      <inkml:brushProperty name="height" value="0.05" units="cm"/>
    </inkml:brush>
  </inkml:definitions>
  <inkml:trace contextRef="#ctx0" brushRef="#br0">393 7 10330,'-4'-7'3169,"1"11"680,-12 9-2857,-8 6-576,-16 17-96,-3 5-280,-12 13-112,3-2 144,2 2-80,12-11 40,4-4-280,12-15-56,6-9-512,8-11-240,9-12-1537,7-9-984,6-12-232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3:17.018"/>
    </inkml:context>
    <inkml:brush xml:id="br0">
      <inkml:brushProperty name="width" value="0.05" units="cm"/>
      <inkml:brushProperty name="height" value="0.05" units="cm"/>
      <inkml:brushProperty name="color" value="#E71224"/>
    </inkml:brush>
  </inkml:definitions>
  <inkml:trace contextRef="#ctx0" brushRef="#br0">26 273 5649,'-8'-16'977,"6"11"106,-1-1-1,0 1 1,-7-10 0,10 13 1963,4 8-1666,2 12-1216,-5-14-146,1 0-1,-1 1 1,1-1 0,0 0-1,4 6 1,70 103 143,-72-105-139,5 7 8,1 0 0,0 0 1,1-1-1,19 20 0,-29-33-21,1 0 0,-1 0 0,0 0 0,1 0 0,-1 0 0,1 0 0,-1 0 0,1 0-1,-1 0 1,1-1 0,0 1 0,-1-1 0,1 1 0,0-1 0,0 0 0,-1 0 0,1 1 0,0-1-1,-1 0 1,1-1 0,0 1 0,0 0 0,1-1 0,0 0 37,0 0-1,0-1 1,0 0 0,-1 1-1,1-1 1,-1 0 0,1 0-1,-1 0 1,0 0-1,0-1 1,4-4 0,1-4 98,0-1 0,-1 1 1,0-1-1,7-24 0,33-124-98,-32 112-380,-4 14-1184,0 1-1,19-36 1,1 19-1731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46.696"/>
    </inkml:context>
    <inkml:brush xml:id="br0">
      <inkml:brushProperty name="width" value="0.05" units="cm"/>
      <inkml:brushProperty name="height" value="0.05" units="cm"/>
    </inkml:brush>
  </inkml:definitions>
  <inkml:trace contextRef="#ctx0" brushRef="#br0">1 2 7834,'15'-2'2192,"-3"11"657,-6 7-2041,-1 17-448,-1 15-32,1 8-80,2 3-104,4 8-56,5-11-80,-4-6-424,5-14-2521,0-6 633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47.545"/>
    </inkml:context>
    <inkml:brush xml:id="br0">
      <inkml:brushProperty name="width" value="0.05" units="cm"/>
      <inkml:brushProperty name="height" value="0.05" units="cm"/>
    </inkml:brush>
  </inkml:definitions>
  <inkml:trace contextRef="#ctx0" brushRef="#br0">12 1 8074,'-9'3'3321,"7"0"-1395,8 1-760,35 5-1172,57 7-1,50-2 56,-105-10-20,327 34 4,187 14-94,-370-43 99,-159-7-8,-21-1 3,0-1-1,0 1 0,8-2 1,-10 2 439,-10-1-4233,3 0 1106</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51.736"/>
    </inkml:context>
    <inkml:brush xml:id="br0">
      <inkml:brushProperty name="width" value="0.05" units="cm"/>
      <inkml:brushProperty name="height" value="0.05" units="cm"/>
    </inkml:brush>
  </inkml:definitions>
  <inkml:trace contextRef="#ctx0" brushRef="#br0">75 16 7226,'-66'-15'2999,"58"15"6,10 3-1463,16 3-756,24-2-751,122 15 54,269 32 54,-360-48-113,238 1-11,-302-4-19,-7 0 8,1 0 1,0 0-1,0 0 0,-1-1 0,1 1 1,0-1-1,0 1 0,-1-1 0,4-1 1,-5 0-430,-2 2-3453,0 0 878</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54.529"/>
    </inkml:context>
    <inkml:brush xml:id="br0">
      <inkml:brushProperty name="width" value="0.05" units="cm"/>
      <inkml:brushProperty name="height" value="0.05" units="cm"/>
    </inkml:brush>
  </inkml:definitions>
  <inkml:trace contextRef="#ctx0" brushRef="#br0">602 1 9266,'1'3'2143,"-1"-2"-1906,1-1 1,-1 1-1,0 0 1,0-1-1,0 1 1,0 0-1,0 0 1,0-1-1,0 1 1,0 0-1,0-1 1,0 1-1,0 0 1,0-1-1,-1 1 1,1 0-1,0-1 1,0 1-1,-1 0 1,1-1-1,0 1 1,-1 0-1,-2 5 136,-98 240-87,36-92-13,50-121-32,-2-1 0,-36 49 1,52-80-204,1 0 1,-1 0 0,0 1-1,0-1 1,0 0 0,0 0 0,0 0-1,-1 0 1,1 0 0,0 0 0,0-1-1,0 1 1,-3 1 0,4-3 4,-1 1 1,0 0 0,0 0-1,0 0 1,0 0 0,0-1-1,0 1 1,1-1 0,-1 1-1,0 0 1,0-1-1,1 1 1,-1-1 0,0 1-1,1-1 1,-1 0 0,0 1-1,1-1 1,-1 0 0,1 0-1,-1 1 1,1-1 0,-1-1-1,-12-20 172,1 0 0,1 0 0,0-1-1,2-1 1,-6-26 0,6 20-229,-1 2-1,-25-50 1,34 76 14,1 1 0,-1-1 1,0 1-1,0-1 0,0 1 0,0 0 1,0-1-1,-1 1 0,1 0 0,0 0 0,-1 0 1,1 0-1,0 0 0,-1 0 0,1 0 1,-1 0-1,1 1 0,-1-1 0,0 1 1,1-1-1,-1 1 0,-2-1 0,2 1-9,-1 0 0,1 1 0,-1-1 0,1 1-1,0 0 1,-1-1 0,1 1 0,0 0 0,0 0-1,0 1 1,-1-1 0,1 0 0,-3 4 0,-4 3-103,0 1 1,1 0-1,0 0 1,-12 20 0,-21 40-966,36-59 577,1 1 0,0-1 0,0 1 0,1 0 0,-2 11 0,5-20 151,-1 0 0,1 1 0,0-1 0,0 0 1,0 1-1,0-1 0,1 0 0,-1 1 0,2 2 0,11 20-3133</inkml:trace>
  <inkml:trace contextRef="#ctx0" brushRef="#br0" timeOffset="1">733 303 9730,'0'0'65,"0"1"-1,0-1 1,0 0-1,0 0 1,0 0-1,0 0 1,0 0-1,0 0 1,0 0-1,0 0 1,0 0-1,0 0 1,0 0-1,0 0 1,0 0-1,0 0 1,0 0-1,1 0 1,-1 0-1,0 0 1,0 0-1,0 0 1,0 1-1,0-1 1,0 0-1,0 0 1,0 0-1,0 0 1,0 0-1,0 0 1,0 0-1,0 0 1,0 0-1,1 0 1,-1 0-1,0 0 1,0 0-1,0-1 1,0 1 0,0 0-1,0 0 1,0 0-1,0 0 1,0 0-1,0 0 1,0 0-1,0 0 1,0 0-1,0 0 1,0 0-1,0 0 1,1 0-1,-1 0 1,0 0-1,0 0 1,0 0-1,0 0 1,0 0-1,0 0 1,0-1-1,0 1 1,0 0-1,0 0 1,0 0-1,0 0 1,0 0-1,0 0 1,0 0-1,0 0 1,-1 8 1204,-3 15-1789,3-20 868,-7 39-239,1 1-1,2 0 1,2 1 0,2-1-1,2 1 1,8 59-1,-4-91 18,-5-12-114,0 0 0,0 0 1,0 1-1,0-1 0,0 0 0,0 0 0,1 0 0,-1 0 1,0 0-1,0 0 0,0 0 0,1 0 0,-1 1 0,0-1 1,0 0-1,0 0 0,0 0 0,1 0 0,-1 0 1,0 0-1,0 0 0,0 0 0,1 0 0,-1 0 0,0 0 1,0 0-1,0 0 0,1 0 0,-1 0 0,0-1 1,0 1-1,1 0 0,1-2 80,1 0-1,-1 0 1,0-1 0,1 1-1,-1-1 1,2-2-1,2-4-171,7-6 153,-4 5-20,0-1-1,-1 0 1,0-1 0,-1 0-1,7-16 1,92-229 537,-106 247-457,0 10-236,0 0 0,0 0 1,0-1-1,0 1 0,0 0 1,0 0-1,0 0 0,-1 0 1,1 0-1,0 0 0,0 0 1,0 0-1,0 0 0,0 0 1,-1-1-1,1 1 1,0 0-1,0 0 0,0 0 1,0 0-1,-1 0 0,1 0 1,0 0-1,0 0 0,0 0 1,0 0-1,0 0 0,-1 0 1,1 0-1,0 1 0,0-1 1,0 0-1,0 0 0,-1 0 1,1 0-1,0 0 0,0 0 1,0 0-1,0 0 0,0 0 1,0 0-1,-1 1 0,1-1 1,0 0-1,0 0 0,0 0 1,0 0-1,0 0 0,0 1 1,-1 0-3139</inkml:trace>
  <inkml:trace contextRef="#ctx0" brushRef="#br0" timeOffset="2">1051 587 7858,'16'-2'1438,"25"-1"0,-41 3-1366,1 0 1,-1-1-1,1 1 0,-1 0 0,1 0 0,-1 0 1,0 0-1,1 0 0,-1 1 0,1-1 0,-1 0 1,1 0-1,-1 0 0,1 0 0,-1 0 0,1 1 0,-1-1 1,1 0-1,-1 0 0,0 1 0,1-1 0,-1 0 1,0 1-1,1-1 0,-1 0 0,0 1 0,1-1 0,-1 0 1,0 1-1,1-1 0,-1 1 0,0-1 0,0 1 1,0 0-1,-6 13 1315,3-9-1129,-2 7 80,0 0 0,-3 13 1,-7 21 58,5-24-238,-10 36 0,17-48-153,0 0-1,1 1 1,1-1 0,0 1-1,0-1 1,2 12 0,-2-21-9,1-1 0,0 1 0,0 0 0,0 0 0,0 0 1,1 0-1,-1-1 0,0 1 0,0 0 0,0 0 0,1 0 0,-1-1 1,0 1-1,1 0 0,-1 0 0,1-1 0,-1 1 0,1 0 1,-1-1-1,1 1 0,-1-1 0,1 1 0,0 0 0,-1-1 1,1 0-1,0 1 0,-1-1 0,1 1 0,0-1 0,0 0 0,0 1 1,-1-1-1,1 0 0,0 0 0,0 0 0,0 0 0,-1 1 1,1-1-1,0 0 0,0-1 0,1 1 0,0 0-48,1-1 0,-1 0 1,1 0-1,-1 0 0,0 0 0,1 0 0,-1 0 0,0 0 1,0-1-1,0 0 0,4-2 0,1-5-1245,0 1 0,0-2 0,7-10 0,-13 17 924,16-24-2856</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54.898"/>
    </inkml:context>
    <inkml:brush xml:id="br0">
      <inkml:brushProperty name="width" value="0.05" units="cm"/>
      <inkml:brushProperty name="height" value="0.05" units="cm"/>
    </inkml:brush>
  </inkml:definitions>
  <inkml:trace contextRef="#ctx0" brushRef="#br0">255 663 4937,'18'1'3409,"3"2"-617,1-2-359,-1-5-2209,4-1-56,0 4-56,2-2-40,0-3-64,9-3-2825,5-4 937</inkml:trace>
  <inkml:trace contextRef="#ctx0" brushRef="#br0" timeOffset="1">299 1 6473,'5'3'4193,"-4"-2"-600,-3 3-800,1-3-2265,-2 2-136,-16 6-272,-53 57-16,36-32-8,-5-4-48,6-7-32,2 3 72,7-4-72,6-3-216,9-10-216,5-1-456,6-13-209,5-8-2631,5-9 615</inkml:trace>
  <inkml:trace contextRef="#ctx0" brushRef="#br0" timeOffset="2">216 14 6761,'15'5'2641,"-2"9"296,-4 4-1657,0 12-520,-2-2-296,1 8-64,-1-3-216,2 3-48,-2-8-112,6 4 16,-3-6-160,7-4-2408,-2-6-617,14-12-696</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55.261"/>
    </inkml:context>
    <inkml:brush xml:id="br0">
      <inkml:brushProperty name="width" value="0.05" units="cm"/>
      <inkml:brushProperty name="height" value="0.05" units="cm"/>
    </inkml:brush>
  </inkml:definitions>
  <inkml:trace contextRef="#ctx0" brushRef="#br0">54 46 9842,'-45'8'3241,"37"-8"1021,16-2-3474,141 5-726,-115-2-251,-1-1 1,1-1-1,54-10 1,-84 10 65,0 0 1,0 0-1,-1-1 0,1 1 1,-1-1-1,5-2 0,-7 4-9,-1-1 0,1 1-1,-1-1 1,1 1 0,0 0-1,-1-1 1,1 1 0,-1-1-1,1 1 1,-1-1 0,1 0 0,-1 1-1,0-1 1,1 1 0,-1-1-1,0 0 1,1 1 0,-1-1-1,0 0 1,0 0 0,0 1-1,1-1 1,-1 0 0,0 1 0,0-1-1,0 0 1,0 0 0,0 1-1,-1-1 1,1 0 0,0 0-1,0 1 1,0-1 0,-1 0-1,1 1 1,0-1 0,-1 0-1,-6-6-2843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55.592"/>
    </inkml:context>
    <inkml:brush xml:id="br0">
      <inkml:brushProperty name="width" value="0.05" units="cm"/>
      <inkml:brushProperty name="height" value="0.05" units="cm"/>
    </inkml:brush>
  </inkml:definitions>
  <inkml:trace contextRef="#ctx0" brushRef="#br0">107 76 9906,'42'-76'2777,"-41"83"855,-4 7-2855,-8 13-185,-4 9-200,-7 14-144,0 2-208,-2 13 24,5-10-64,2 0 0,8-13-72,3-3-424,4-11-288,2-10-2505,7-5-400,-1-21-928</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57.085"/>
    </inkml:context>
    <inkml:brush xml:id="br0">
      <inkml:brushProperty name="width" value="0.05" units="cm"/>
      <inkml:brushProperty name="height" value="0.05" units="cm"/>
    </inkml:brush>
  </inkml:definitions>
  <inkml:trace contextRef="#ctx0" brushRef="#br0">388 13 5761,'0'0'342,"0"0"0,1-1-1,-1 1 1,0 0 0,1 0 0,-1 0-1,0-1 1,1 1 0,-1 0 0,0-1-1,1 1 1,-1 0 0,0-1 0,0 1-1,0 0 1,1-1 0,-1 1 0,0 0-1,0-1 1,0 0 0,-5-3 4966,-16 2-1696,17 2-4510,-7 1 920,0 0 1,0 0-1,1 1 0,-1 0 0,1 0 0,-12 6 0,18-7-22,-14 6 6,-1 1 0,1 1 0,1 1 0,0 0 0,0 1 0,1 1 0,-29 26 0,27-20 23,-25 30 1,37-41-25,1 1 0,-1-1 1,2 1-1,-1 0 0,1 1 1,0-1-1,-3 15 1,6-20-22,0 1 0,0 0 0,1 0 0,0-1 1,0 1-1,0 0 0,0 0 0,0-1 0,1 1 1,0 0-1,0 0 0,0-1 0,0 1 0,3 6 1,-1-6-2,0 1 0,0-1 0,0 0 0,0 0 0,1 0 0,-1-1 0,1 1 0,0-1 0,0 0 0,5 3 0,-1-1-26,1-1 0,0 0 1,1 0-1,-1 0 0,1-1 0,-1-1 1,1 0-1,0 0 0,0-1 1,18 0-1,-12-2-140,-1 0-1,1-2 1,-1 0-1,0 0 1,0-2 0,26-10-1,-29 9-479,-1 1-1,0-2 0,0 0 0,0 0 0,-1-1 1,0 0-1,0-1 0,11-13 0,-3-5-2623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7:57.743"/>
    </inkml:context>
    <inkml:brush xml:id="br0">
      <inkml:brushProperty name="width" value="0.05" units="cm"/>
      <inkml:brushProperty name="height" value="0.05" units="cm"/>
    </inkml:brush>
  </inkml:definitions>
  <inkml:trace contextRef="#ctx0" brushRef="#br0">255 634 9354,'-44'-6'2545,"50"11"607,2 0-2656,-1 4-216,4-2-208,8-1-32,-1-1 8,7 4-8,1-1-40,7 1-240,0-8-216,2-5-2736,-11-7 559</inkml:trace>
  <inkml:trace contextRef="#ctx0" brushRef="#br0" timeOffset="1">49 11 8938,'-5'-1'154,"-33"-8"2145,33 9-1470,4 2 54,20 10 961,-13-9-1746,2 1-13,0 1-1,1-2 1,15 6-1,15-1-44,0-2 0,43 2 0,52 8 2,-24 12 27,-43-10-157,-56-17-475,-11-1 500,0 0-1,0 0 1,0 0-1,0 0 1,1 1-1,-1-1 1,0 0-1,0 0 1,0 0-1,0 0 1,1-1-1,-1 1 1,0 0-1,0 0 1,0 0 0,0 0-1,0 0 1,1 0-1,-1 0 1,0 0-1,0 0 1,0 0-1,0 0 1,0 0-1,1-1 1,-1 1-1,0 0 1,0 0-1,0 0 1,0 0-1,0 0 1,0 0 0,0-1-1,0 1 1,0 0-1,1 0 1,-1 0-1,0 0 1,0-1-1,0 1 1,0 0-1,-7-6-2383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8:01.537"/>
    </inkml:context>
    <inkml:brush xml:id="br0">
      <inkml:brushProperty name="width" value="0.05" units="cm"/>
      <inkml:brushProperty name="height" value="0.05" units="cm"/>
    </inkml:brush>
  </inkml:definitions>
  <inkml:trace contextRef="#ctx0" brushRef="#br0">65 464 7650,'13'-90'7261,"-7"47"-6005,19-80-1,-16 95-1115,20-43 0,-23 59-138,1 0 0,0 0 0,1 0 0,0 1-1,15-17 1,-20 26-5,-1 0 0,0 0 0,1 0 1,-1 0-1,1 0 0,0 1 0,0-1 0,-1 1 0,1 0 0,0 0 0,0 0 1,0 0-1,5-1 0,-7 2-1,1 0 1,-1 0 0,1 0-1,-1 1 1,1-1 0,-1 0-1,1 1 1,-1-1-1,1 1 1,-1-1 0,0 1-1,1-1 1,-1 1-1,0 0 1,1 0 0,-1 0-1,0 0 1,0 0-1,0 0 1,0 0 0,0 0-1,0 0 1,0 1 0,0-1-1,0 0 1,-1 1-1,1-1 1,-1 0 0,1 1-1,0 2 1,5 16 19,0 1 0,-2 0 0,-1-1 0,0 1 0,-1 36 1,-4-6 54,-10 62-1,-22 45 40,11-66-77,-97 312 137,119-401-177,-9 18 212,10-20-193,0-1 0,0 0-1,0 0 1,-1 1 0,1-1 0,0 0 0,0 0-1,-1 1 1,1-1 0,0 0 0,0 0-1,-1 0 1,1 1 0,0-1 0,-1 0 0,1 0-1,0 0 1,-1 0 0,1 0 0,0 0-1,-1 0 1,1 0 0,0 0 0,-1 0 0,1 0-1,0 0 1,-1 0 0,1 0 0,0 0 0,-1 0-1,1 0 1,0 0 0,-1 0 0,1 0-1,0 0 1,-1-1 0,1 1 0,0 0 0,0 0-1,-1 0 1,1-1 0,0 1 0,0 0 0,-1 0-1,1-1 1,0 1 0,0 0 0,0 0-1,-1-1 1,1 1 0,0 0 0,0-1 0,0 0-1,-8-11 169,0-2 0,2 1 0,0-1 0,-9-26 0,-9-61-89,14 42-74,2 0-1,3-1 1,2 1-1,9-101 1,-6 159-19,0 1 0,0-1 0,0 1 0,0-1 0,0 0 0,0 1 0,0-1 0,0 0 0,0 1 0,0-1-1,1 1 1,-1-1 0,0 0 0,0 1 0,1-1 0,-1 1 0,0-1 0,1 1 0,-1-1 0,0 1 0,1-1 0,-1 1 0,1-1 0,0 1-22,0 0 0,0 1 0,0-1 1,0 0-1,0 0 0,0 1 0,-1-1 0,1 1 1,0-1-1,0 1 0,0-1 0,1 2 0,4 2-26,31 21 5,-22-15 16,1 0 0,31 14 0,-36-19 2,54 22-922,-58-25 188,1 1 0,-1-2 0,1 1 0,0-1 0,0-1 0,15 0 0,11-6-2948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3:20.598"/>
    </inkml:context>
    <inkml:brush xml:id="br0">
      <inkml:brushProperty name="width" value="0.05" units="cm"/>
      <inkml:brushProperty name="height" value="0.05" units="cm"/>
      <inkml:brushProperty name="color" value="#E71224"/>
    </inkml:brush>
  </inkml:definitions>
  <inkml:trace contextRef="#ctx0" brushRef="#br0">373 84 5945,'-4'-8'1251,"3"4"-691,0 0 0,-1 0 0,1 0 1,-1 1-1,0-1 0,-1 1 0,1-1 0,0 1 0,-1 0 0,0 0 0,0 0 1,0 0-1,0 0 0,0 1 0,-7-4 0,2 2-396,-1 1 1,0 0-1,0 0 0,1 1 1,-2 0-1,1 1 0,0 0 0,0 1 1,0 0-1,0 0 0,-1 0 1,1 2-1,0-1 0,-14 5 0,16-4-182,1 0-1,-1 0 0,1 1 0,0 0 0,0 0 0,0 1 0,0 0 0,1 0 0,0 0 0,-1 0 0,1 1 0,1 0 0,-1 0 0,1 1 0,0-1 0,0 1 0,0 0 0,1 0 0,0 0 0,-4 11 0,5-8-75,-1 1 1,1 0-1,1 0 0,0 0 1,1 0-1,0 14 0,0-19 36,1 1 0,0 0 0,0 0 0,0-1 0,1 1 0,0 0 0,0-1 0,0 1 0,0-1 0,1 0 0,0 0 0,5 6 0,-7-9 31,1-1-1,-1 0 1,0 1 0,1-1-1,0 0 1,-1 0-1,1 0 1,0 0 0,-1 0-1,1 0 1,0 0-1,0 0 1,0-1-1,0 1 1,0-1 0,0 0-1,3 1 1,-1-1-10,-1-1 1,1 1 0,0-1 0,0 1-1,-1-1 1,1 0 0,0 0-1,5-3 1,3-3-34,0 0-1,0-1 1,18-16-1,-29 24 69,9-9-8,0 0-1,0-1 1,-1 1 0,0-2-1,-1 1 1,0-1 0,11-22-1,-10 18 4,-4 12 109,-4 3-78,-1 0 1,0 1-1,0-1 0,1 1 0,-1-1 1,0 1-1,0-1 0,1 0 1,-1 1-1,0-1 0,0 1 0,0-1 1,0 1-1,0-1 0,0 1 0,0-1 1,0 1-1,0-1 0,0 1 0,10 181 265,-6-101-28,-8 104 1,1-152-72,-1-1-1,-2 1 1,-1-1 0,-2-1-1,0 1 1,-17 32 0,17-44 73,-1 0 1,-1-1 0,-1 0-1,0-1 1,-2 0 0,-26 28-1,38-44-197,-1 0-1,1 1 1,-1-1-1,0 0 1,1-1-1,-1 1 1,0 0-1,0-1 1,0 0-1,0 0 1,0 0-1,-1 0 1,1 0-1,0 0 0,0-1 1,-1 0-1,1 1 1,-7-2-1,7 0-33,-1 0 0,0 0 0,1 0 0,-1 0 0,1-1 0,0 0 0,-1 0 1,1 0-1,0 0 0,0 0 0,0-1 0,1 1 0,-1-1 0,0 0 0,1 0 0,-3-3 0,-1-3-122,0-1 0,1 1 1,0-1-1,1 0 0,0 0 1,0-1-1,1 1 0,1-1 1,0 0-1,0 1 0,1-1 1,0-16-1,1 10-827,1 0 0,1-1 0,1 1 0,0 0 0,1 0 0,1 1 0,8-20 0,8-6-2880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8:02.494"/>
    </inkml:context>
    <inkml:brush xml:id="br0">
      <inkml:brushProperty name="width" value="0.05" units="cm"/>
      <inkml:brushProperty name="height" value="0.05" units="cm"/>
    </inkml:brush>
  </inkml:definitions>
  <inkml:trace contextRef="#ctx0" brushRef="#br0">109 40 8714,'36'-34'2960,"-28"28"2233,-11 12-4939,0 1 874,-9 20-1035,1 1 1,-7 32-1,9-29-46,-29 79 99,21-62-65,-18 75-1,32-110-80,1 0 1,0 14-1,2-23-2,0 0 0,0 0 0,1 0 0,-1 0-1,1 0 1,0 0 0,0 0 0,0-1-1,1 1 1,2 5 0,-3-8-8,-1 0 1,1 1-1,0-1 0,0 0 0,0 0 1,-1 0-1,1 0 0,0-1 1,0 1-1,0 0 0,1 0 0,-1-1 1,0 1-1,0 0 0,0-1 0,1 1 1,-1-1-1,0 0 0,0 1 1,1-1-1,-1 0 0,2 0 0,0 0-35,0 0 0,0 0-1,0-1 1,0 0 0,-1 0-1,1 1 1,0-1 0,-1-1-1,6-2 1,1-1-210,-1-1 0,0-1 0,0 1 0,12-14 0,-11 10-628,0-1 0,-1 0 1,0-1-1,-1 0 0,9-18 1,-3-2-2016</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8:02.840"/>
    </inkml:context>
    <inkml:brush xml:id="br0">
      <inkml:brushProperty name="width" value="0.05" units="cm"/>
      <inkml:brushProperty name="height" value="0.05" units="cm"/>
    </inkml:brush>
  </inkml:definitions>
  <inkml:trace contextRef="#ctx0" brushRef="#br0">0 1 4465,'0'0'3865,"4"0"-937,5 2-31,-9 0-2593,1-1-104,15 3-112,17 4-32,38 10 24,-30-12-64,-4 2 80,10-10-264,-7 1-248,15-10-2585,-1-19 577</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15:16.827"/>
    </inkml:context>
    <inkml:brush xml:id="br0">
      <inkml:brushProperty name="width" value="0.1" units="cm"/>
      <inkml:brushProperty name="height" value="0.1" units="cm"/>
      <inkml:brushProperty name="color" value="#008C3A"/>
    </inkml:brush>
  </inkml:definitions>
  <inkml:trace contextRef="#ctx0" brushRef="#br0">1 0 14491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15:32.017"/>
    </inkml:context>
    <inkml:brush xml:id="br0">
      <inkml:brushProperty name="width" value="0.1" units="cm"/>
      <inkml:brushProperty name="height" value="0.1" units="cm"/>
      <inkml:brushProperty name="color" value="#E71224"/>
    </inkml:brush>
  </inkml:definitions>
  <inkml:trace contextRef="#ctx0" brushRef="#br0">71 5704 6633,'3'1'7751,"-2"-1"-7671,-1 0 1,1 0-1,-1 0 0,1 0 0,-1 1 1,1-1-1,-1 0 0,0 0 1,1 0-1,-1 0 0,1 1 1,-1-1-1,1 0 0,-1 1 0,0-1 1,1 0-1,-1 1 0,1-1 1,-1 0-1,0 1 0,1-1 1,-1 0-1,0 1 0,0-1 0,1 1 1,-1-1-1,0 1 0,0-1 1,0 1-1,0 0-24,1 0 1,-1-1-1,0 1 1,-1-1-1,1 1 1,0 0-1,0-1 1,0 1-1,0 0 1,0-1-1,-1 1 1,1-1-1,0 1 1,0-1-1,-1 1 1,1-1-1,0 1 1,-1-1-1,1 1 1,-1-1-1,1 1 1,-1-1-1,1 1 1,-1-1-1,1 0 1,-1 1-1,1-1 1,-1 0-1,1 0 1,-1 1-1,0-1 1,1 0-1,-1 0 1,1 0-1,-1 0 1,0 0-1,1 0 1,-1 0-1,1 0 0,-1 0 1,0 0-1,0 0 1,1 0-67,-1 0 0,1 0 0,-1 0 0,0 0 0,1 0-1,-1 0 1,1-1 0,0 1 0,-1 0 0,1 0 0,-1-1 0,1 1 0,-1 0 0,1 0 0,-1-1 0,1 1 0,0 0 0,-1-1 0,1 1-1,0-1 1,-1 1 0,1-1 0,0 1 0,0 0 0,-1-1 0,1 1 0,0-1 0,0 1 0,0-1 0,0 1 0,-1-1 0,1 1-1,0-1 1,0 1 0,0-1 0,0 0 0,0 1 0,0-1 0,0 1 0,1-1 0,-1 1 0,0-1 0,0 0 0,1 1 2,-1-1 0,0 1 0,0 0 0,1-1 0,-1 1 0,0 0 0,1 0 0,-1-1 0,0 1 0,1 0 0,-1 0 0,0-1 0,1 1 0,-1 0 0,1 0 0,-1 0 0,0 0 0,1 0 0,-1 0 0,1-1 0,-1 1 0,0 0 0,1 0 0,-1 0 0,1 0 0,-1 1 0,0-1 0,1 0 0,-1 0 0,1 0 0,-1 0 0,0 0 0,1 0 0,-1 1 0,1-1 0,-1 0 0,0 0 0,1 1 0,-1-1 0,1 1 37,0-1 1,0 1-1,-1-1 1,1 1-1,0-1 1,-1 1 0,1 0-1,0-1 1,-1 1-1,1 0 1,-1 0-1,1-1 1,-1 1-1,0 0 1,1 0-1,-1 0 1,0-1 0,1 3-1,-1-2 5,0-1 1,0 1-1,0-1 1,0 1-1,0 0 1,0-1-1,0 1 1,-1-1-1,1 1 0,0 0 1,0-1-1,-1 1 1,1-1-1,0 1 1,0-1-1,-1 1 0,1-1 1,-1 1-1,1-1 1,0 1-1,-1-1 1,1 0-1,-1 1 0,1-1 1,-1 1-1,1-1 1,-1 0-1,0 0 1,0 1-1,-18 1-162,15-2-77,3 0 176,1 0-8,0 0-13,0 0 45,0 24 277,-10-41-264,-1-42 31,-3-62-1,10 33-76,0-11 42,1 72-12,1 1 1,3-30 0,-2-5 15,0 41-3,1 1 0,3-27 0,2 13 41,-3 0 0,-1-48-1,-2-54-91,1 85 39,3-2 3,2-1 0,3 1 1,16-59-1,-3 11 8,-18 75 36,-1 0-1,-1 0 0,-1 0 1,-7-45-1,0-16 96,-2-55-12,1-67-4,7 180-114,-7-53 0,1 9-14,-1-18 49,-3-76 65,15-28-105,-6 97 86,-1 39-50,2 20-19,3-296-18,5 269 40,-3 38-30,-2 1 0,-1-43 0,-12-193 160,20 76-132,1-5-76,1-63 89,0 82-40,-9 122-6,1-102 30,-5 0-57,1 49-8,12-119 137,-4 132-170,-9-58 114,-2 70-75,4 7 25,13-90 0,-3 122-32,-2 6 92,-6 26-62,1 0-1,0 0 1,0 1 0,0-1-1,1 1 1,-1-1 0,2 1-1,6-8 1,3-6-12,10-4 14,-24 23-5,0 1 26,0 0 9,0 0-28,0 0 0,2 0-81,0-1 0,0 1 0,0 0 0,0 0 0,0 0 1,0 0-1,0 0 0,-1 0 0,4 1 0,-3 0 64,0-1-1,0 1 1,0-1-1,-1 1 1,1 0-1,0 0 1,-1-1-1,1 1 0,-1 1 1,1-1-1,-1 0 1,1 0-1,-1 0 1,3 3-1,0 3 8,-1-1 1,1 1-1,3 11 0,10 28 7,-16-41-1,0 0 0,0 0 0,0 0 0,0 0 0,-1 0 0,0 0-1,0 0 1,0 0 0,-3 10 0,1 5-30,-13 141-4,14-139 4,2 29 1,0-31 77,-4 41 0,2-43-63,1 1 0,1-1-1,0 1 1,5 24 0,0-4-69,0 21 57,-2 0 0,-7 104 0,2-144 22,1 1 0,1 0 0,7 35-1,-6-41 7,-1-7 3,-1 0 0,0 0 0,-1 9 0,0 14 3,1-6-17,0-19 16,-1-1 0,1 1-1,1-1 1,0 7 0,2 11-3,-2 0 0,0 1 1,-2-1-1,-5 35 0,1-1-29,-13 111 61,3-41-56,11-97 5,0 14 21,7 49 34,-7-29-26,13 86 17,-5-69 56,-3-39-147,2-15 19,-1-21 42,-1-1 0,0 1 0,-1 0 1,0 7-1,0-11 0,0 0 0,0 0 0,0 0 0,0 0 1,0 0-1,0 0 0,0 0 0,1-1 0,-1 1 0,1 0 0,-1 0 0,1 0 0,0-1 1,0 1-1,0 0 0,0-1 0,0 1 0,0-1 0,0 1 0,0-1 0,3 3 1,0-1-6,0 1 1,0-1 0,0-1 0,1 1-1,-1 0 1,0-1 0,1 0 0,0 0-1,0-1 1,-1 1 0,1-1 0,0 0-1,0 0 1,0 0 0,7-1 0,-5 0-3,31-4-50,-36 4 49,1 0 0,0-1 0,-1 0 0,1 0 0,-1 1 0,1-2 0,-1 1 0,1 0 0,-1 0 0,0-1 0,3-2 0,2-4-10,-1 0 1,8-13-1,-9 14 2,21-46 33,-5 13 12,-20 38-26,0 0 1,-1 0 0,1 1-1,-1-1 1,0 0-1,1 0 1,-1 1 0,0-1-1,0 0 1,-1-2-1,3-11 26,8-5 3,-8 18-30,0-1-1,0 0 0,-1 0 1,1 0-1,-1 0 0,0 0 1,1-7-1,3-6-3,-4 13 3,-1 1-1,1-1 1,0 1-1,-1-1 1,1 0-1,-1-5 1,0 3 5,1-1 0,0 1 1,0-1-1,1 0 1,-1 1-1,1 0 0,1-1 1,4-9-1,-1 6-11,-1 1 0,1-1 0,0 1 0,9-9 0,-15 17 5,0 0 0,0-1 1,1 1-1,-1 0 1,0-1-1,0 1 1,0 0-1,1 0 1,-1-1-1,0 1 1,0 0-1,1 0 1,-1-1-1,0 1 1,0 0-1,1 0 1,-1 0-1,0-1 1,1 1-1,-1 0 1,0 0-1,1 0 0,-1 0 1,0 0-1,1 0 1,-1 0-1,1 0 1,8-1-113,-7 1 101,0 0-1,0 0 1,0 0 0,0 0-1,0 0 1,0 0 0,-1 1 0,1-1-1,0 0 1,0 1 0,0 0-1,2 0 1,-2 1 8,0 0 0,0-1 0,0 1 1,0 0-1,0 0 0,0 0 0,0 0 0,-1 0 0,1 1 0,-1-1 1,1 0-1,-1 1 0,0-1 0,0 1 0,0 0 0,0-1 0,0 6 0,1 3 2,0 0 0,-1 0-1,-1 12 1,-2 13 35,-13 59 1,7-47-68,7-43 29,1 1 0,0-1 0,0 0 0,0 0 0,1 0 0,2 10 0,0 0 18,-3-13-19,0-1 0,1 0 0,-1 0 0,1 0 1,-1 0-1,0 0 0,1 0 0,0 0 0,-1 0 0,1 0 0,0 0 1,-1 0-1,1-1 0,0 1 0,1 1 0,3 3-11,-5-4 7,1 0 0,0 0-1,0 0 1,0 0 0,0-1 0,0 1 0,1 0 0,-1-1 0,0 1 0,0 0 0,0-1 0,1 1 0,-1-1 0,0 0-1,0 1 1,1-1 0,-1 0 0,3 0 0,-1 0 9,0 0 0,1-1 0,-1 1 0,0-1 0,0 0-1,0 0 1,6-2 0,-4 0 6,0 0 0,1 0 1,-1 0-1,0-1 0,0 1 0,-1-1 0,9-9 0,0-4-32,-7 8 23,1 0 1,0 0-1,0 1 0,1 0 1,8-6-1,2 0 68,-13 9-60,0 1-1,0 0 1,1 1-1,6-4 1,10-8-43,-20 13 39,-1 1 0,1-1 0,0 0 0,0 1-1,0 0 1,0 0 0,0-1 0,0 1 0,1 1-1,-1-1 1,0 0 0,1 0 0,-1 1 0,0-1 0,4 1-1,-5 0 2,-1 0 1,1 0-1,-1 0 0,1 1 0,-1-1 0,1 0 0,-1 1 0,1-1 0,-1 0 0,0 0 0,1 1 0,-1-1 0,0 1 0,1-1 0,-1 0 1,0 1-1,0-1 0,1 1 0,-1-1 0,0 1 0,0-1 0,0 1 0,1-1 0,-1 1 0,0-1 0,0 1 0,0-1 0,0 1 1,0-1-1,0 1 0,1 21-104,-2-18 129,1 33 97,1 46-129,-2-21-36,2-61 40,-1 0 1,0 1-1,0-1 0,0 0 0,1 0 0,-1 0 0,0 0 0,1 0 0,-1 0 0,1 0 0,0 0 0,-1 0 1,1 0-1,0 0 0,-1 0 0,1-1 0,0 1 0,0 0 0,0 0 0,0-1 0,0 1 0,0-1 0,0 1 1,0 0-1,2 0 0,1 0 5,0 0 0,0 1 0,0-1 0,0-1 0,1 1 0,6 0 0,31-3-1,-40 2 0,0-1-1,0 1 1,0-1 0,0 1-1,-1-1 1,1 0-1,0 0 1,-1 1-1,1-1 1,-1 0 0,1-1-1,-1 1 1,1 0-1,-1 0 1,0-1-1,1 1 1,-1 0-1,1-3 1,3-1 7,-5 5-8,0 0 1,0-1-1,0 1 1,0 0-1,0 0 0,1 0 1,-1 0-1,0 0 0,0 0 1,0-1-1,0 1 1,0 0-1,0 0 0,0 0 1,0 0-1,1-1 1,-1 1-1,0 0 0,0 0 1,0 0-1,0-1 1,0 1-1,0 0 0,0 0 1,0 0-1,0 0 0,0-1 1,0 1-1,0 0 1,0 0-1,-1 0 0,1-1 1,0 1-1,0 0 1,0 0-1,0 0 0,0 0 1,0 0-1,0-1 0,0 1 1,-1 0-1,1 0 1,0 0-1,0 0 0,0 0 1,0 0-1,0-1 1,-1 1-1,1 0 0,0 0 1,0 0-1,0 0 0,-1 0-1,1 0 1,0 0-1,0 0 0,0 0 1,0 0-1,0-1 1,-1 1-1,1 0 1,0 0-1,0 0 1,0 0-1,0 0 1,0 0-1,0 0 1,0-1-1,0 1 0,-1 0 1,1 0-1,0 0 1,0 0-1,0 0 1,0-1-1,0 1 1,0 0-1,0 0 1,0 0-1,0 0 1,0-1-1,0 1 0,0 0 1,0 0-1,0 0 1,0 0-1,0 0 1,0-1-1,0 1 1,0 0-1,1 0 1,-1-1-2,0 1 1,9-4-51,25-16 100,-29 18-53,0 0-1,0 0 1,0 1-1,0 0 1,0 0 0,0 0-1,0 0 1,0 1 0,1 0-1,6 0 1,-6 0-12,13 8 20,-5-1 21,-13-7-27,1 1 0,-1 0 0,0 0 0,1 0 0,-1 0 0,1 0-1,-1 0 1,0 0 0,0 0 0,0 0 0,0 1 0,0-1 0,0 0 0,0 1 0,1 2 0,10 29 48,-2-6-5,-3-14-105,1 0 74,-1 0-1,-1 0 0,10 28 0,-15-39-8,0 0 0,0 0-1,0 1 1,1-1 0,-1 0 0,1 0 0,-1-1 0,1 1 0,0 0 0,0 0 0,0-1 0,2 2 0,28 18-26,-27-18 38,6 2-13,-1 0 0,1-1 0,1-1 1,-1 1-1,1-2 0,-1 0 0,17 1 0,29 7 23,-27-4-41,12 4 40,-38-9-22,-1 0 0,0 1 0,0-1 0,1 1 0,-1 0 0,0 0 0,0 0-1,-1 1 1,1-1 0,3 4 0,1 3 0,-1 0 1,7 11-1,6 9-11,5 9 28,-23-36-15,1 1 0,-1 0 0,0 0 0,0-1 0,0 1 0,-1 0 0,1 0 0,-1 4 0,0-6-1,0 1 1,1-1 0,-1 0-1,0 1 1,0-1-1,1 0 1,-1 1 0,0-1-1,1 0 1,-1 0-1,1 1 1,0-1 0,0 0-1,-1 0 1,2 2-1,10 7-1,-9-8 4,0 1 0,0-1 0,0 1 0,0 0-1,0 0 1,-1 0 0,0 0 0,0 0 0,1 0 0,1 6 0,20 30-59,-19-28 37,-5-10 17,1 0 0,0 1 1,-1-1-1,1 0 0,-1 0 0,1 1 1,-1-1-1,1 0 0,-1 1 1,0-1-1,0 0 0,0 1 0,0-1 1,0 0-1,0 2 0,0 0 4,0-1-1,0 0 0,0 1 0,0-1 0,0 0 1,0 0-1,1 1 0,-1-1 0,1 0 1,0 0-1,0 0 0,0 0 0,0 1 0,0-1 1,0-1-1,0 1 0,1 0 0,-1 0 1,0 0-1,1-1 0,0 1 0,-1-1 1,1 1-1,3 1 0,0 0 3,-1 0-1,0 1 1,0-1-1,0 1 1,-1 0-1,1 0 1,-1 0-1,0 0 1,0 0 0,0 1-1,2 6 1,0-3-15,-1 0 1,13 14 0,1-2 26,28 24 1,-38-38-19,1 0 0,-1 0 0,1 0 0,0-1 1,0 0-1,17 5 0,-19-7 4,-1 0 1,1 0-1,0 1 1,-1 0-1,0 0 1,10 9-1,-9-8-2,0 1-1,1-1 1,15 8 0,-7-4-5,22 14 1,-18-10 13,-14-8-12,1 0 0,-1 1 0,0 0 0,-1 0 0,1 0 0,-1 1 0,-1 0 0,1 0 0,-1 0 0,6 14 0,-5-10 11,1 0 0,0 0 0,12 14 0,-17-24-7,1 1 1,-1 0-1,1 0 1,-1 0-1,0 0 1,0 0-1,0 0 1,1 4-1,-1-4-2,-1-1 0,1 0 0,-1 0-1,1 0 1,0 0 0,0 0 0,-1 0 0,1 0 0,0 0 0,0 0 0,0 0-1,0 0 1,0 0 0,0-1 0,0 1 0,0 0 0,2 0 0,4 3-3,30 31-1,-36-34 4,0 0 1,0-1-1,0 1 1,0 0-1,-1 0 1,1 0-1,0 0 1,-1 0-1,1 0 1,-1 0-1,1 0 1,-1 0-1,0 1 1,1 0-1,-1-1 0,1 1 0,-1-1-1,0 0 1,1 0 0,-1 0 0,1 0-1,-1 0 1,1 0 0,-1 0-1,1 0 1,0 0 0,1 1 0,9 8 2,-4-4 1,0 0 0,-1 0 0,0 1 0,0 0 0,0 0 1,6 11-1,-1-2-1,-9-14 0,-1 0-1,1 0 1,-1 0-1,0 0 0,1 0 1,-1 0-1,0 0 1,1 3-1,1 5-14,1 0 0,1-1 0,-1 0 1,12 17-1,-2-11 35,16 15 0,10 10-43,-38-38 29,2 1 0,-1 0 1,0-1-1,0 1 0,1-1 1,0 0-1,-1 0 0,6 1 1,-5-1-12,0-1 0,0 1 0,0 1 0,-1-1 0,1 0 0,0 1 0,4 4 0,-4-3 4,0 0-1,1 0 1,-1-1-1,10 5 1,-9-5 11,0 0-1,0 1 1,0-1-1,6 7 1,6 7-16,-12-12 1,1 0 0,-1 1 0,8 9 0,32 54-18,-39-59 42,-3-4-13,1 0 1,-1 1-1,0-1 0,2 9 0,8 14-72,-12-27 65,0 0 0,0-1 0,0 1 1,0-1-1,0 1 0,1-1 0,-1 0 0,0 0 0,1 1 0,-1-1 0,1 0 1,2 1-1,9 8 13,-13-10-13,13 17 18,-13-16-19,1 0 0,-1-1 1,0 1-1,0 0 0,0 0 0,0-1 0,0 1 1,1 0-1,-1 0 0,-1 0 0,1-1 0,0 1 1,0 0-1,0 0 0,0-1 0,0 1 0,-1 0 1,1 0-1,0-1 0,-1 1 0,1 0 0,-1 0 1,1 0-1,-1-1 0,1 0 0,0 1 0,0-1 1,0 1-1,0-1 0,-1 0 0,1 1 0,0-1 1,0 1-1,0-1 0,0 0 0,0 1 1,0-1-1,0 1 0,0-1 0,0 0 0,0 1 1,0-1-1,0 1 0,1-1 0,-1 0 0,0 1 1,0-1-1,0 0 0,0 1 0,1-1 0,-1 1 1,0-1-1,1 1 0,11 8-15,-10-8 17,-1 0 1,0-1-1,0 1 0,0 0 0,0 0 0,0-1 0,0 1 1,0 0-1,0 0 0,0 0 0,0 0 0,-1 1 1,2 1-1,-2 17 27,0-17-30,1-1-1,0 1 1,0 0 0,0-1 0,0 1 0,0-1 0,1 1 0,-1-1-1,1 0 1,0 0 0,-1 1 0,1-1 0,0 0 0,3 2 0,-4-3 2,0-1-1,-1 1 1,1-1 0,0 1 0,-1 0 0,1-1 0,-1 1 0,1 0 0,-1 0 0,1-1 0,-1 1 0,1 0 0,-1 0 0,0 0-1,1-1 1,-1 1 0,0 0 0,0 0 0,0 0 0,0 0 0,0 1 0,5 14 10,-4-13-1,5 11 64,-5-13-73,-1-1 0,0 1-1,0-1 1,0 1-1,0-1 1,0 1 0,1-1-1,-1 1 1,0-1-1,0 1 1,-1 0 0,1-1-1,0 1 1,0-1-1,0 1 1,0-1-1,0 1 1,0-1 0,-1 1-1,1-1 1,0 1-1,-1 0 1,1 0 10,0 0 1,-1-1-1,1 1 1,0 0-1,0 0 1,0 0-1,0 0 1,0 0-1,0 0 1,1 0-1,-1-1 1,0 3-1,2-2-4290,3-7 1034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15:49.180"/>
    </inkml:context>
    <inkml:brush xml:id="br0">
      <inkml:brushProperty name="width" value="0.1" units="cm"/>
      <inkml:brushProperty name="height" value="0.1" units="cm"/>
      <inkml:brushProperty name="color" value="#E71224"/>
    </inkml:brush>
  </inkml:definitions>
  <inkml:trace contextRef="#ctx0" brushRef="#br0">0 3822 4481,'2'5'8252,"1"-6"-5024,4-7-2617,-4-3-390,0 0 1,0 0-1,-1 0 1,1-20-1,-1-47 60,-2 59-242,0-16 104,0 22-140,2-23 0,2-1 31,3-23 76,-6 51-76,0-1 1,0 0-1,-1 1 1,-1-11-1,0 11 18,0 0-1,1 0 0,1 0 0,-1 1 1,3-11-1,2-6-3,-1 0-1,0-27 1,5-33 116,-6 67-82,0 0 0,0-20 0,-8-185 140,10 122-66,1 4-79,-4 68-84,-1 11-40,5-31 0,1 7 108,-2-1 1,-1-82-1,-1-39 130,7-57-123,1 121 40,-8 68-73,-1 17 16,-1-25 0,-8-230 233,11 217-244,-1-7 25,-3 46-42,4-28-1,-3 33-19,6-36 52,-3 30-18,-2-1 0,0 0 0,-1 0 0,-1-19 1,0-58 113,1 41-80,2 1-28,-2 33-20,0 0-1,-1 0 0,-4-22 0,3 23-29,1 1 0,0-1 0,1 1-1,1 0 1,4-19 0,-1 9 5,21-113 46,-11 63 57,10-23-54,0-24-18,-22 105-27,0 4-10,0 0 1,1 0 0,0 0 0,7-13 0,10-35 31,28-43-62,-47 102 39,1-1 0,0 0 0,0 1 0,0 0 0,0 0 0,6-6 0,4-2 35,-12 10-46,1-1-1,0 1 1,0 0-1,-1-1 1,1 1-1,0 0 1,0 0 0,0 1-1,1-1 1,-1 0-1,0 1 1,4-1 0,28 0-181,-20 1 162,14 8-93,-18-6 126,-1 1 1,0 0 0,0 0 0,0 1-1,0 1 1,11 6 0,46 38 5,-33-23-33,30 26 69,-23-23-97,-22-16 85,30 27 1,-34-26-50,-10-9 14,-1-1 1,1 0-1,0 0 0,0 0 1,0-1-1,1 1 0,-1-1 1,1 0-1,0-1 0,0 1 1,9 3-1,-11-5 7,0 0 0,0 1 0,1-1 0,-2 1 0,1 0-1,5 4 1,-4-3 0,-1-1-1,0 0 1,0 0-1,1 0 1,0 0-1,4 2 1,-2-2 12,-1 0 0,0 1-1,0-1 1,9 7 0,-5 0-55,-8-8 37,-1 0-1,1 0 1,0 0 0,0 0 0,0-1 0,0 1 0,0 0 0,0 0 0,0-1 0,1 1 0,-1 0 0,0-1 0,2 1 0,8 2-10,-1 1 0,11 6 1,-5-3 22,-15-6-9,0-1 0,0 1 0,0 0 0,0-1 1,-1 1-1,1 0 0,0-1 0,0 1 0,-1 0 1,1 0-1,-1 0 0,2 1 0,-2-1-13,1 0 1,0 0-1,-1 0 0,1 0 1,0 0-1,0 0 0,0 0 0,0 0 1,0 0-1,2 1 0,13 6 4,25 7-1,-12-4 84,27 17-107,-43-21 25,1 1 0,0-2 0,23 8 0,108 31 4,-72-20-100,-4 0 205,-64-23-113,0-1-1,0 2 1,-1-1 0,1 0-1,-1 1 1,0 0 0,8 6-1,11 25 119,-17-26-130,1-1 1,-1 1 0,-1 0 0,1 0 0,6 14 0,-11-17 16,1-1 0,0 0 0,0 0 0,0 0 0,0 0 0,1 0 0,0 0 0,-1-1 0,1 0 0,1 1 0,3 3 0,6 2 30,-1 1 1,16 16 0,5 9-140,-19-23 126,-11-10-8,-1 0 0,0 0 0,1 0 0,-1 0 0,0 0 0,0 0 0,1 3 0,3 4-8,0 0-1,1-1 0,0 0 1,0 0-1,11 8 1,1 1-12,22 21 44,82 59 0,-94-66-70,-19-23 47,0 0 0,0 1 0,12 15 0,1 0 200,-16-20 455,-3-2-1169,-5-2-3475,-2-1-393</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16:46.072"/>
    </inkml:context>
    <inkml:brush xml:id="br0">
      <inkml:brushProperty name="width" value="0.1" units="cm"/>
      <inkml:brushProperty name="height" value="0.1" units="cm"/>
      <inkml:brushProperty name="color" value="#E71224"/>
    </inkml:brush>
  </inkml:definitions>
  <inkml:trace contextRef="#ctx0" brushRef="#br0">109 41 8314,'43'-34'2348,"-30"27"462,-15 13-754,-2 2-1485,4 0-394,0-5-142,-1 0 0,1 1 0,-1-1 0,1 0 0,-1 0 0,0 0 0,0 0 0,0 0 1,0-1-1,-1 1 0,-2 4 0,0 1-2,0-1-8,0 0 1,0-1 0,0 0 0,-1 0-1,0 0 1,0-1 0,-10 9 0,-78 74 190,93-88-226,0 0 1,-1 0-1,1 1 1,0-1 0,0 0-1,0 0 1,0 0-1,0 1 1,0-1 0,-1 0-1,1 0 1,0 0-1,0 1 1,0-1-1,0 0 1,0 0 0,0 1-1,0-1 1,0 0-1,0 0 1,0 0 0,0 1-1,0-1 1,0 0-1,0 0 1,0 1-1,0-1 1,0 0 0,0 0-1,0 0 1,1 1-1,-1-1 1,0 0 0,0 0-1,0 0 1,0 1-1,0-1 1,1 0 0,-1 0-1,0 0 1,0 0-1,0 0 1,0 1-1,1-1 1,-1 0 0,0 0-1,0 0 1,0 0-1,1 0 1,-1 0 0,14 5 87,-11-4-94,48 10-5,-37-9 6,-6 0 10,1 0-1,-1-1 0,1 0 0,0-1 1,0 0-1,16-2 0,-22 2 17,0 0 0,1 0-1,-1 0 1,0 0 0,0 1 0,1-1-1,3 2 1,-5-1-11,0-1 0,0 1 0,-1-1 0,1 1 0,0-1 0,0 0 0,0 0 0,0 0 1,0 0-1,0 0 0,0 0 0,0 0 0,0-1 0,0 1 0,0-1 0,3-1 0,-4 2-28,-1 0 33,0 0 1,1 0 2,0 0 0,0 0 0,0-1 1,0 1-1,0 0 0,0 0 0,0 0 1,-1-1-1,1 1 0,0 0 0,0-1 1,0 1-1,0-1 0,0 1 0,0-2 1,2 1 57,-1 0 1,1 0-1,-1 0 1,1 0-1,-1 1 1,1-1 0,0 0-1,-1 1 1,1 0-1,0 0 1,3 0-1,-6 0 162,0 0 33,0 0 37,0 0 46,0 0 6,-1-3-223,1 0 1,-1 0 0,0 0-1,-1 0 1,1 0 0,0 0-1,-1 1 1,0-1 0,-3-4 0,-2-4-34,-45-79-150,32 59 68,5 26-68,6-2-34,6 5-6850,3 1 3378</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16:48.292"/>
    </inkml:context>
    <inkml:brush xml:id="br0">
      <inkml:brushProperty name="width" value="0.1" units="cm"/>
      <inkml:brushProperty name="height" value="0.1" units="cm"/>
      <inkml:brushProperty name="color" value="#E71224"/>
    </inkml:brush>
  </inkml:definitions>
  <inkml:trace contextRef="#ctx0" brushRef="#br0">417 2 8490,'2'-1'1953,"-2"1"102,-2 1-1683,1 1 1,-1 0-1,1 0 1,0 0-1,-1 0 1,1 0-1,-2 4 1,-3 9-356,-2-1-1,0 0 1,0 0 0,-17 19-1,3-3-30,-62 105-13,-15 19 68,57-101-205,-19 27-218,24-25-4598,31-44 1938</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16:48.892"/>
    </inkml:context>
    <inkml:brush xml:id="br0">
      <inkml:brushProperty name="width" value="0.1" units="cm"/>
      <inkml:brushProperty name="height" value="0.1" units="cm"/>
      <inkml:brushProperty name="color" value="#E71224"/>
    </inkml:brush>
  </inkml:definitions>
  <inkml:trace contextRef="#ctx0" brushRef="#br0">126 1 7890,'-1'2'205,"-33"68"3636,-13 37-2589,38-83-1193,0 1 0,2 1 1,1-1-1,1 1 0,-2 33 0,7-57-46,0 2 30,0-1 1,0 1-1,0 0 1,0 0-1,2 5 1,-2-9-37,0 1 0,0-1 1,0 1-1,1-1 1,-1 1-1,0-1 1,0 1-1,1-1 1,-1 1-1,0-1 1,1 1-1,-1-1 1,1 1-1,-1-1 0,1 0 1,-1 1-1,0-1 1,1 0-1,-1 1 1,1-1-1,0 0 1,-1 0-1,1 0 1,-1 1-1,1-1 1,-1 0-1,1 0 0,-1 0 1,1 0-1,0 0 1,-1 0-1,1 0 1,-1 0-1,1 0 1,-1 0-1,1 0 1,0 0-1,-1-1 1,2 1-1,3-2 31,1-1 1,-1 1-1,1-1 0,-1 0 1,0 0-1,7-6 0,29-28 130,-23 21-125,36-31-18,22-20-39,-64 56-767,-1-1 0,0 0 0,-1-1 0,8-15 0,3-12-1981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17:09.383"/>
    </inkml:context>
    <inkml:brush xml:id="br0">
      <inkml:brushProperty name="width" value="0.1" units="cm"/>
      <inkml:brushProperty name="height" value="0.1" units="cm"/>
      <inkml:brushProperty name="color" value="#E71224"/>
    </inkml:brush>
  </inkml:definitions>
  <inkml:trace contextRef="#ctx0" brushRef="#br0">352 58 8898,'1'-1'261,"-1"-1"-1,0 1 1,0-1 0,0 1-1,0-1 1,-1 1 0,1-1-1,0 1 1,-1-1 0,1 1-1,-1 0 1,1-1 0,-1 1-1,1 0 1,-1-1 0,0 1-1,0 0 1,0 0 0,0-1-1,0 1 1,0 0 0,0 0-1,0 0 1,0 1 0,0-1 0,-1 0-1,0-1 1,-4-1 4,0 0 0,0 0 0,0 1 0,0 0 1,-7-2-1,4 2-171,1 1 0,0 0 0,-1 1 0,1 0 0,-1 0 0,1 0 0,0 1 0,-1 1 0,1-1 0,0 2 0,-15 4 0,-6 6-61,-49 28 0,54-27 2,20-12-59,-1 0 0,1 1 0,0 0 0,0 0 0,1 0-1,-1 0 1,1 0 0,-6 7 0,9-9 2,-1 0 0,0 1 0,1-1 0,-1 1 0,1-1 0,-1 1 0,1-1 0,0 1 0,-1-1 0,1 1 0,0-1 0,0 1 0,0-1 0,0 1 0,0-1 0,1 1 0,-1-1 0,0 1 0,1-1 0,-1 1 0,1-1 0,0 0 0,-1 1 0,1-1 0,0 0 0,0 1 0,0-1 0,0 0 0,0 0 0,0 0 0,0 0 0,1 1 1,13 11-129,-1-2 0,24 14 0,-9-6 77,-18-12 72,-1 0 0,18 7 0,-16-8-1,0 1 1,13 8-1,-23-14 3,7 5 3,-1 0 0,12 12 1,-19-17-2,1 0 0,-1 0 1,0 0-1,0 1 0,0-1 0,0 0 1,0 1-1,0-1 0,0 1 0,0-1 1,-1 1-1,1 0 0,0-1 0,-1 1 1,1 0-1,-1-1 0,0 1 0,0 0 1,0-1-1,0 1 0,0 0 0,0 0 0,0 2 1,-3 2 65,0 1 0,-1-1 0,1-1 1,-1 1-1,0-1 0,-1 1 0,1-1 1,-1 0-1,-10 7 0,2-1 143,-1-2-1,-28 16 1,39-23-199,-1 0 0,0 0 0,0-1 1,1 1-1,-1-1 0,0 0 0,0 0 0,0-1 1,-1 1-1,-6-1 0,11 0-32,-1 0 0,1 0 0,0 0 0,0 0 0,0 0 0,0-1 0,0 1 0,-1 0 0,1 0 0,0 0 0,0 0 0,0-1 0,0 1-1,0 0 1,0 0 0,0 0 0,0 0 0,0-1 0,0 1 0,0 0 0,0 0 0,0 0 0,0-1 0,0 1 0,0 0 0,0 0 0,0 0 0,0-1 0,0 1 0,0 0 0,0 0 0,0 0 0,0-1 0,0 1 0,0 0-1,0 0 1,0 0 0,1-1 0,4-10-759,-3 8 425,1-3-584,0 0-1,1 1 0,0-1 0,6-6 0,10-11-2149</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17:12.417"/>
    </inkml:context>
    <inkml:brush xml:id="br0">
      <inkml:brushProperty name="width" value="0.1" units="cm"/>
      <inkml:brushProperty name="height" value="0.1" units="cm"/>
      <inkml:brushProperty name="color" value="#E71224"/>
    </inkml:brush>
  </inkml:definitions>
  <inkml:trace contextRef="#ctx0" brushRef="#br0">65 253 4721,'11'2'1843,"1"1"0,17 8 0,-5 1-740,22 14-1,-28-16-961,-12-6-94,-3-3-12,0 1 0,0 0 0,0 0 0,0 0-1,0 0 1,0 0 0,-1 1 0,1-1 0,-1 1-1,1 0 1,-1 0 0,0 0 0,0 0 0,1 3-1,-1-1 60,0-1 0,0 1 0,0 0-1,-1 0 1,0 0 0,0 0-1,0 0 1,0 0 0,-1 0-1,0 0 1,0 0 0,0 0-1,-1 1 1,0-1 0,-1 5-1,-2-1 118,-1 1 1,1-1-1,-2 0 0,1-1 0,-1 1 0,-1-1 0,-9 9 0,11-11-9,-1-1 0,0 0 0,0 0 0,0 0 0,-1-1 0,0 0 0,1 0 0,-2-1 0,1 0 0,-10 3 0,13-5-109,0 0 0,0-1 0,1 0 1,-1 1-1,0-2 0,0 1 0,0 0 1,0-1-1,1 1 0,-1-1 0,0 0 0,1-1 1,-1 1-1,0-1 0,1 1 0,0-1 1,-1 0-1,1 0 0,0 0 0,0-1 1,0 1-1,0-1 0,1 0 0,-1 0 1,1 0-1,-5-6 0,3 3-138,0-1-1,1 1 1,0-1-1,0 0 1,0 0-1,1 0 1,0 0-1,0 0 1,1-1-1,0 1 1,0 0-1,1-1 1,0-8-1,2 4-562,0 0 1,1 0-1,0 0 0,1 1 0,1-1 1,0 1-1,0 0 0,1 0 0,0 1 1,1 0-1,0 0 0,1 0 0,16-15 1,14-8-2602</inkml:trace>
  <inkml:trace contextRef="#ctx0" brushRef="#br0" timeOffset="1">424 11 6945,'2'-2'816,"-2"2"-584,0-1 0,1 1 0,-1-1 0,0 1-1,1-1 1,-1 1 0,0-1 0,1 1-1,-1-1 1,1 1 0,-1 0 0,1-1 0,-1 1-1,1 0 1,-1-1 0,1 1 0,-1 0-1,1 0 1,-1 0 0,1-1 0,0 1 0,-1 0-1,2 0 1,-9 15 3157,-2 16-3320,-32 116-57,38-123-9,0 0 0,2 0 0,1 31 0,1 2 35,0-7-17,0-29-19,-3 39 0,2-59-4,-1 8 0,0 0 0,0 0 0,1 14 1,0-20-17,1 0 1,0 0-1,-1 0 1,1 0-1,0 0 1,1 0 0,-1 0-1,0-1 1,1 1-1,-1 0 1,1-1-1,0 1 1,0-1 0,3 3-1,-4-4-48,1 1 0,0-1 0,1 0 0,-1 0 0,0 0 0,0 0 0,0 0 0,1 0 0,-1-1-1,0 1 1,1-1 0,-1 1 0,0-1 0,1 0 0,-1 0 0,1 0 0,-1 0 0,0-1 0,1 1 0,2-1 0,1-1-490,0 1 1,0-1 0,0 0 0,-1-1 0,1 1-1,-1-1 1,6-4 0,13-10-2188</inkml:trace>
  <inkml:trace contextRef="#ctx0" brushRef="#br0" timeOffset="2">656 399 8498,'8'-5'609,"14"-6"721,-21 11-1281,-1 0-1,0 0 1,0 0 0,1 0-1,-1 0 1,0 0 0,1 0 0,-1 0-1,0 0 1,0 0 0,1 0-1,-1 0 1,0 0 0,1 0-1,-1 0 1,0 0 0,0 0-1,1 0 1,-1 0 0,0 1-1,0-1 1,1 0 0,-1 1-1,1-1 76,-1 1-1,0-1 0,0 1 0,0-1 0,1 1 0,-1 0 0,0-1 0,0 1 0,0-1 0,0 1 0,0 0 1,0-1-1,0 1 0,0-1 0,0 2 0,-9 46 1277,-3 27-776,11-67-605,1 1-1,0-1 1,0 1-1,1 0 1,0-1-1,4 14 1,-5-20-19,1 0 1,-1-1-1,1 1 0,0-1 1,0 1-1,0-1 1,-1 1-1,2-1 1,-1 0-1,0 1 1,0-1-1,0 0 0,1 0 1,-1 0-1,0 0 1,1 0-1,-1 0 1,1 0-1,-1 0 0,1-1 1,-1 1-1,1 0 1,0-1-1,-1 0 1,1 1-1,0-1 1,-1 0-1,1 0 0,0 0 1,0 0-1,-1 0 1,1 0-1,0 0 1,2-2-1,2 1 25,0-1 1,0 1-1,0-2 1,0 1-1,-1-1 1,1 1-1,-1-2 0,9-6 1,-6 3-2,1-2-1,-2 1 1,1-1 0,-2 0 0,1 0-1,-1-1 1,0 0 0,-1 0 0,0 0 0,-1-1-1,6-22 1,-4 16-10,-2 14-26,-2 10 35,1 8-21,0 0-1,1-1 0,8 20 1,-8-21-2,-2-9-7,-1 1 0,1 0 0,0-1 0,1 0 0,-1 1 0,5 4 0,-7-8 5,1-1 0,-1 1-1,1 0 1,-1-1 0,1 1-1,-1-1 1,1 0 0,-1 1 0,1-1-1,0 1 1,-1-1 0,1 0-1,0 1 1,0-1 0,-1 0 0,1 0-1,0 0 1,-1 0 0,1 0-1,0 1 1,0-1 0,-1 0 0,1-1-1,0 1 1,0 0 0,-1 0-1,1 0 1,0 0 0,0-1-1,-1 1 1,1 0 0,0 0 0,-1-1-1,1 1 1,-1-1 0,1 1-1,0 0 1,-1-1 0,1 0 0,-1 1-1,1-1 1,-1 1 0,1-2-1,18-19-159,-2-1 0,0-1 0,-2-1-1,17-32 1,39-108 9,3-33 256,-68 183 124,-3 12 119,-4 7 275,-22 68-358,4 0 0,4 2-1,2 0 1,-4 104 0,17-177-263,-1 16 20,1 0 0,4 28 1,-4-43-25,1 1 1,-1-1 0,1 1-1,0-1 1,0 1 0,0-1 0,1 1-1,-1-1 1,1 0 0,0 0 0,-1 1-1,2-1 1,-1-1 0,0 1-1,1 0 1,-1 0 0,1-1 0,0 0-1,4 4 1,-5-5-38,0-1-1,0 1 1,0-1-1,0 1 1,1-1-1,-1 0 1,0 0-1,0 0 1,0 0-1,0 0 1,0 0 0,0 0-1,1-1 1,-1 1-1,0-1 1,0 0-1,0 0 1,3-2-1,4-1-307,0-2-1,12-9 0,-20 14 327,7-5-547,-1 0-1,0 0 1,-1-1 0,1 0 0,-1-1 0,0 1 0,7-15 0,3-11-2044</inkml:trace>
  <inkml:trace contextRef="#ctx0" brushRef="#br0" timeOffset="3">924 346 8354,'20'-2'1984,"5"-1"753,18-6-2449,5 0-88,-9 3-40,-1 1-80,-2-4 16,4 3-40,-10-1 32,8-2-376,2 2-2481,9 4 657</inkml:trace>
  <inkml:trace contextRef="#ctx0" brushRef="#br0" timeOffset="4">1554 153 7130,'54'-52'3336,"-51"52"-31,-3 0-1081,-2 0-1671,2 0-65,0 2-32,0-1-288,-1 0-408,0 2-568,0-1-1017,-1 15-1760,2 2-159</inkml:trace>
  <inkml:trace contextRef="#ctx0" brushRef="#br0" timeOffset="5">1564 442 7450,'3'9'1781,"-2"1"1,2 15 0,-5 17-55,-3-17-1435,-9 34 0,11-48-278,0-1 0,1 1 0,1 0 0,-1 0 0,2 0 0,0 20 1,0-31-34,0-1 1,0 1-1,0 0 1,1 0-1,-1 0 1,0 0 0,0 0-1,0-1 1,0 1-1,0 0 1,0 0-1,0 0 1,0 0 0,1 0-1,-1 0 1,0-1-1,0 1 1,0 0-1,0 0 1,0 0 0,1 0-1,-1 0 1,0 0-1,0 0 1,0 0-1,0 0 1,1 0 0,-1 0-1,0 0 1,0 0-1,0 0 1,0 0-1,1 0 1,-1 0 0,0 0-1,0 0 1,0 0-1,0 0 1,1 0-1,-1 0 1,0 0 0,0 0-1,0 0 1,0 1-1,0-1 1,1 0-1,-1 0 1,0 0 0,0 0-1,0 0 1,0 0-1,0 1 1,0-1-1,0 0 1,0 0-1,1 0 1,-1 0 0,0 0-1,0 1 1,0-1-1,0 0 1,0 0-1,0 0 1,0 0 0,0 1-1,0-1 1,0 0-1,8-13-3503,7-14 595,35-34-614</inkml:trace>
  <inkml:trace contextRef="#ctx0" brushRef="#br0" timeOffset="6">1779 408 4585,'11'-4'1097,"0"1"-1,0 0 1,1 1-1,-1 0 1,1 1-1,20 0 1,-27 1-1017,1 1-1,-1-1 1,0 1-1,0 1 1,0-1 0,-1 1-1,1-1 1,0 1-1,0 1 1,-1-1 0,1 1-1,-1 0 1,0 0-1,0 0 1,0 0-1,0 1 1,5 6 0,-6-6 15,0 0 1,0 0 0,0 1-1,-1-1 1,0 0-1,0 1 1,0 0 0,0 0-1,-1-1 1,1 1 0,-1 0-1,-1 0 1,1 0 0,-1 0-1,0 0 1,0 0 0,0 1-1,-1-1 1,1 0 0,-1 0-1,0-1 1,-1 1-1,1 0 1,-1 0 0,0-1-1,0 1 1,-1-1 0,0 1-1,1-1 1,-1 0 0,-5 5-1,1-1 39,0-1 1,0 0-1,-1 0 0,0 0 0,0-1 0,-1-1 0,-11 7 0,15-9-21,-1-1 1,1 0-1,-1 1 0,0-2 0,1 1 0,-1-1 0,0 1 0,0-2 0,0 1 0,0-1 0,0 0 1,0 0-1,-12-2 0,16 2-83,0-1 0,0 0 1,0 1-1,0-1 0,0 0 0,0 0 1,0-1-1,0 1 0,0 0 0,1 0 1,-1-1-1,0 1 0,1-1 1,-1 0-1,1 1 0,0-1 0,-1 0 1,1 0-1,0 0 0,0 0 0,0 0 1,0 0-1,1 0 0,-1 0 0,0 0 1,1-1-1,0 1 0,-1 0 1,1 0-1,0-5 0,1 0-55,-1 0 0,1 0 0,0 0 0,1 0-1,0 0 1,0 0 0,0 1 0,6-12 0,-2 8-9,1 1 0,-1-1 0,2 1 0,-1 0 0,1 1 1,0 0-1,1 0 0,0 1 0,0 0 0,1 0 0,0 1 0,0 0 0,0 1 0,1 0 0,0 1 1,0 0-1,0 1 0,17-4 0,-23 7 13,-1-1 1,1 1 0,0 0-1,0 0 1,0 0-1,-1 1 1,1-1 0,0 1-1,0 1 1,-1-1-1,1 0 1,-1 1 0,1 0-1,-1 0 1,0 1-1,0-1 1,0 1 0,0 0-1,0 0 1,0 0-1,-1 0 1,0 1 0,1-1-1,-1 1 1,-1 0-1,1 0 1,0 0 0,-1 0-1,3 6 1,-2 1 1,0 0 0,0 0 0,-1 0 0,0 1 1,0 19-1,-2-24 23,0 1 1,0 0 0,-1 0-1,0 0 1,-1-1 0,0 1-1,0-1 1,-1 1-1,-3 7 1,5-14-7,1-1 1,0 1-1,-1-1 1,1 0-1,0 1 1,0-1-1,-1 1 1,1-1-1,0 1 1,0-1-1,0 1 1,-1-1-1,1 1 1,0-1-1,0 1 1,0-1-1,0 1 1,0 0-1,0-1 1,0 1-1,0-1 1,0 1-1,0-1 1,0 1-1,1-1 1,-1 1-1,1 0 1,-1-1 0,1 0 0,0 0 0,-1 0 0,1 0 0,0 0 0,-1 0 0,1 0 0,0 0-1,-1-1 1,1 1 0,0 0 0,-1 0 0,1 0 0,0-1 0,-1 1 0,1-1 0,30-19-2,-13 5 9,25-32-1,8-7-21,-45 48 13,1 1 1,-1 0 0,2 0 0,-1 0-1,0 0 1,9-2 0,-15 6 0,1 0-1,-1 1 1,1-1-1,-1 1 1,1 0-1,-1-1 1,1 1-1,-1 0 1,1 0-1,-1 0 1,1 0 0,-1 0-1,0 0 1,1 1-1,-1-1 1,1 0-1,-1 1 1,1-1-1,-1 1 1,0-1-1,1 1 1,-1 0-1,0 0 1,1-1 0,-1 1-1,0 0 1,0 0-1,0 0 1,0 0-1,0 1 1,0-1-1,0 0 1,0 0-1,-1 1 1,1-1 0,0 0-1,-1 1 1,2 1-1,1 7 10,0 0-1,0 0 1,0 0-1,1 15 1,-2-11 32,19 94-297,-11-62-4152,-1-18 1084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3:23.693"/>
    </inkml:context>
    <inkml:brush xml:id="br0">
      <inkml:brushProperty name="width" value="0.05" units="cm"/>
      <inkml:brushProperty name="height" value="0.05" units="cm"/>
      <inkml:brushProperty name="color" value="#E71224"/>
    </inkml:brush>
  </inkml:definitions>
  <inkml:trace contextRef="#ctx0" brushRef="#br0">1 98 6553,'22'-78'2776,"-16"60"-489,-6 18-2241,1 0-1,-1 0 0,0 0 1,0 0-1,0 0 1,0 0-1,0 0 0,0 0 1,0 0-1,0 0 0,0 0 1,0 0-1,0 0 1,0 0-1,0 0 0,0 0 1,0 0-1,0 0 0,1 0 1,-1 0-1,0 0 1,0 0-1,0 0 0,0 0 1,0 0-1,0 0 0,0 0 1,0 0-1,0 0 0,0 0 1,0 0-1,0 0 1,0 0-1,0 0 0,1 0 1,-1 0-1,0 0 0,0 0 1,0 0-1,0 0 1,0 0-1,0 0 0,0 0 1,0 0-1,0 0 0,0-1 1,0 1-1,0 0 1,0 0-1,0 0 0,0 0 1,0 0-1,0 0 0,0 0 1,0 0-1,0 0 1,0 0-1,0 0 0,0 0 1,0 0-1,0 0 0,0-1 1,0 1-1,0 16 2476,-3 7-2378,-13 89 123,12-90-218,1-1-1,1 1 0,1 28 0,2-39-34,0-1 1,0 1-1,1 0 1,1-1-1,-1 0 1,2 1-1,0-1 0,7 14 1,-10-22-36,0 0 0,1 0-1,-1 0 1,0 0 0,1 0 0,0-1 0,-1 1 0,1 0 0,0-1 0,0 1-1,0-1 1,0 0 0,0 0 0,0 0 0,0 0 0,0 0 0,0 0 0,1 0-1,-1-1 1,0 1 0,1-1 0,-1 0 0,0 1 0,1-1 0,-1 0 0,0-1-1,1 1 1,-1 0 0,0-1 0,1 1 0,-1-1 0,0 1 0,0-1 0,4-2 0,-1 1-187,0 0 1,0-1-1,0 0 1,0 0-1,-1-1 1,1 1-1,-1-1 1,0 0-1,0 0 1,0 0-1,-1-1 1,1 1-1,3-8 1,-4 5-1241,0 1 0,0-1 0,2-9 0,-1-4-2301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0:51.913"/>
    </inkml:context>
    <inkml:brush xml:id="br0">
      <inkml:brushProperty name="width" value="0.1" units="cm"/>
      <inkml:brushProperty name="height" value="0.1" units="cm"/>
      <inkml:brushProperty name="color" value="#E71224"/>
    </inkml:brush>
  </inkml:definitions>
  <inkml:trace contextRef="#ctx0" brushRef="#br0">176 0 4265,'-4'5'930,"0"-1"-1,0 0 1,0 0 0,-5 3-1,-12 13 846,-14 20-210,-52 80 0,87-119-1561,-1-1-4,0 1 0,1 0-1,-1 0 1,1-1 0,-1 1 0,1 0-1,0 0 1,-1 0 0,1 0 0,0-1-1,0 1 1,-1 0 0,1 0 0,0 0 0,0 0-1,0 0 1,0 0 0,0 1 0,0 3 30,-1-5-92,1 1 0,0-1 0,0 0 0,0 1 0,0-1 0,-1 1 0,1-1 0,0 1 0,0-1 0,0 0 0,0 1 0,0-1 0,0 1 0,0-1 0,0 1-1,0-1 1,0 0 0,0 1 0,1-1 0,-1 1 0,0-1 0,0 1 0,0-1 0,0 0 0,1 1 0,-1-1 0,0 0 0,0 1 0,1-1 0,-1 0 0,0 1 0,1-1 0,-1 0 0,0 1 0,1-1-1,56 17-263,-11-6 339,-40-10-15,1 0 0,-1 0 0,1-1 0,-1 0 0,0-1 0,1 1 0,-1-1-1,1 0 1,-1-1 0,12-4 0,0 1 10,-5 1 6,29-6 180,-39 9-201,-1 1 0,0-1 0,0 0 0,-1 0-1,1 0 1,0 0 0,2-2 0,-3 2 115,0 1 0,-1-1 0,1 1 0,-1 0 0,1-1 0,-1 1 0,1-1 0,-1 1 0,1-1 0,-1 0 0,1 1 0,-1-1 0,0 1 0,1-1 0,-1 0 0,0 1 0,1-1 0,-1 0 0,0 0 0,0 1 0,0-1 1,0 0-1,0 1 0,0-1 0,0 0 0,0 0 0,0 1 0,0-2 0,-2 1 1412,-4-4-990,2-5-445,-1 1 0,0 0 0,-12-15 0,-42-61-117,51 76-140,-8-13-755,16 21 677,0 0 1,-1 0-1,1 0 1,0 0-1,-1 0 0,1 0 1,0 0-1,0-1 1,0 1-1,0 0 0,0 0 1,0 0-1,0-1 1,5-13-2660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0:56.374"/>
    </inkml:context>
    <inkml:brush xml:id="br0">
      <inkml:brushProperty name="width" value="0.1" units="cm"/>
      <inkml:brushProperty name="height" value="0.1" units="cm"/>
      <inkml:brushProperty name="color" value="#E71224"/>
    </inkml:brush>
  </inkml:definitions>
  <inkml:trace contextRef="#ctx0" brushRef="#br0">198 0 5041,'-44'33'6831,"-7"11"-6291,35-28-399,0 0-1,1 2 1,1-1 0,1 2-1,-12 20 1,24-37-210,1 0-1,-1 0 0,0 1 1,1-1-1,0 0 0,-1 0 1,1 0-1,0 0 0,0 0 1,0 1-1,0-1 0,1 0 1,-1 0-1,1 0 0,-1 0 1,1 0-1,0 0 0,-1 0 1,1 0-1,2 2 0,-1-2 61,1-1 1,-1 1-1,1-1 0,0 0 0,-1 0 1,1 0-1,0 0 0,0-1 0,0 1 1,0-1-1,0 0 0,3 0 0,3 1 11,10 2 8,-1-2 1,1-1-1,35-3 1,-22-1-2,-20 2-7,0 0 0,-1 0 0,1-1-1,13-4 1,33-18 154,-53 23 236,-6 4 1990,0-2-2228,0 0 0,0 0-1,0 0 1,0 0 0,1 0-1,-1 0 1,0 0 0,0 0-1,0 0 1,0 0 0,0 0-1,0 0 1,0-1 0,0 1-1,1 0 1,-2-1 0,-14-6-104,1-1 1,1-1-1,0 0 1,-19-16-1,2 2-76,29 21-35,-47-38-390,19 11-2705,30 28 2971,-1 0 1,1 1 0,0-1-1,-1 1 1,1-1 0,0 1-1,-1-1 1,1 0-1,0 1 1,0-1 0,0 0-1,0 1 1,-1-1 0,1 0-1,0 1 1,0-2 0,5-14-3138</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1:00.935"/>
    </inkml:context>
    <inkml:brush xml:id="br0">
      <inkml:brushProperty name="width" value="0.1" units="cm"/>
      <inkml:brushProperty name="height" value="0.1" units="cm"/>
      <inkml:brushProperty name="color" value="#E71224"/>
    </inkml:brush>
  </inkml:definitions>
  <inkml:trace contextRef="#ctx0" brushRef="#br0">101 39 7706,'23'-36'2392,"-23"36"-2349,0 0 1,0 0-1,0 0 0,0 0 1,0 0-1,-1 0 0,1 0 1,0 0-1,0 0 0,0 0 1,0 0-1,0 0 0,0 0 1,0 0-1,0 0 0,0 0 1,0 0-1,0 0 0,0 0 1,0 0-1,0 0 0,0 0 1,0 0-1,0-1 0,0 1 1,0 0-1,-1 0 0,1 0 1,0 0-1,0 0 0,0 0 1,0 0-1,0 0 0,0 0 1,0 0-1,0 0 0,0 0 1,0 0-1,0 0 0,0 0 1,0 0-1,0-1 0,0 1 1,0 0-1,0 0 0,0 0 1,0 0-1,0 0 0,0 0 1,0 0-1,0 0 0,0 0 1,1 0-1,-1 0 0,0 0 1,0 0-1,0 0 0,0 0 1,0 0-1,0 0 0,0-1 1,0 1-1,0 0 0,0 0 1,0 0-1,-7 4 913,-8 7-586,5-1-290,6-7-74,1 0 0,-1 1-1,1 0 1,0-1 0,0 1 0,0 1 0,-3 5 0,-30 49-70,15-16 55,20-41-13,1-1-1,-1 1 1,0 0 0,1 0 0,-1-1 0,1 1-1,0 0 1,0 0 0,0 0 0,0 2-1,0-3 0,0-1-1,0 1 1,0 0-1,1-1 1,-1 1-1,0 0 1,0-1-1,1 1 1,-1-1-1,0 1 0,1 0 1,-1-1-1,1 1 1,-1-1-1,1 1 1,-1-1-1,1 1 1,0-1-1,1 2-15,1-2 0,-1 1 0,1 0 0,-1 0 0,1-1 0,-1 1 0,1-1 0,-1 0-1,5 0 1,-3 0 164,9 1-119,-1-1 0,17-2 0,-13 1-5,-4-1 26,0 1 0,0-1 0,0-1 0,0-1-1,0 1 1,-1-2 0,1 1 0,-1-2 0,0 0 0,11-7 0,-21 12 99,-1 0 1,1 0-1,-1 0 1,0 0-1,1 0 0,-1 1 1,0-1-1,0 0 1,0 0-1,0 0 0,0 0 1,1 0-1,-2 0 1,1 0-1,0 0 1,0 0-1,0 0 0,0 0 1,-1 0-1,1 1 1,0-1-1,-1 0 0,1 0 1,-1 0-1,1 0 1,-1 0-1,-15-26-30,13 23-164,-1 1 0,1 0 0,-1 0 1,1 0-1,-1 1 0,0-1 0,0 1 1,0 0-1,-1 0 0,-6-2 0,3-3-3073,6 4 840,-1-1-777</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1:04.182"/>
    </inkml:context>
    <inkml:brush xml:id="br0">
      <inkml:brushProperty name="width" value="0.1" units="cm"/>
      <inkml:brushProperty name="height" value="0.1" units="cm"/>
      <inkml:brushProperty name="color" value="#E71224"/>
    </inkml:brush>
  </inkml:definitions>
  <inkml:trace contextRef="#ctx0" brushRef="#br0">121 110 3129,'3'-4'6912,"2"0"-1950,-2 1-3355,-10 7-1280,0 0-341,1 1 1,0 0-1,1 0 1,-1 1-1,-7 9 1,-29 36 23,37-44-16,0-1-1,1 1 0,0 0 0,1 0 1,-1 0-1,1 0 0,1 1 0,-4 12 1,5-15 0,0-3-23,1 0 0,-1-1 0,1 1 0,0 0 0,0-1 0,0 1 1,0 0-1,0 0 0,0 2 0,1-3 2,-1-1 0,0 1 0,0 0-1,1-1 1,-1 1 0,0-1 0,1 1 0,-1 0-1,0-1 1,1 1 0,-1-1 0,1 1 0,-1-1-1,1 1 1,-1-1 0,1 0 0,1 1 0,1 1-27,1-1 0,0 0 0,0 0 0,0-1 0,0 1 0,0-1 0,6 0 0,-3 0 161,5 1-114,5 0 3,-1-1-1,1-1 1,21-2 0,-26 0 8,-1 0 0,1 0 0,-1-1 0,0-1 0,0 0 0,16-10 0,-26 14-18,-1 1 22,0 0 24,0 0 26,0 0 31,0 0 34,0 0 22,0 0 51,0 0 47,-5-14 817,2 1-990,0 0-1,-1 0 1,-8-18 0,-30-62-26,19 57-846,-2-3-3965,16 21 1598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0:47.493"/>
    </inkml:context>
    <inkml:brush xml:id="br0">
      <inkml:brushProperty name="width" value="0.1" units="cm"/>
      <inkml:brushProperty name="height" value="0.1" units="cm"/>
      <inkml:brushProperty name="color" value="#E71224"/>
    </inkml:brush>
  </inkml:definitions>
  <inkml:trace contextRef="#ctx0" brushRef="#br0">10 68 15835,'0'0'3,"0"0"-1,0 1 0,0-1 1,0 0-1,0 1 0,0-1 1,0 0-1,0 0 0,-1 1 1,1-1-1,0 0 0,0 0 1,0 1-1,-1-1 0,1 0 1,0 0-1,0 1 0,0-1 1,-1 0-1,1 0 0,0 0 0,0 0 1,-1 1-1,1-1 0,0 0 1,-1 0-1,1 0 0,0 0 1,-1 0-1,1 0 0,0 0 1,0 0-1,-1 0 0,1 0 1,0 0-1,-1 0 0,1 0 1,0 0-1,-1 0 0,1 0-3,0 0 0,0 0 0,0 0 0,0 0 0,0 0 0,0 0 0,0 0 0,0 0 0,0 0 0,0 1 0,0-1 0,0 0-1,0 0 1,0 0 0,0 0 0,0 0 0,0 0 0,0 0 0,0 0 0,0 0 0,0 0 0,0 1 0,0-1 0,0 0 0,0 0 0,0 0 0,0 0 0,0 0 0,0 0-1,0 0 1,0 0 0,0 0 0,0 0 0,0 0 0,-1 0 0,2 1-2,-1-1-1,0 0 1,0 0 0,0 0-1,0 0 1,0 0-1,1 1 1,-1-1 0,0 0-1,0 0 1,0 0 0,0 0-1,0 1 1,0-1-1,0 0 1,0 0 0,0 0-1,0 1 1,0-1-1,0 0 1,0 0 0,0 0-1,0 1 1,0-1 0,0 0-1,0 0 1,0 0-1,0 1 1,0-1 0,0 0-1,0 0 1,0 0 0,-1 1-1,1-1-16,0 0 0,0 1 0,0-1 0,0 0 0,0 1 0,0-1 0,0 0 1,-1 1-1,1-1 0,0 0 0,0 0 0,0 1 0,0-1 0,0 0 0,1 1 0,-1-1 0,0 0 0,0 1 0,0-1 0,0 0 0,0 1 0,0-1 0,0 0 0,1 0 0,-1 1 0,0-1 0,0 0 0,0 0 0,1 1 0,-1-1 0,0 0 0,0 0 1,1 1-1,13 5-23,0 1 0,0-2 0,30 7 0,5-3 11,-42-8 32,-6 0 20,-1-1-31,0 0-2,3-22 1562,-2 19-1527,0 0 0,-1-1-1,0 1 1,1-1 0,-1 1 0,-1-1-1,1 1 1,0-1 0,-1 1 0,0-1-1,0 1 1,-1-4 0,-1 3-7,3 4-15,-1-1 0,1 1-1,0 0 1,0-1-1,-1 1 1,1-1-1,0 1 1,0-1-1,-1 1 1,1-1 0,0 1-1,0-1 1,0 1-1,0-1 1,0 1-1,0-1 1,0 1-1,0-1 1,0 0 0,-8-21-39,2 2 79,1 13 9,1 6-4256,4 1 1702</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0:49.311"/>
    </inkml:context>
    <inkml:brush xml:id="br0">
      <inkml:brushProperty name="width" value="0.1" units="cm"/>
      <inkml:brushProperty name="height" value="0.1" units="cm"/>
      <inkml:brushProperty name="color" value="#E71224"/>
    </inkml:brush>
  </inkml:definitions>
  <inkml:trace contextRef="#ctx0" brushRef="#br0">101 8 5209,'-6'-3'5371,"-2"-1"-1276,7 4-4017,0 0 0,-1 0 1,1 0-1,-1 0 0,1 0 0,0 0 0,-1 0 1,1 0-1,0 1 0,-2-1 0,-3 3-54,0-1-1,1 1 1,-1 0 0,1 0-1,-9 7 1,-3 1-4092,6-4 1109</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1:25.420"/>
    </inkml:context>
    <inkml:brush xml:id="br0">
      <inkml:brushProperty name="width" value="0.1" units="cm"/>
      <inkml:brushProperty name="height" value="0.1" units="cm"/>
      <inkml:brushProperty name="color" value="#E71224"/>
    </inkml:brush>
  </inkml:definitions>
  <inkml:trace contextRef="#ctx0" brushRef="#br0">160 4131 2889,'0'1'1305,"-7"12"3885,7-13-5143,0 0-1,0 0 1,0 1 0,0-1 0,0 0 0,0 0 0,0 0 0,0 0 0,0 1 0,-1-1 0,1 0 0,0 0-1,0 0 1,0 0 0,0 0 0,0 1 0,0-1 0,0 0 0,-1 0 0,1 0 0,0 0 0,0 0-1,0 0 1,0 0 0,-1 0 0,1 0 0,0 0 0,0 0 0,0 0 0,0 0 0,-1 1 0,1-1 0,0 0-1,0 0 1,0-1 0,0 1 0,-1 0 0,1 0 0,0 0 0,0 0 0,0 0 0,0 0 0,-1 0-1,1 0 1,0 0 0,0 0 0,0 0 0,0 0 0,0 0 0,-1-1 0,1 1 0,0 0 0,0 0-1,0 0 1,0 0 0,0 0 0,0 0 0,0-1 0,0 1 0,-1 0 0,1 0 0,0 0 0,0 0 0,0-1-1,0 1 1,0 0 0,0 0 0,0-1 0,-6-26 192,0 0 0,-1-32 0,7 59-237,-7-81 371,-1 14-185,-1-10-61,5 50-87,-4-52 0,0-17 27,2 38-21,3 35-28,-8-29-1,-1-8 15,9 31-6,2 9-12,-7-24 1,0-1 12,-5-85 0,6 38-20,-2-160 35,9 212-51,1 6-1,2 1 0,8-38-1,-6 37 30,-1-1-1,-1-44 0,0-4-6,-2 59-6,-1 0 0,-1 0-1,-5-35 1,4 47-14,0-16-2,1 1-1,3-36 0,0 31 7,-4-42-1,1 31 18,5-65 0,0 53 10,-3 21-7,2-68-16,0-8-33,-1 10 21,-3 72 6,0-1 5,4-45 1,4-25 31,-7-102 0,-1 160-38,-1-6 3,0 27 5,1 1-1,3-25 0,1-11-6,-3 36-8,5-28-1,-2 31 14,-1 9 3,-1 0 0,0 1 0,0-1 1,-1 0-1,0 0 0,-1-13 0,-1 11 1,1 0-1,0-1 1,1 1 0,0 0 0,0 0 0,3-15 0,10-17 11,3-46-42,-13 78 27,-1 0 1,1 1 0,-1-1 0,0 0 0,-1 0 0,0-15 0,-2 6-8,-1-14 17,1 5 7,0 21-18,1 0-1,0 0 0,0 0 1,1-6-1,1-5 1,0 0 0,-2-21 0,0 18-21,3-20 0,-2 34 29,1 0-1,-1 0 1,1 1 0,1-1-1,-1 0 1,4-5-1,9-22 10,-14 31-16,0-1 0,-1 1 1,0 0-1,1-1 0,-1 1 0,0 0 1,0-1-1,0 1 0,0 0 0,-1-1 1,1 1-1,-2-5 0,2 6 2,-1-1 0,1 1 0,0 0-1,0-1 1,0 1 0,0-1 0,0 1 0,0-1-1,1 1 1,0-3 0,0-5 42,-2 14 18,0-5-59,1 0 1,0 1-1,0-1 1,0 0-1,-1 0 1,1 1-1,0-1 1,0 1-1,0-1 1,0 0-1,0 1 1,0-1-1,0 0 1,0 1-1,0-1 1,0 0-1,0 1 1,0-1-1,0 0 1,0 1-1,0-1 1,0 1-1,1-1 1,-1 0-1,0 1 1,0-1-1,1 1 1,3 7-4,1 0 1,-1 0 0,0 1-1,4 13 1,-4-10 0,5 14-21,11 56 0,-3-9 23,-9-43 5,-1 0-1,4 51 0,-9-16 18,0 4 2,18 107 0,-13-129-32,0 48 0,4 24 39,-1-30 18,-2 138 0,-7-182-66,1-1 0,18 87-1,-20-131 27,5 15-101,0-12 68,2-11 134,3-7-72,19-24-1,-21 29-25,-1 0 0,1-1-1,-2 1 1,0-1 0,8-20 0,35-70 68,-27 56-64,-22 44-17,8-16 16,14-20 0,-20 34-15,1-1 0,-1 0 0,1 1-1,0-1 1,0 1 0,0 0 0,1 0 0,-1 1-1,1-1 1,0 0 0,5-1 0,-1 37-113,2 7 114,-6-25 2,-1 0 0,0 0 0,0 28 0,-2-36-5,7 77 48,-6-73-34,-1 1 0,0-1 0,-2 14 0,1-15-14,0 0 0,0 1 1,3 16-1,0-12-35,-3-12 29,0 0-1,1 0 1,0 0 0,-1 0-1,1 0 1,0 0 0,1 0-1,-1 0 1,2 3 0,2 6-31,1 3 35,-6-15-1,1 0 0,-1 1 0,1-1-1,-1 0 1,0 1 0,1-1-1,-1 0 1,1 1 0,-1-1-1,1 0 1,-1 0 0,1 0-1,-1 1 1,1-1 0,-1 0 0,1 0-1,0 0 1,-1 0 0,1 0-1,-1 0 1,1 0 0,-1 0-1,1 0 1,-1 0 0,1-1-1,-1 1 1,2 0 0,3-1-1,-3 0 2,0 0 0,0 1 0,0-1 1,0 0-1,0 0 0,0 0 0,0 0 1,2-2-1,14-9-6,22-18 0,1-1 11,-21 15-14,-10 8 12,0 1 0,1-1 0,0 2 0,0-1 0,13-4 1,-23 10-2,1 1 0,-1-1 0,1 1 1,0-1-1,0 1 0,-1 0 1,1 0-1,0 0 0,-1 0 1,1 0-1,0 0 0,-1 0 1,1 0-1,0 1 0,-1-1 1,1 1-1,0-1 0,-1 1 1,1-1-1,-1 1 0,1 0 1,-1 0-1,1 0 0,1 1 1,1 3 7,0-1 0,1 1 0,-2 0 0,1 1 0,4 6 0,9 14-8,-7-13-14,15 29 0,-8-13 51,-10-16-60,0 0-1,9 28 1,-11-27-11,-3-11 31,-1 0 0,0-1-1,1 1 1,-1 0 0,1-1 0,0 1 0,0-1 0,0 0 0,0 1 0,0-1 0,3 2-1,2 1 6,0-1-1,13 6 1,3 1 12,59 38-4,-64-38-41,17 14 0,-27-18 34,0-1 1,1 0-1,0 0 0,1-1 0,-1 0 1,1-1-1,0 0 0,13 4 0,7-3-36,-15-3 21,25 6 0,-37-7 11,1 0-1,-1 1 1,0-1 0,1 1-1,-1-1 1,0 1 0,0 0-1,0 0 1,0 1 0,0-1-1,-1 1 1,4 2 0,7 11 13,-9-12-8,0 1 0,0 0 0,0 0 0,3 6 0,-6-9-3,7 14 35,9 25 0,-15-34-26,0 0-1,-1 0 1,0 0 0,0 0 0,0 0-1,-1 13 1,0 63 114,0-80-120,1-1 0,-1 1 0,0-1 1,1 1-1,-1-1 0,1 0 0,0 1 0,-1-1 0,1 0 0,1 1 0,-1-1 0,0 0 0,0 0 0,1 0 0,-1 0 0,1 0 1,0 0-1,0 0 0,-1-1 0,4 3 0,10 12 1,-4 1 2,-9-13-7,0-1-1,0 1 0,1-1 1,-1 0-1,1 0 0,4 4 1,-4-4-2,0 0 1,-1 0 0,1 0 0,-1 0 0,0 0 0,0 1-1,0-1 1,0 1 0,-1-1 0,1 1 0,1 6 0,-2-5 4,1 0 0,0 0 0,0 0 0,0 0 0,1 0 0,0 0 0,3 4 0,-4-6-5,0-1 0,0 2 0,0-1 0,-1 0 0,1 0 0,-1 0-1,1 5 1,5 9-6,7 0-2,1-1 15,-2 4 30,-8-13-29,1 0-1,-2 1 1,1 0 0,-1 0 0,0 0 0,2 9 0,-3-8-7,1-1 1,0 0 0,0 0 0,0 0 0,1-1 0,0 1 0,7 6 0,7 12 7,-9-10-20,0-2 235,-1 0 0,11 23-1,0 17 101,-17-46-314,-1 1 0,2-2 1,-1 1-1,8 11 0,-6-13-17,-4-6 11,-1 0-1,0 1 1,1-1-1,-1 0 1,0 1-1,1-1 1,-1 1-1,0-1 1,0 1-1,0-1 1,1 1-1,-1-1 1,0 0-1,0 1 1,0-1-1,0 1 0,0-1 1,0 1-1,0-1 1,0 1-1,0-1 1,0 2-1,1 1 5,0 0-1,-1 1 0,1-1 0,0 0 0,1 0 1,-1 0-1,1 0 0,1 3 0,6 13 26,-3-4-39,1 0 0,9 15 0,10 22-12,1 15 56,-26-64-24,0 0-1,0 0 1,-1 0 0,1 0 0,-1 6 0,1 1-4914,-1-7 1650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1:30.226"/>
    </inkml:context>
    <inkml:brush xml:id="br0">
      <inkml:brushProperty name="width" value="0.1" units="cm"/>
      <inkml:brushProperty name="height" value="0.1" units="cm"/>
      <inkml:brushProperty name="color" value="#E71224"/>
    </inkml:brush>
  </inkml:definitions>
  <inkml:trace contextRef="#ctx0" brushRef="#br0">1 2907 4065,'5'3'5311,"7"3"-1020,-11-5-4261,-1-1 0,1 0 0,0-1 0,-1 1 0,1 0 0,-1 0 0,1 0 0,-1 0 0,1 0 0,-1 0 0,1-1 0,-1 1 0,1 0 0,-1 0 0,1-1 0,-1 1 0,0 0 0,1-1 0,-1 1 0,1 0 0,-1-1 0,0 1 0,1-1 0,-1 1 0,0-1-1,1 1 1,-1 0 0,0-2 0,6-11 34,-1 0 0,-1 0 0,0-1 0,-1 1 1,2-20-1,-4 26-39,-1 0 1,1 0 0,-2 0 0,1 0 0,-1 0 0,-2-10 0,-2-16 86,4 6-31,2 0 0,0 0 0,2 0 0,8-33 0,-7 45-34,-1-2 0,0 1-1,0-31 1,-1 8 47,-1 27-58,0 1 0,-1-1 0,0 1 0,-1-1 0,-2-14-1,-3 1 55,-2-31 0,4 22-66,-26-209 93,19 125-95,8 78-7,2-51-20,1 50-6,13-93-22,-9 103 34,5-34 33,-4-1 0,-4-87 1,-1 111-44,-1-10-8,-8 7 17,11 26-3,-1 0 0,2 1 0,1-1 1,6-21-1,1-5 0,3-10 11,-10 40-14,0 0 0,-1-1 0,3-27 0,0-34 18,25-122 0,-28 168 17,-3 26-29,0-1 0,1 0 0,0 0-1,0 0 1,4-11 0,9-41 21,-12 52-16,-1 1 0,1-1 0,-1 1 0,-1-1 0,1 0 0,-1 1 0,0-1 0,-1-6 0,1 7-15,0-1-1,-1 1 1,2-1-1,-1 1 1,1-1-1,0 1 1,0 0-1,3-10 1,-3 14 12,-1-1 0,1 1 1,0-1-1,-1 1 0,1-1 0,-1 0 1,0 1-1,0-1 0,0 0 0,1 1 1,-2-1-1,1 0 0,0 1 1,0-1-1,0 0 0,-1 1 0,1-1 1,-1 1-1,1-1 0,-1 1 0,0-1 1,-1-2-1,2 3-2,-1-1 0,1 0 1,0 1-1,-1-1 0,1 0 0,0 1 1,0-1-1,0 0 0,0 1 0,0-1 1,1 0-1,-1 1 0,1-1 0,-1 0 1,2-2-1,10-25-10,-11 27 13,-1 2-3,0 0-1,1 0 1,-1-1-1,0 1 0,0 0 1,0-1-1,0 1 1,0-1-1,0 1 1,0 0-1,0-1 0,0 1 1,0 0-1,0-1 1,0 1-1,0 0 1,0-1-1,0 1 1,0 0-1,0-1 0,-1 1 1,1 0-1,0-1 1,0 1-1,0 0 1,-1 0-1,1-1 0,0 1 1,0 0-1,0 0 1,-1-1-1,0 1 1,1-1 0,0 1 0,-1 0 0,1-1 0,0 1 0,0 0 0,-1-1 0,1 1 0,0-1 0,0 1 1,0 0-1,-1-1 0,1 1 0,0-1 0,0 1 0,0-1 0,0 1 0,0 0 0,0-1 0,0 1 0,0-1 0,0 0 0,0-9 16,0 10-17,0 0 0,0 0 0,0-1 0,0 1 0,0 0 1,0-1-1,0 1 0,0 0 0,0 0 0,0-1 0,0 1 0,0 0 1,-1 0-1,1-1 0,0 1 0,0 0 0,0 0 0,0 0 1,-1-1-1,1 1 0,0 0 0,0 0 0,0 0 0,-1-1 1,1 1-1,0 0 0,0 0 0,-1 0 0,1 0 0,0 0 1,0 0-1,-1 0 0,1-1 1,0 1 0,-1 0 1,1 0-1,0 0 0,0 0 0,0 0 1,0-1-1,-1 1 0,1 0 0,0 0 1,0 0-1,0-1 0,0 1 0,0 0 1,0 0-1,0 0 0,0-1 0,0 1 1,0 0-1,-1 0 0,1-1 0,0 1 1,0 0-1,0 0 0,1-1 0,-1 1 1,0 0-1,0 0 0,0 0 0,0-1 1,0 1-1,0 0 0,0 0 0,0 0 1,0-1-1,0 1 0,1 0 0,-1 0 1,4-11 9,20-37-9,-21 43-26,1 0 0,-1 0-1,1 0 1,0 1 0,1 0-1,-1-1 1,1 1-1,0 1 1,8-6 0,-9 7 15,0 0 0,1 0-1,-1 1 1,0-1 0,1 1 0,-1 0 0,1 0 0,0 0 0,5 1-1,2-1 1,0 1 0,18 3 0,-14 0 18,0 0 1,0 1 0,0 1-1,-1 0 1,0 2-1,0-1 1,0 2 0,18 12-1,-11-6-15,2-1 1,26 11-1,-24-12 23,40 25 0,-12 5 15,-41-33-34,24 12 1,-36-20 4,1 0-2,0 0-1,0 1 1,-1-1-1,1 0 1,-1 1 0,1 0-1,1 1 1,-2-1 2,0-1 1,0 0 0,1 1-1,-1-1 1,0 0-1,1 0 1,-1 0 0,0 0-1,4 1 1,-4-1-2,2 0-1,0 0-1,-1 0 1,1 1 0,0-1 0,0 1 0,-1 0 0,4 2 0,15 13 7,-17-15-6,-1 1 1,0-1 0,0 1 0,0-1-1,4 6 1,-6-7-2,0 1-1,0-1 1,0 0-1,0 0 0,1 0 1,-1 1-1,0-1 1,1 0-1,-1-1 1,1 1-1,1 1 1,-2-1-1,1-1 0,-1 1 1,1 0-1,-1 0 1,1 0-1,-1 0 0,0 0 1,0 0-1,0 1 0,2 1 1,12 8 22,-13-10-21,0 1 0,1-1-1,-1 1 1,0-1 0,0 1 0,2 3 0,-3-4 2,1 0-1,-1 0 1,0 0 0,0 0 0,1 0-1,-1 0 1,0 0 0,1 0-1,-1-1 1,1 1 0,2 0 0,-3 0-3,0-1 0,0 0 0,0 0 0,0 1 0,0-1-1,0 1 1,0-1 0,0 1 0,0-1 0,-1 1 0,1-1 0,0 1 0,0 0 0,-1 0 0,1-1 0,0 1 0,-1 0 0,1 0 0,0 0 0,-1 0 0,1-1 0,-1 1 0,0 0 0,1 0 0,-1 0 0,0 0 0,1 1 0,-1 1 4,0-1-2,0 0 0,0 0 0,1 0 0,-1 0-1,1 0 1,-1 0 0,1 0 0,-1 0 0,1 0 0,0 0 0,0-1 0,0 1 0,0 0 0,1 0 0,-1-1 0,0 1 0,3 2-1,10 9-15,-8-11 6,-5-2 7,0 0 0,-1 0-1,1 1 1,0-1 0,-1 0 0,1 0-1,0 0 1,-1 1 0,1-1 0,0 0-1,-1 1 1,1-1 0,-1 1-1,1-1 1,-1 0 0,1 1 0,0-1-1,-1 1 1,0 0 0,1-1-1,-1 1 1,1-1 0,-1 1 0,0 0-1,1-1 1,-1 1 0,0 0-1,0-1 1,0 1 0,1 0 0,-1-1-1,0 1 1,0 0 0,0-1 0,0 1-1,0 0 1,0 0 0,0-1-1,-1 1 1,1 1 0,0-2 1,0 1 0,-1 0 1,1-1-1,0 1 0,0 0 1,0-1-1,0 1 0,0 0 0,0-1 1,0 1-1,0-1 0,0 1 1,1 0-1,-1-1 0,0 1 0,0 0 1,1-1-1,-1 1 0,0-1 1,1 1-1,-1-1 0,0 1 1,1-1-1,-1 1 0,1 0 0,5 6 1,-5 2 14,-1-8-13,0-1 0,0 1 0,0 0 0,0 0 0,0 0 0,0 0 0,0-1 0,0 1 0,1 0 0,-1 0 0,0 0 0,0-1 0,1 1 0,-1 0 0,0 0 0,1-1 0,-1 1 0,1 0 0,-1 0 0,1-1 0,-1 1 0,1-1 0,0 1 0,-1-1 0,1 1 0,0-1 0,1 1 0,26 16 22,-18 3-47,1-10 59,1 0 1,25 15-1,-23-17-15,-1 1-1,22 20 1,5 13 152,-37-39-182,1 1 0,-2 0 0,1 1 1,0-1-1,2 7 0,-4-7 14,1-1-1,0 1 1,0-1-1,0 0 1,0 1-1,0-1 1,1 0 0,-1 0-1,1-1 1,3 4-1,-2-2 39,1 1-1,-1 0 1,0 0-1,0 0 1,0 1-1,-1 0 1,0-1-1,4 11 1,-2-6 197,-2-3-212,0-1 0,1 0-1,0 0 1,0 0 0,9 9 0,-13-14-90,0-1 0,0 0 0,0 0 1,0 0-1,1 1 0,-1-1 0,0 0 1,0 0-1,0 1 0,0-1 0,0 0 1,0 0-1,0 1 0,1-1 0,-1 0 0,0 0 1,0 1-1,0-1 0,0 0 0,0 0 1,0 1-1,0-1 0,0 0 0,-1 1 1,1-1-1,0 0 0,0 5-1760,-1 17-774</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1:48.570"/>
    </inkml:context>
    <inkml:brush xml:id="br0">
      <inkml:brushProperty name="width" value="0.1" units="cm"/>
      <inkml:brushProperty name="height" value="0.1" units="cm"/>
      <inkml:brushProperty name="color" value="#E71224"/>
    </inkml:brush>
  </inkml:definitions>
  <inkml:trace contextRef="#ctx0" brushRef="#br0">654 3918 5049,'-2'14'1306,"-1"3"-461,3-17-642,0 1-1,-1-1 1,1 0 0,0 1 0,0-1 0,0 0 0,-1 0 0,1 1 0,0-1 0,0 0 0,-1 0-1,1 0 1,0 1 0,-1-1 0,1 0 0,0 0 0,-1 0 0,1 0 0,0 0 0,0 1 0,-1-1 0,1 0-1,0 0 1,-1 0 0,1 0 0,-1 0 0,1 0 0,0 0 0,-1 0 0,1 0 0,0 0 0,-1-1 0,1 1-1,0 0 1,0 0 0,-1 0 0,-1-2-178,-1 1 0,1-1 0,0 1-1,0-1 1,0 0 0,1 0 0,-1 0 0,0 0-1,1 0 1,-1 0 0,1 0 0,0 0 0,0-1-1,-2-4 1,-7-12 26,-24-42 36,28 50-71,0 0 1,1 0 0,-5-17 0,5 12 4,-4-19 9,1 0 0,1-1 0,-2-52 0,5 45-16,-1 0-1,-13-45 1,-2 22 18,-10-34 17,6-4-29,-12-58-9,15 83 19,0 3 1,-26-121-4,43 182-20,-2-1-1,1 1 1,-11-18 0,-13-31 7,-73-265 50,98 316-62,-51-248 45,46 207-24,-15-121 13,7-19-102,14 140 74,1 23 4,2 0 1,5-46-1,42-171 9,-13 144-49,7-31-37,-27 73 81,18-74-27,66-161-13,-92 283 5,1 1 0,0 0 0,1 0 0,0 1 0,1 0 0,0 1 0,1 0 0,0 0 0,18-14 0,-14 12 0,-13 11 15,1 0 0,0 1 0,-1-1 0,1 0-1,0 1 1,0 0 0,4-3 0,7-3-17,-2 0 0,1 0 0,17-16 0,3-2-25,-26 21 36,2-2-21,0 0 0,1 1 0,12-6 0,-19 11 31,-1-1 0,0 1 1,0 0-1,1 0 0,-1-1 1,0 1-1,1 0 1,-1 0-1,0 0 0,0 1 1,1-1-1,-1 0 0,0 0 1,0 1-1,1-1 0,-1 1 1,0-1-1,0 1 0,0-1 1,0 1-1,2 1 1,-1 0 7,-1 0 0,1 0 0,-1 1 1,0-1-1,1 0 0,-1 1 1,0-1-1,0 1 0,-1-1 1,2 4-1,3 11 7,10 6-27,15 24 18,-29-45-5,1 1 1,-1-1 0,0 1-1,-1-1 1,1 1-1,0-1 1,-1 1 0,1-1-1,-1 1 1,0 0 0,0-1-1,0 1 1,0-1-1,0 1 1,-1 4 0,-1 1 5,-8 122 99,-10 77 173,9-98-204,7-56-84,3-26 0,2 29 0,0-37 44,-1 1 0,0-1-1,-6 32 1,-4-3-30,-19 100-5,24-119-4,1-10-2,1 1-1,2-1 1,0 30 0,4 14 71,-3 1-1,-10 92 0,5-121-29,-7 50-30,12-75-20,0 1 0,1 0 0,0-1 0,4 17 0,-3-15 14,0 1 0,1 18 0,-3-29-4,0 0 1,1-1 0,0 1-1,-1 0 1,1-1 0,0 1-1,0-1 1,0 1 0,0-1-1,0 0 1,0 1 0,0-1-1,0 0 1,0 0 0,1 0-1,-1 0 1,1 0 0,-1 0-1,2 1 1,2 1 8,0 0-1,0-1 1,0 1 0,8 1 0,-8-3-3,-1 0 0,0-1 1,0 0-1,0 0 1,0-1-1,0 1 0,0-1 1,1 1-1,-1-1 0,0-1 1,0 1-1,-1 0 0,1-1 1,0 0-1,0 0 0,5-4 1,5-4-4,-1 0 1,17-17-1,-20 18 18,-4 4-12,0-1 0,-1 1 0,0-1 0,0-1 0,0 1 0,-1-1 0,0 1 0,0-1-1,-1 0 1,0-1 0,3-9 0,-2 0-1,0-1 0,-1 0 0,0-22 0,-2 23 29,0-95 59,4 90-59,-5 21-24,0 1 2,0 0-14,0 0-8,0 0-17,13 0-254,-8-1 257,26 0-53,-29 1 71,0 0 0,0 0 1,0 0-1,0 0 0,-1 1 1,1-1-1,0 1 0,0-1 0,0 1 1,-1 0-1,1-1 0,-1 1 0,1 0 1,1 1-1,-2-1 11,0 0-1,-1 0 1,1 0 0,0 0 0,-1 0-1,1 0 1,-1 0 0,1 0 0,-1 0-1,0 0 1,1 0 0,-1 0-1,0 1 1,3 9 6,18 32 7,-13-29-8,7 22 0,-13-30-3,-1 1-1,1-1 1,-1 1 0,-1 0 0,1 0 0,-1 0 0,0-1 0,-2 12 0,-1-2 57,-10 29 1,5-23-28,-2-1 0,0 0 0,-1-1 0,-28 37 0,-9 18 82,35-53-101,2 1 0,-14 41 0,20-49-40,1 0-1,1 0 1,0 1 0,1-1 0,1 28 0,1-19-41,4 58 28,-3-71 18,1 0 1,0 0-1,1 0 1,0 0-1,5 11 0,-7-20 8,0 0-1,0 0 0,0-1 0,0 1 1,0-1-1,1 1 0,-1-1 0,0 1 1,1-1-1,2 2 0,-3-2 0,0 0-2,0 0-1,1 0 1,-1 0 0,1-1-1,-1 1 1,1 0 0,-1-1-1,1 1 1,0-1-1,-1 0 1,1 1 0,-1-1-1,1 0 1,0 0 0,-1 0-1,1 0 1,0 0-1,2-1 1,1 0 11,1-1 0,-1 0 0,0 0 0,0 0 1,0-1-1,7-4 0,1-1 0,-7 4 2,1 1 0,-1-2 0,0 1 0,0-1 0,0 0 0,-1 0 0,1-1-1,-1 1 1,8-13 0,48-83-12,-51 83 5,11-30 1,5-11-9,-3 5 24,-15 33 3,13-24 0,16-26-8,-33 61-6,0-1-1,-1 0 1,0 0 0,3-21-1,-6 28 69,0 6 20,-1 8-8,-1-6-78,1-1 0,0 1 0,0 0 0,0-1 0,0 1 0,1 0-1,-1 0 1,1 6 0,-1 17-12,-7 16 31,-1 0 0,-20 54 0,27-90-12,0 0 1,1 1 0,-1-1-1,2 1 1,-1-1 0,1 1-1,0-1 1,1 1 0,1 10-1,4-2-2,-5-14-6,0 1 0,0 0 0,0 0 0,-1 0 1,1 0-1,0 5 0,-1-3-7,1-1 0,0 1-1,0 0 1,0-1 0,0 1 0,4 6 0,1 7-27,-4-10 21,-1-6 6,-1 1 0,1-1 1,0 1-1,0-1 1,0 1-1,0-1 1,0 0-1,1 0 1,-1 1-1,4 2 1,-4-4 5,0 0 0,0 0 0,0 1 0,-1-1 0,1 0 0,0 1 0,0-1 1,-1 0-1,1 1 0,-1-1 0,1 1 0,-1-1 0,0 1 0,1-1 0,-1 3 0,0-1-7,-1 0 0,0 0 0,1 1 0,-1-1-1,0 0 1,-2 3 0,3-6 9,-1 1-4,1 1-1,-1-1 1,1 1 0,-1-1-1,1 1 1,0-1 0,0 1-1,0-1 1,0 1 0,0-1 0,0 1-1,0-1 1,0 1 0,0-1-1,1 1 1,-1-1 0,1 1-1,-1-1 1,1 1 0,0-1-1,-1 0 1,1 1 0,1 0 0,3 8-24,24 57-42,-22-53 53,-7-13 16,0 0 0,0 0 0,1 0 1,-1-1-1,0 1 0,1 0 1,-1 0-1,0 0 0,1-1 0,-1 1 1,1 0-1,-1 0 0,1-1 1,0 1-1,-1 0 0,1-1 0,0 1 1,-1-1-1,1 1 0,0-1 1,0 1-1,-1-1 0,1 0 0,0 1 1,0-1-1,0 0 0,-1 1 1,1-1-1,0 0 0,0 0 0,0 0 1,0 0-1,0 0 0,0 0 1,0 0-1,-1 0 0,1 0 0,0 0 1,0-1-1,0 1 0,1-1 1,0 1-3,0 0 0,0 0 0,0 0 0,0 0 1,0 0-1,0 0 0,0 0 0,0 1 1,0-1-1,0 1 0,0-1 0,0 1 1,0 0-1,0 0 0,0 0 0,0 0 0,-1 0 1,1 0-1,2 3 0,3 3-10,0 0 0,0 1 0,5 8 0,14 13-54,-21-24 54,1-1 1,0-1 0,1 1 0,-1-1 0,1 0 0,13 4 0,-11-4-6,1 1 0,13 7 1,-11-3 8,1-1 1,1 0 0,-1-1 0,1-1 0,0 0 0,29 6-1,-30-8 10,-1-1-1,0 2 1,-1 0-1,1 0 1,-1 1-1,12 6 1,10 5-1,-26-13 1,1-1 0,-1-1-1,1 1 1,0-1 0,0 0-1,9-1 1,9 1 4,-10 1-10,0 0 1,1 1-1,-1 1 1,0 1-1,0 0 1,16 8-1,-30-12 7,-1 0 0,0 0-1,0 0 1,0 0 0,1 0-1,-1 0 1,0 1 0,0-1 0,0 0-1,-1 1 1,2 1 0,8 11 2,-10-13-4,1-1 2,0 1 1,0 0-1,-1-1 0,1 1 0,0 0 1,-1 0-1,1 0 0,-1-1 0,1 1 1,-1 0-1,1 0 0,-1 0 0,1 0 0,-1 0 1,0 0-1,0 0 0,1 1 0,19-2 11,-14-1 2,1-1 0,-1 0 0,1 0 0,-1-1 0,0 0 0,0 0 0,0-1 0,-1 1 0,11-9 0,16-10-11,2 3 6,52-26 10,-74 40-25,0 0 0,0 1 0,0 1 0,1 0 0,22-1 0,33-5 42,-37 5-69,37-1 0,-47 6 47,-1 1 0,30 7 0,-27-5 44,-21-3-47,0-1 1,0 1 0,0 0 0,-1 0-1,1 0 1,0 0 0,0 0 0,-1 0 0,1 0-1,-1 1 1,1-1 0,-1 0 0,0 1 0,1-1-1,-1 1 1,0 0 0,1 1 0,15 33 430,-16-32-439,3 6 28,-1 0 1,0 0-1,0 0 0,2 18 1,-4-20-17,-1-4-3,1 0 0,-1-1 0,0 1 1,0 0-1,0-1 0,-1 1 0,0 0 0,1-1 0,-1 1 0,0 0 1,-3 5-1,0 3 57,-3 12 91,5-17-122,0 0 0,0 0 0,-1 1 0,0-1 0,0-1 0,0 1 0,-6 8 0,-11 14 106,16-22-104,-1 0-1,1-1 1,-1 0 0,-1 1-1,1-2 1,-1 1 0,-8 6-1,-12 11 123,19-17-97,0 1 0,-15 10-1,5-6 16,1 2 0,-23 22-1,24-21-75,-1 0 0,-30 21 0,36-30 32,1 0 1,-1-1-1,0 0 0,0 0 0,-21 4 0,18-5 53,1-1-1,0 0 0,-1-1 1,-21-1-1,9-5 35,24 5-151,1-4-13,0 0 0,1 0 0,-1 0 0,1 0 0,2-7 0,14-28 89,-16 38-49,7-17 7,-3 6-13,2 0 0,0 0 0,11-16 1,-9 17-23,1 1 1,1 0-1,-1 0 1,1 1-1,1 0 1,0 1-1,0 1 1,14-7-1,-19 10 13,0 0 0,-1-1-1,9-7 1,-9 7 7,0 0 1,0 1-1,10-7 0,7-2 20,-17 9-15,-1 1 0,1-1 0,0 1 0,0 1 0,7-3 0,-12 5-2,0 0 0,0 0 0,-1 0 0,1-1 0,0 1 0,0 0 0,-1 1 0,1-1 0,0 0 0,-1 0 0,1 0 0,0 0 0,-1 1 0,1-1 0,0 0 0,-1 0 0,1 1 0,0-1 0,-1 1 0,1-1 0,-1 0 0,1 1 0,0-1 0,-1 1 0,0 0 0,1-1 0,-1 1 0,1-1 0,-1 1 0,0 0 0,1-1 0,-1 1 0,0 0 0,1-1 0,-1 1-1,0 0 1,0-1 0,0 1 0,0 1 0,1 4-12,0 0 0,0 0 0,-1 10 0,0-12 48,0 72 61,0-72-85,-1 0 1,0 0-1,0 0 0,0 0 0,0 0 1,-1 0-1,1 0 0,-1-1 0,0 1 1,0-1-1,0 1 0,-1-1 0,1 0 1,-1 0-1,0 0 0,-4 4 0,-1 2 7,2-3 11,0 1 0,-1-1 0,1-1 1,-1 1-1,0-1 0,-1 0 0,-15 7 0,19-10-11,1-1-1,-1 0 0,1 0 0,-1 0 1,0 0-1,0 0 0,0-1 0,1 0 1,-1 0-1,0 0 0,0 0 0,0-1 1,1 1-1,-1-1 0,0 0 0,1 0 1,-1-1-1,0 1 0,1-1 0,-6-3 1,8 5-24,0 0 1,1-1-1,-1 1 1,0-1-1,1 1 1,-1-1-1,0 1 1,1-1-1,-1 1 1,1-1-1,-1 1 1,1-1-1,-1 1 1,1-1 0,0 0-1,-1 1 1,1-1-1,0 0 1,-1 0-1,1 1 1,0-1-1,0 0 1,0 0-1,-1 1 1,1-1-1,0 0 1,0 0 0,0 1-1,0-1 1,1 0-1,-1 0 1,0 1-1,0-1 1,0 0-1,0 0 1,1 1-1,-1-1 1,0 0-1,1 1 1,-1-1-1,1 0 1,0 0 0,2-3-30,1 0 1,-1 1-1,1-1 1,0 1 0,5-3-1,-7 4 42,15-9-79,24-12 0,-29 17 57,-1 2-59,-11 4 79,0 0 1,1 0-1,-1 0 1,0 0-1,0 0 1,0 0-1,0 0 1,0 0-1,0 0 1,0 0-1,0 0 1,0 0-1,1 1 1,-1-1-1,0 0 1,0 0-1,0 0 1,0 0-1,0 0 1,0 0-1,0 0 1,0 1-1,0-1 1,0 0-1,0 0 1,0 0-1,0 0 1,0 0-1,0 0 1,0 0-1,0 1 1,0-1-1,0 0 1,0 0-1,0 0 1,0 0-1,0 0 1,0 0-1,0 0 1,0 1-1,-1-1 0,-6 12 113,7-12-110,-2 3-45,1 0 1,-1 0-1,1 0 1,0 0-1,0 0 1,-1 6-1,2-8 36,0 1-1,0-1 1,0 0-1,1 0 1,-1 0-1,0 1 1,1-1-1,-1 0 1,1 0-1,-1 0 1,1 0-1,-1 0 1,1 0-1,0 0 1,-1 0 0,1 0-1,0 0 1,0 0-1,0 0 1,0 0-1,1 0 1,84 65-101,-85-65 103,0 0 0,0-1-1,0 1 1,0 0 0,1 0 0,-1-1 0,0 1 0,0-1-1,0 1 1,1-1 0,-1 0 0,0 1 0,1-1 0,-1 0 0,0 0-1,3 0 1,-3 0 12,-1 0 1,1 0-1,-1-1 0,1 1 0,0 0 0,-1 0 1,1-1-1,-1 1 0,1-1 0,-1 1 0,1 0 1,-1-1-1,1 1 0,-1-1 0,1 1 0,-1-1 1,0 0-1,1 1 0,-1-1 0,0 1 0,1-1 1,-1 0-1,0 1 0,0-1 0,0 1 0,0-1 1,1 0-1,-1 1 0,0-1 0,0 0 0,0 1 1,0-1-1,-1 0 0,1 0-9,0 1-1,-1-1 1,1 1-1,0-1 1,-1 1 0,1 0-1,-1-1 1,1 1-1,-1 0 1,1-1 0,0 1-1,-1 0 1,1 0-1,-1-1 1,0 1 0,1 0-1,-1 0 1,1 0-1,-1 0 1,1 0 0,-1 0-1,1 0 1,-1 0-1,0 0 1,1 0 0,-1 0-1,1 0 1,-1 0 0,1 0-1,-2 1 1,-1-1-196,3-1 181,0 1 1,0-1-1,0 1 1,1-1-1,-1 0 1,0 1-1,0-1 1,0 1-1,0-1 1,0 1-1,1-1 1,-1 1-1,0-1 1,0 1-1,1 0 1,-1-1-1,0 1 1,1-1-1,-1 1 1,0 0-1,1-1 1,-1 1-1,1 0 1,-1-1-1,1 1 1,-1 0-1,1 0 0,-1-1 1,1 1-1,1 0 12,0 0 1,-1 1-1,1-1 0,0 1 0,0-1 0,-1 1 0,1-1 0,-1 1 0,1 0 0,-1 0 0,1 0 0,-1 0 0,1 0 0,-1 0 0,0 0 0,1 1 0,-1-1 0,0 0 0,0 1 0,0-1 0,0 1 0,0-1 0,-1 1 0,1 0 0,1 2 0,0 1 5,6 8 9,-1 1 0,5 16 1,-7-17-5,-3-9-6,-1 0 0,1 1 0,-1-1 0,0 1 0,0-1 0,-1 1 0,1-1 0,-1 6 0,0-7-18,0 0 1,0 0-1,0 0 0,1 0 0,-1 1 0,2 2 0,13 3-62,-9 1 90,0 0-1,4 13 1,2 3-90,-10-23 71,1 1 0,0-1 0,0 0 0,0 0-1,1 0 1,-1 0 0,1-1 0,4 3 0,7 6 46,-11-7-36,1 0 0,-1 0 1,-1 1-1,1 0 0,0 0 1,-1 0-1,0 0 0,-1 0 1,1 1-1,2 6 0,29 74 1,-31-73 243,2 1-4168,-4-11 1238</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1:59.502"/>
    </inkml:context>
    <inkml:brush xml:id="br0">
      <inkml:brushProperty name="width" value="0.1" units="cm"/>
      <inkml:brushProperty name="height" value="0.1" units="cm"/>
      <inkml:brushProperty name="color" value="#E71224"/>
    </inkml:brush>
  </inkml:definitions>
  <inkml:trace contextRef="#ctx0" brushRef="#br0">36 2763 5513,'1'4'3422,"-1"-3"-2975,1 0 0,-1 1 1,1-1-1,-1 0 1,1 0-1,0 1 0,-1-1 1,1 0-1,0 0 0,0 0 1,0 0-1,0 0 1,1 1-1,-1-9 406,3-114-510,-2-48-23,-2 61-214,-2 56-14,-2 1 0,-17-85 1,11 84-42,2 0 0,-2-87 0,13 82-57,11-62 0,18-58 35,15-120 5,-27-35 21,-19 302-37,-2-1 1,-6-42 0,-19-58 42,-1-17-1,12-27-127,15 124 73,9-71-1,-7 111 35,0 0-39,1-1-1,1 1 1,0-1-1,1 1 1,0 0-1,0 0 1,13-16-1,-18 27 0,0-1 0,0 0 0,1 0-1,-1 0 1,1 0 0,0 1-1,-1-1 1,1 0 0,0 0 0,0 0-1,-1 1 1,1-1 0,0 0-1,0 1 1,0-1 0,0 1 0,0-1-1,0 1 1,1-1 0,-1 1-14,-1 0-38,0 0 11,19-6-250,-9 3 212,-1 0 0,1 1 0,14-1 0,0-1 30,-17 3 38,-1 1-1,1-1 1,-1 1-1,1 0 1,-1 1 0,1 0-1,-1 0 1,1 0 0,-1 1-1,0-1 1,1 2-1,9 4 1,3 3-6,0 1-1,25 21 1,-6-5 9,27 20-7,22 5 13,41 15 116,-119-64-114,-8-3-3,0 1 1,0-1 0,0 0 0,0 0-1,0 1 1,-1-1 0,1 0 0,0 1-1,0-1 1,-1 1 0,1-1 0,0 1 0,-1-1-1,1 1 1,0-1 0,-1 1 0,1 0-1,-1 0 1,1 0 0,1 1 4,-1-1 1,1 1 0,-1-1-1,1 0 1,-1 0 0,1 0-1,0 1 1,0-2-1,-1 1 1,1 0 0,0 0-1,2 0 1,10 5-53,226 158 103,-232-159-67,0 0 0,0-1-1,0 0 1,16 5 0,-15-6 19,-1 0 0,1 1 0,-1 0 1,12 8-1,-10-6 7,0 0 0,0-1 0,1-1-1,0 1 1,20 4 0,-14-4-43,-1 0 0,17 9 1,-21-9 45,81 38-66,-56-25 56,-12-5-6,-11-5 5,66 31 20,-64-32-79,-6-3 51,1 0-1,0 1 1,-1 0-1,0 1 1,0 0 0,13 11-1,-22-16 5,0 0 0,1 0 0,-1 0 1,1-1-1,-1 1 0,1 0 0,-1-1 0,1 0 0,0 1 0,-1-1 0,3 0 0,8 3 10,-1 0 9,-10-3-16,0 1 0,0-1 0,0 0 0,0 0 0,0 1-1,-1-1 1,1 1 0,0-1 0,0 1 0,0-1 0,0 1-1,-1 0 1,1-1 0,0 1 0,0 0 0,-1-1 0,2 3 0,1 0 17,0-1 0,0 1 1,0 0-1,0-1 1,0 1-1,5 1 0,-5-3-7,-1 1 0,0-1-1,0 0 1,1 0-1,-1 1 1,0 0-1,0-1 1,-1 1-1,1 0 1,0 0-1,-1 0 1,1 0-1,-1 0 1,1 0 0,-1 0-1,2 4 1,5 36 915,-5-24-713,0 0 0,-2 0 0,0 0 0,-1 0 0,0 0 0,-7 33 0,7-48-153,-1 0-1,1-1 1,-1 1-1,0 0 0,0 0 1,-1-1-1,1 1 0,-1-1 1,1 1-1,-3 2 0,-2 1 57,1-1 0,-14 9-1,-1 2 28,-31 25 0,48-37-112,-1-1 0,0 0 0,0-1 0,0 1 0,0-1 0,-1 0 0,1 0 0,-1 0 0,1 0 0,-1-1 0,1 0-1,-1 0 1,0 0 0,0 0 0,0-1 0,-4 0 0,0-1 17,1 0 0,-1-1 0,1 0 0,0-1 0,0 1 0,0-2 0,0 1 0,0-1 0,1 0 0,-9-7-1,-18-8 53,-59-23 58,-19-11-94,89 41-22,0-1-1,-33-26 1,52 34-56,-1 1-1,1-1 1,0 0-1,0 0 1,0 0-1,0-1 1,1 1 0,0-1-1,1 0 1,-1 1-1,1-2 1,0 1-1,0 0 1,-1-11-1,2 13-8,1-1 0,-1 1 0,1 0 0,0 0 0,0-1 0,1 1 0,-1 0 0,1 0 0,0 0 0,0 0 1,0 0-1,1 0 0,-1 0 0,1 0 0,0 0 0,0 0 0,1 1 0,-1-1 0,1 1 0,-1 0 0,1 0 0,6-5 0,8-4-30,1 0-1,1 1 1,0 1 0,0 1 0,1 1-1,0 0 1,0 2 0,1 0 0,0 1-1,0 1 1,0 1 0,1 1 0,22 1-1,-35 2 36,1 0 0,0 1 0,-1 0 0,1 0 0,-1 1 0,0 0 0,0 1 0,0 0 0,0 0-1,-1 1 1,1 0 0,12 11 0,-19-14 13,0 0-1,0 0 1,0 0-1,-1 0 1,1 0 0,-1 1-1,1-1 1,-1 0-1,0 1 1,0-1-1,0 1 1,0-1 0,-1 1-1,1-1 1,-1 1-1,1 0 1,-1 3-1,0-1 1,-1 0 0,0-1 0,0 1 0,0-1 0,0 1 0,-1-1 0,1 0 0,-1 1 0,-3 4 0,-5 6 16,-1 0 0,0 0 0,-25 24 0,35-38-10,-15 15 32,-1-1 0,0 0 0,0-1 0,-2-2 0,-34 20 0,34-22 15,0 1 10,-1-1 0,-1-1 0,-29 9 0,45-16-47,-1-1 0,0 0 0,0 0 0,0 0 0,0-1 0,1 1 1,-1-2-1,0 1 0,0 0 0,0-1 0,0 0 0,0-1 0,1 1 1,-1-1-1,0 0 0,1-1 0,0 1 0,-6-5 0,7 4-15,1 0 0,0 0-1,0 0 1,1 0 0,-1-1-1,1 0 1,-1 1 0,1-1-1,0 0 1,1 0 0,-1 0-1,1 0 1,-1 0 0,0-8 0,-1 0-9,-2-4-26,1-1-1,0 0 1,2-1 0,0 1 0,0-35 0,3 44 5,0 0 1,0 0 0,1 0-1,0 0 1,0 1 0,5-12-1,-5 15 8,1-1 0,-1 1-1,1 0 1,0 0-1,0 0 1,0 0 0,1 1-1,-1-1 1,1 1 0,0 0-1,5-4 1,-3 4 4,-1 0 0,1 1 0,0 0 0,0 0 0,0 0 0,0 0 0,0 1 0,0 0 0,0 1 1,11-1-1,5 2-78,37 6 0,-14-1-10,74 8 36,-114-14 63,-1 1-1,1 0 1,0 0-1,-1 1 1,9 3-1,-12-5 7,-1 0 0,1 1-1,0-1 1,0 1 0,0-1-1,-1 1 1,1 0 0,0-1 0,0 1-1,-1 0 1,1-1 0,-1 1-1,1 0 1,-1 0 0,1-1 0,-1 1-1,1 0 1,-1 0 0,0 0-1,1 0 1,-1 0 0,0-1 0,0 1-1,0 0 1,0 0 0,1 0-1,-1 0 1,-1 0 0,1 0 0,0 0-1,0 0 1,0 0 0,0 0-1,-1 1 1,-1 3 0,-1-1 0,0 0 0,1 1 0,-1-1 0,0 0 0,-1-1 0,1 1 0,-9 6 0,4-3 11,-1-1 1,0 0-1,-11 6 1,10-7 4,0-1 0,0 0 0,0-1 0,-1 0 0,-17 2 0,22-4-3,0-1 0,0 0-1,0 0 1,0 0-1,0 0 1,0-1-1,0 0 1,0 0 0,0-1-1,0 0 1,-7-3-1,11 4-22,0 0 0,-1-1 0,1 0 0,0 1 0,0-1 1,0 0-1,1 0 0,-1 0 0,0 0 0,1 0 0,-1 0 0,1 0 0,0-1 0,-1 1 0,1-1 0,0 1 0,1-1 0,-1 1 0,0-1 0,1 1 0,-1-1 0,1 0 0,0 1 0,0-1 0,0 1 0,0-1 0,1 0 0,-1 1 0,2-5 0,0-2-72,0 1 0,1-1-1,1 0 1,-1 1-1,1 0 1,1 0-1,6-10 1,-7 12 57,1 0 0,-1 1-1,1 0 1,0 0 0,0 0 0,1 0 0,0 1-1,-1 0 1,1 0 0,1 1 0,-1-1-1,0 1 1,10-2 0,-6 2 8,1 1-1,0 0 1,0 0 0,0 1 0,0 1-1,0 0 1,0 1 0,11 1 0,-1 1-35,0 1 0,0 1 0,-1 1 0,0 0 0,25 13 0,-42-18 47,-1 0 1,0 1-1,1-1 0,-1 0 0,0 1 1,0 0-1,0 0 0,0-1 1,0 1-1,-1 0 0,1 1 0,-1-1 1,1 0-1,1 5 0,-2-5 4,0 0 0,-1 0 0,0 0-1,1 0 1,-1 0 0,0 1 0,0-1 0,0 0-1,0 0 1,-1 0 0,1 0 0,0 1 0,-1-1-1,0 0 1,1 0 0,-1 0 0,0 0 0,0 0-1,-2 3 1,-4 4 4,-1 1 0,1-2 0,-2 1 0,1-1 0,-1-1 0,0 1 0,-1-1 0,-11 6 0,-7 3 26,-51 22 0,62-31 15,-1-1 0,-23 5 0,35-9-15,0-1 1,0 0-1,0-1 1,1 0-1,-1 0 1,0 0 0,0 0-1,0-1 1,0 0-1,-10-4 1,13 4-12,0 0 1,1 0 0,-1 0-1,1-1 1,-1 0-1,1 1 1,0-1-1,-1 0 1,1 0 0,0 0-1,0 0 1,1-1-1,-1 1 1,-3-5-1,3 3-10,1 0-1,-1-1 0,1 1 0,0-1 0,0 1 1,0 0-1,0-1 0,0-8 0,2 2-28,0 1 1,0 0-1,1-1 0,0 1 0,0 0 1,2 0-1,7-18 0,-8 21 0,0 1 0,0-1 0,1 1 0,0 0 0,0 0 0,0 1 0,1-1 0,0 1 0,0 0-1,0 0 1,1 1 0,0 0 0,0 0 0,0 0 0,0 0 0,11-4 0,-6 5-8,1 1 0,0 0-1,0 0 1,0 1 0,0 1 0,0 0 0,0 0 0,0 2-1,0-1 1,17 5 0,4 3-58,0 2-1,44 20 0,-71-28 81,4 1-12,-1 0 1,0 1-1,0 0 1,8 6-1,-15-9 21,0-1 0,0 1 0,0 0-1,-1-1 1,1 1 0,0 0 0,-1 0-1,0 0 1,1 1 0,-1-1 0,0 0-1,0 0 1,0 1 0,0-1 0,0 0-1,-1 1 1,1-1 0,-1 1 0,0-1-1,0 1 1,1-1 0,-2 4 0,0 2 3,-2 0 1,1 0 0,-1 0 0,0 0 0,-1 0-1,1-1 1,-2 0 0,1 1 0,-1-2-1,0 1 1,0 0 0,-10 8 0,-2 2 21,-1-2 1,0 0 0,-26 16-1,21-17 72,-44 20-1,55-28-42,-1-2 1,-1 0 0,1 0-1,0-1 1,-16 1-1,25-3-42,1-1 0,0 0-1,0 0 1,-1 0-1,1 0 1,0 0-1,0-1 1,-1 0-1,1 1 1,0-1-1,0 0 1,0-1-1,0 1 1,0-1-1,0 1 1,0-1-1,1 0 1,-1 0-1,0 0 1,1 0-1,0 0 1,-1-1 0,1 1-1,0-1 1,0 1-1,-2-5 1,2 2-34,0-1 0,0 1 0,0-1 1,1 1-1,-1-1 0,1 0 0,1 0 1,-1 1-1,1-1 0,0 0 0,0 0 0,1 0 1,-1 1-1,3-7 0,-1 4-13,-1 0-1,2 1 1,-1 0 0,1 0-1,0 0 1,1 0 0,0 0-1,0 0 1,0 1 0,1 0-1,-1 0 1,2 0 0,-1 0-1,1 1 1,0 0-1,0 0 1,0 1 0,0 0-1,1 0 1,0 0 0,0 1-1,0 0 1,0 0 0,0 0-1,1 1 1,14-2 0,-12 3-5,1 0 0,-1 1 0,17 1 0,-23-1 26,1 1 1,-1-1-1,0 1 1,0 0-1,0 1 1,0-1-1,0 1 1,0-1-1,-1 1 1,1 0 0,-1 1-1,5 2 1,-7-4 10,0 0 1,-1 0 0,1 0-1,-1 0 1,1 0 0,-1 0 0,1 0-1,-1 0 1,1 0 0,-1 0-1,0 0 1,0 1 0,1-1 0,-1 0-1,0 0 1,0 0 0,0 0 0,0 1-1,0-1 1,-1 0 0,1 0-1,0 0 1,-1 0 0,1 0 0,0 0-1,-1 0 1,1 0 0,-1 0-1,-1 2 1,-2 4 10,0-1 1,0 0-1,-8 7 0,12-12-5,-8 8 36,-1-1 0,1 0 1,-1-1-1,0 1 0,-20 10 1,23-15-43,0 0 1,0 0-1,-1-1 1,1 0-1,-1 0 1,1 0-1,-1-1 1,0 0-1,1 0 1,-1-1-1,-11 0 1,16-1-50,-1 1 1,1 0-1,0-1 1,-1 0-1,1 1 1,0-1 0,0 0-1,0 0 1,-1 0-1,1-1 1,0 1-1,0 0 1,1-1 0,-1 1-1,0-1 1,-1-2-1,2 3-119,0 0 0,0 0 0,0-1 0,1 1 0,-1 0 0,0-1 0,1 1 0,-1 0 0,1-1 0,0 1-1,0-1 1,-1 1 0,1-1 0,0 1 0,0-1 0,0 1 0,0-1 0,0 1 0,1 0 0,-1-1 0,0 1 0,1-1 0,-1 1 0,1 0-1,0-1 1,1-1 0,12-19-3048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3:24.040"/>
    </inkml:context>
    <inkml:brush xml:id="br0">
      <inkml:brushProperty name="width" value="0.05" units="cm"/>
      <inkml:brushProperty name="height" value="0.05" units="cm"/>
      <inkml:brushProperty name="color" value="#E71224"/>
    </inkml:brush>
  </inkml:definitions>
  <inkml:trace contextRef="#ctx0" brushRef="#br0">2 51 5393,'-2'-4'8455,"7"1"-5885,18-3-4377,-11 3 2622,37-6-834,81-5-1,-14 8 78,-95 4-87,-19 1-167,0 0 1,0 1-1,0-1 0,0 1 0,0 0 0,0 0 1,0 0-1,0 0 0,0 0 0,0 0 0,0 0 1,0 1-1,0-1 0,0 1 0,0-1 0,0 1 1,2 1-1,-4-1-2366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1:37.743"/>
    </inkml:context>
    <inkml:brush xml:id="br0">
      <inkml:brushProperty name="width" value="0.1" units="cm"/>
      <inkml:brushProperty name="height" value="0.1" units="cm"/>
      <inkml:brushProperty name="color" value="#E71224"/>
    </inkml:brush>
  </inkml:definitions>
  <inkml:trace contextRef="#ctx0" brushRef="#br0">207 4157 5657,'-13'-3'6742,"6"-6"-3885,6 6-2826,0-1-1,0 1 1,0-1 0,0 0 0,0-4 0,0-6 425,-10-44-179,-4-19-50,8 42-145,2 0 0,-1-43 0,-2-22-57,-2-10 4,5-141 0,3 47 29,-15-22-36,8 63-33,7 60 18,-1 58 1,-13-126 40,4 69-42,5 36 45,-16-64 0,17 98-31,1-1-1,0-32 1,0 5-28,4 41 7,2-1 0,2-28-1,1-21 6,-4 53 0,0 1 0,1-1 1,1 1-1,0 0 0,7-21 0,-5 21-2,-1 1 0,0-1 0,-1 0 0,-1 1 0,0-22 0,-2-8-1,1 24-7,-1-1-1,-3-22 1,2 25 1,1 0 1,1-1-1,0 1 1,5-27 0,1-33 51,-6 50-41,4-95 15,-1 82-28,5-34-18,1 32 19,5-24-19,13-79 42,-22 124-13,0-1 0,-1-1 0,-2 1-1,0 0 1,-2-34 0,-2 37 1,1 0 0,2 0-1,0 0 1,0 0 0,2 1 0,6-22-1,4-19-19,2-4 17,-15 64-2,1-4 3,1 0 0,-1 1 0,0-1 0,0 0 1,-1 0-1,1 0 0,-1 0 0,0 0 0,0 0 0,0 1 0,-1-6 0,0 5-5,0 0 0,0 0 0,0 0-1,1 0 1,-1 0 0,1 0-1,0 0 1,0 0 0,2-5 0,-2 3-1,1 0 1,-1 1 0,0-1 0,0 0 0,-2-11-1,1 16 2,1-1-1,0 0 1,0 1-1,0-1 0,0 0 1,1 0-1,-1 1 1,0-1-1,1 0 0,-1 1 1,2-3-1,-2 3 2,1 0 0,-1 0 0,0 0 0,1 0 0,-1 0 0,0 0 0,0 0-1,0 0 1,0 0 0,1 0 0,-1 0 0,0 0 0,-1 0 0,1 1 0,0-1 0,0 0 0,0 0-1,-1 0 1,1 0 0,0 0 0,-1-1 0,0-1 1,0 0 0,0 0 1,0 0-1,1 1 0,-1-1 1,1 0-1,0 0 0,0 0 0,0 0 1,0 0-1,1 0 0,-1 0 0,1 0 1,0 0-1,-1 1 0,1-1 0,2-3 1,-1 1-10,-1 1 1,0-1 0,0 0 0,1-7 0,-2 11-6,0 1 0,1-1 0,-1 1 0,0 0 0,0-1 0,1 1 0,-1-1 0,0 1 0,0 0 0,1-1 0,-1 1 0,0 0 0,1 0 0,-1-1 0,1 1 0,-1 0 0,0 0 0,1-1 0,-1 1 0,1 0 0,-1 0 0,1 0 0,-1 0 0,1 0 0,-1 0 0,1 0 0,-1 0 0,0 0 0,1 0 0,0 0 0,20 0 14,-16 0-45,-2 0 47,0 1 0,0-1 0,-1 1 0,1-1 0,-1 1 0,1 0 0,-1 0 1,1 0-1,-1 0 0,1 1 0,-1-1 0,0 0 0,0 1 0,0 0 0,0 0 0,0-1 0,0 1 0,0 0 0,0 1 0,-1-1 0,1 0 0,-1 0 0,0 1 0,2 3 0,1 4 50,0 0-1,0 1 1,-1 0-1,3 16 1,-5-16-3,0-1 0,0 18 0,0 9-9,2 72-20,-1-47-24,0 103 1,-3-132 10,0-2 19,-2-1 0,-8 44 0,3-36-20,-5 64 0,7 39 15,8 69-47,-2-184 11,0-11 10,4 27-1,-4-40 5,4 24 3,0 0 0,2-1 1,1 1-1,12 28 0,13 29-96,-29-72 101,0-1 1,-1 1-1,0 0 1,1 12-1,2 17-44,19 66 24,-21-97 24,0 0-1,1 0 0,7 13 1,6 14-95,-11-24 73,0 0-1,1 0 1,0-1 0,1 0-1,1-1 1,9 10-1,-9-9-13,-3-6 10,-1-1 0,1 1 0,0-1 0,0 0 0,0-1 0,0 1 0,1-1 0,-1 0 0,1-1 0,8 3 0,-9-5 18,-1 1-1,0-1 0,1 0 0,-1 0 1,1 0-1,-1-1 0,6-1 1,1 0 7,-7 1-10,1 0 0,-1-1 0,0 0 0,0 0 0,0 0 0,0-1 0,5-3 0,19-8 3,-23 12 3,0 0 0,0-1 0,8-4 1,2-2 12,-13 8-20,0-1-1,-1 0 1,1 0 0,0 0-1,-1 0 1,0 0 0,1 0 0,-1 0-1,0-1 1,0 0 0,0 1-1,0-1 1,-1 0 0,1 0 0,-1 0-1,1 0 1,0-5 0,-1 6-2,-1 1 1,1-1-1,-1 1 1,1-1-1,0 1 1,-1 0-1,1-1 1,0 1-1,0-1 1,0 1-1,1-1 1,-1 1 2,0-1-1,0 1 1,0 0 0,0 0-1,0 0 1,-1-1-1,1 1 1,0 0 0,-1-1-1,1 1 1,-1-1 0,1-1-1,-1 1 2,1 1 0,0-1-1,0 0 1,0 1 0,0-1 0,0 1-1,0-1 1,0 1 0,0-1-1,0 1 1,1 0 0,-1 0 0,3-2-1,-2 1 4,-1 1-1,1 0 1,-1-1-1,1 1 1,-1-1-1,1 0 1,1-2-1,0-3 3,2 0-1,8-11 1,-8 12-4,0 0 1,-1 0-1,0 0 1,4-9 0,2-7-15,8-20 38,-12 24-19,2 0 0,0 1 1,19-30-1,-26 45-4,1 0 1,0 1-1,0-1 1,-1 1-1,1 0 1,0 0-1,0-1 1,0 1-1,0 0 0,1 1 1,-1-1-1,0 0 1,0 1-1,5-1 1,6-3-45,-7 3 43,1-1 1,0 1-1,-1 1 1,1-1-1,0 1 0,-1 0 1,1 1-1,0 0 1,-1 0-1,1 0 1,-1 1-1,1-1 1,-1 2-1,10 4 1,-14-6-3,0 0-1,0 0 1,-1 1 0,1-1 0,0 1 0,-1-1 0,0 1 0,1-1 0,-1 1-1,0 0 1,0 0 0,0 0 0,0-1 0,0 1 0,0 0 0,0 0 0,0 4-1,1 0-2,0 0 0,1 0 1,0 0-1,0-1 0,4 7 0,31 40 16,-36-49-14,0 1-1,0-1 1,0 1-1,0-1 1,-1 1-1,1 0 1,-1-1-1,0 1 1,0 0-1,0 6 1,2 5-3,3 7 15,-2-9 6,-1 1-1,0 1 1,2 25 0,-5-35-20,0 1-1,0-1 1,1 0-1,0 1 1,0-1-1,0 0 1,1 0-1,0 0 1,0 0-1,0 0 1,1-1 0,-1 1-1,1 0 1,0-1-1,0 0 1,1 0-1,-1 0 1,6 4-1,-3-1 8,0 1 0,0-1-1,-1 1 1,7 14 0,-8-14-5,0-1 1,0 0 0,1 0 0,0 0-1,0-1 1,1 1 0,7 6 0,29 26-77,-36-32 77,-5-6 0,-1 0 0,1 0 0,0 0-1,0 0 1,0 0 0,0 0 0,-1 0 0,2 0 0,-1-1-1,1 2 1,13 7-23,-11-6 21,1-1 0,-1 0 1,0 0-1,0 0 0,8 2 1,23 9-2,-33-13 1,1 1 0,-1 0 0,0 0-1,1 1 1,-1-1 0,0 0 0,0 1 0,0-1-1,0 1 1,2 2 0,-2-2 1,0 0 0,0 0-1,0 0 1,1-1 0,-1 1 0,1-1 0,4 3 0,-2-3-5,-5-1 4,1 0 0,-1 1-1,1-1 1,-1 0 0,1 0 0,-1 0 0,1 0 0,-1 1 0,0-1 0,1 0 0,-1 0-1,1 1 1,-1-1 0,0 0 0,1 1 0,-1-1 0,0 0 0,1 1 0,-1-1 0,0 1-1,0-1 1,1 0 0,-1 1 0,0-1 0,0 1 0,0-1 0,0 1 0,1 0 3,0 0-1,0 0 1,0 0 0,-1 0 0,1-1 0,0 1 0,0 0 0,0-1 0,0 1-1,0-1 1,0 1 0,0-1 0,1 1 0,-1-1 0,0 0 0,0 0 0,2 1-1,13 5 27,13 14-46,2 0 11,-2 1-1,0 2 1,44 45-1,-5 16 32,-56-70-32,-6-8 17,-1 0 1,1 1-1,-2 0 0,9 14 1,-12-20-11,-1 1 0,1 0 0,0 0 1,0-1-1,0 1 0,0 0 0,1-1 1,-1 1-1,0-1 0,1 1 0,-1-1 1,1 0-1,-1 1 0,1-1 0,2 1 1,1 1 0,1 0 1,-1 1-1,0 0 1,0 0-1,0 1 1,0-1-1,-1 1 0,1 0 1,-1 0-1,0 0 1,-1 1-1,0-1 1,5 10-1,-7-13 2,0 2 0,1 1 0,-1-1 0,1 0 0,1 0 0,2 4 0,34 47-8,-34-48 6,-1 0-1,0 1 1,0 0-1,5 15 1,-1-2-23,-3-10 23,7 16 19,2-1 1,19 28 0,-28-44-11,-4-9-11,-1 1 1,1-1-1,-1 0 0,1 0 0,0 0 0,-1 1 0,1-1 0,0 0 0,0 0 1,0 0-1,0 0 0,2 1 0,28 31 13,-26-29-12,-1 0 0,0 1 0,-1-1 0,1 1 1,-1 0-1,0 0 0,3 6 0,-4-8 16,0-1-1,-1 1 1,1-1 0,0 0 0,0 0-1,4 4 1,-4-4-95,1-1 0,-1 1 0,0 1 0,-1-1 0,1 0 0,0 0 0,0 1 0,-1-1 0,3 5 0,-3-3-285,3 6-3387,2 1 771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2:00.453"/>
    </inkml:context>
    <inkml:brush xml:id="br0">
      <inkml:brushProperty name="width" value="0.1" units="cm"/>
      <inkml:brushProperty name="height" value="0.1" units="cm"/>
      <inkml:brushProperty name="color" value="#E71224"/>
    </inkml:brush>
  </inkml:definitions>
  <inkml:trace contextRef="#ctx0" brushRef="#br0">1 2774 7898,'6'-3'5337,"-2"-4"-3672,2-11-2420,-5 14 1329,7-20-355,-1 1 0,7-47 0,-12 58-140,6-43 174,-1-1-1,-4 1 0,-1-1 1,-7-59-1,-13-25-109,5 47-125,0-102 0,7-84 74,-1-13 25,23 0-113,-9 217-44,-2 26 66,10-53 1,-4 40-13,4-83 0,6-38-24,-5 118 14,38-97 1,-33 105-17,-19 51 11,0 0 1,-1 0-1,0 0 0,0 0 1,0-11-1,-1 16-12,0 1 21,0 0 12,2-22-55,-2 22 48,0 0-11,0 0 6,0 0-10,2 0-10,0 0 0,0-1 0,0 1 0,-1-1 0,1 1 0,0-1 0,2-1 0,7-1-8,0 1 0,1 0 0,-1 1 0,0 0 0,1 0 0,-1 1 0,18 2 0,8 4 25,1 2-1,64 22 1,-72-21 4,-16-4-17,7 1-27,0 1 0,37 19 0,-45-19 32,1-1 12,-1 1-1,-1 0 1,19 15 0,-21-15 4,0 0 1,1-1 0,11 6 0,-11-7-44,1 1 1,17 14-1,111 85 74,-106-71-76,-32-33 34,-1 0-1,0 0 1,1 0-1,-1 0 0,1 0 1,-1 1-1,0-1 1,0 1-1,0-1 1,0 1-1,2 1 1,-3-1-3,1-1 1,0 0 0,0 0 0,-1 1-1,1-1 1,0 0 0,0 0 0,1 0-1,-1 0 1,0 0 0,0 0 0,0-1-1,1 1 1,-1 0 0,0-1 0,1 1-1,-1 0 1,0-1 0,1 0 0,-1 1-1,2-1 1,-1 1 2,1-1-1,-1 1 1,0-1-1,0 1 1,0 0-1,-1 0 1,1 0-1,0 0 1,0 0-1,0 1 1,-1-1 0,1 0-1,1 2 1,-2-1-2,1 0 0,-1-1 0,1 1 0,0-1 0,-1 1 0,1-1 1,0 0-1,0 0 0,0 0 0,0 0 0,0 0 0,0 0 1,0-1-1,3 2 0,-2-2 3,0 1 1,0 0-1,-1 0 1,1 0 0,0 1-1,-1-1 1,5 4-1,-2-1-5,0-1 0,0 0 0,1 0 0,9 4 0,-5-2-1,-9-5-2,0 1 0,1 0 1,-1 0-1,0 0 0,0 0 0,0 0 1,0 0-1,0 1 0,0-1 0,0 0 1,0 0-1,0 1 0,-1-1 0,1 0 1,0 3-1,9 11-30,-9-14 35,0 0 2,0 0 0,0 0 0,0 0 0,-1 0-1,1 0 1,0 0 0,-1 0 0,1 1 0,0-1-1,0 2 1,-2 6 11,1-4 6,8 3 1,-6-8-20,-1 1 1,0 0-1,1 0 0,-1 0 0,0 0 0,0 1 1,0-1-1,0 0 0,0 0 0,0 1 0,0-1 1,-1 0-1,1 1 0,0-1 0,-1 1 0,1-1 1,-1 1-1,1-1 0,-1 3 0,0-4 0,0 0-1,0 1-1,0-1 1,0 1 0,0-1-1,1 1 1,-1-1-1,0 1 1,0-1 0,0 0-1,0 1 1,1-1 0,-1 1-1,0-1 1,1 1-1,-1-1 1,0 0 0,1 1-1,-1-1 1,0 0 0,1 1-1,-1-1 1,1 0-1,-1 0 1,0 1 0,2-1-1,7 3-1,-7-3 0,0 1 0,0-1 1,0 1-1,0 0 0,0-1 1,0 1-1,0 0 0,0 0 1,-1 0-1,1 0 0,0 1 0,-1-1 1,1 0-1,-1 1 0,3 2 1,-2-1-1,0-1 1,0 1 0,1-1-1,-1 0 1,0 0-1,1 0 1,0 0 0,-1-1-1,5 3 1,-4-3 4,-1 1-1,1-1 0,0 1 1,-1 0-1,1 0 1,-1 0-1,0 0 0,1 1 1,1 2-1,0 0 5,1 0 0,-1 0 0,1-1 0,0 0 0,7 6 0,11 9-18,16 16 4,52 38 0,-74-62 9,30 13 0,9 7-3,-39-20 65,-10-8-75,0 2 1,-1-1 0,1 1-1,-1 0 1,0 0-1,0 0 1,-1 1 0,9 10-1,-11-11 19,1 0-1,0-1 1,1 1-1,-1-1 1,1 0-1,0-1 1,0 1 0,0-1-1,8 4 1,-10-4-9,0-1 1,0 1-1,0-1 1,0 1 0,-1 0-1,1 0 1,-1 0-1,0 0 1,0 1 0,0-1-1,0 0 1,2 8 0,8 12 23,23 24 14,-35-45-43,1 0 1,0 1 0,-1-1 0,0 0 0,0 1 0,1-1 0,-1 0 0,-1 5 0,1 8-29,0-13 35,0-1 3,0 0 0,0 0 0,0 0 0,1 0 0,-1 0 0,0 0 0,0 0 0,0-1 0,1 1 0,-1 0 0,0 0 0,1 0 0,-1 0 0,1-1 0,-1 1 0,1 0 0,-1 0 0,1-1 0,0 1 0,-1 0 0,1-1 0,0 1 0,0-1 0,-1 1 0,1-1 0,0 1 0,0-1 0,1 1 0,30 20 52,-31-21-56,0 0 1,0 0 0,0 1 0,0-1 0,0 0 0,0 1 0,0-1 0,0 1-1,-1-1 1,1 1 0,0 0 0,0-1 0,-1 1 0,1 0 0,0 0-1,-1-1 1,1 1 0,-1 0 0,1 0 0,-1 0 0,1 0 0,-1-1 0,1 1-1,-1 0 1,0 0 0,0 0 0,0 0 0,1 0 0,-1 0 0,0 0-1,0 0 1,0 0 0,0 0 0,0 0 0,-1 2 0,1-1-13,0-1 14,0-1 1,0 1-1,0-1 0,1 1 0,-1-1 0,0 1 0,0-1 0,0 0 1,1 1-1,-1-1 0,0 1 0,0-1 0,1 0 0,-1 1 0,0-1 0,1 0 1,-1 1-1,1-1 0,-1 0 0,1 1 1,-1-1-1,0 0 1,0 0-1,1 0 1,-1 1-1,0-1 1,0 0-1,0 0 1,1 1-1,-1-1 1,0 0-1,0 0 1,0 1-1,0-1 1,1 0-1,-1 0 1,0 1-1,0-1 1,0 0-1,0 1 0,0-1 1,0 0-1,0 1 1,0-1-1,0 0 1,0 1-1,0-1 1,0 0-1,0 1 1,0-1-1,0 0 1,-1 1-1,1-1-4,0 1-1,0 0 0,-1-1 0,1 1 1,0-1-1,0 1 0,0 0 1,0-1-1,0 1 0,0-1 0,0 1 1,0 0-1,0-1 0,0 1 1,0-1-1,0 1 0,1 0 0,-1-1 1,0 1-1,0-1 0,1 1 1,-1-1-1,0 1 0,1 0 0,3 11 92,-4-12-103,5 1 147,0 0-286,-3-1-3207,-2 0 624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0.620"/>
    </inkml:context>
    <inkml:brush xml:id="br0">
      <inkml:brushProperty name="width" value="0.1" units="cm"/>
      <inkml:brushProperty name="height" value="0.1" units="cm"/>
      <inkml:brushProperty name="color" value="#E71224"/>
    </inkml:brush>
  </inkml:definitions>
  <inkml:trace contextRef="#ctx0" brushRef="#br0">424 28 8714,'40'-27'2434,"-40"27"-2391,0 0 0,0 0 0,0 0 1,0 0-1,0 0 0,0 0 1,1 0-1,-1 0 0,0 0 0,0 0 1,0 0-1,0 0 0,0 0 0,1 0 1,-1 0-1,0 0 0,0 0 0,0 0 1,0 0-1,0 0 0,1 0 0,-1 0 1,0 0-1,0 0 0,0 0 0,0 0 1,0 0-1,0 0 0,1 0 0,-1 0 1,0 0-1,0 1 0,0-1 0,0 0 1,0 0-1,0 0 0,0 0 0,0 0 1,1 0-1,-1 0 0,0 1 1,0 8 901,-6 13-346,6-19-524,-8 21 195,-1 1 0,-2-2-1,-24 45 1,6-24 328,-34 41-1,44-62-356,-36 44 348,49-61-520,0 0 0,0-1 0,-1 0 0,1 0 0,-1 0 0,0-1 0,-1 0 0,-7 3 0,12-5-33,0-1-1,0 0 0,0-1 1,0 1-1,-1-1 0,1 1 0,0-1 1,0 0-1,0 0 0,-1 0 1,1-1-1,0 1 0,0-1 1,0 0-1,0 1 0,-4-3 1,2 1-5,1-1 0,1 1 0,-1-1 0,0 0 0,1 1 0,-1-2 1,1 1-1,0 0 0,0-1 0,-3-4 0,-2-4-19,1-1 0,1 0 0,0 0 0,1 0 0,0-1 0,-2-14 0,2 10-62,0-3-6,-7-45 0,12 60 38,0 0 1,-1-1-1,2 1 0,-1 0 0,1 0 0,0 0 0,0-1 0,1 1 1,0 0-1,0 0 0,5-10 0,-6 14-2,0 0 0,1 1 0,-1-1 0,0 0 1,1 1-1,-1-1 0,1 1 0,-1 0 0,1-1 0,0 1 0,-1 0 0,1 0 0,0 0 0,0 0 0,0 0 1,0 1-1,0-1 0,0 1 0,0-1 0,0 1 0,0 0 0,0-1 0,0 1 0,0 0 0,0 0 0,0 1 0,3-1 1,2 2-37,0-1 1,0 2-1,0-1 1,-1 1-1,1-1 1,11 9 0,35 22-94,-2 2 0,88 79 0,-125-99 170,0 1 0,-1 1 0,17 27 0,-1-1-19,-23-36 112,-6-5-1263,-2 0-2730,0-1 493</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1.151"/>
    </inkml:context>
    <inkml:brush xml:id="br0">
      <inkml:brushProperty name="width" value="0.1" units="cm"/>
      <inkml:brushProperty name="height" value="0.1" units="cm"/>
      <inkml:brushProperty name="color" value="#E71224"/>
    </inkml:brush>
  </inkml:definitions>
  <inkml:trace contextRef="#ctx0" brushRef="#br0">42 91 10210,'-41'-46'2345,"44"46"927,3 0-3024,4-3-112,-10 4-72,2-1-32,-1 0-8,18-3-8,4 0-24,44-16 32,-48 12-24,-3-1-104,-6 8-184,0-3-408,-6 6-1104,-4-1-1465,0-1-200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1.494"/>
    </inkml:context>
    <inkml:brush xml:id="br0">
      <inkml:brushProperty name="width" value="0.1" units="cm"/>
      <inkml:brushProperty name="height" value="0.1" units="cm"/>
      <inkml:brushProperty name="color" value="#E71224"/>
    </inkml:brush>
  </inkml:definitions>
  <inkml:trace contextRef="#ctx0" brushRef="#br0">1 57 8586,'3'5'1920,"12"-7"857,-9 2-2545,13-3-72,4-5-64,14-2 16,-5 1-96,4-3 16,-8 6-32,2 4 80,-6-4-56,-3 3 56,-10 7-16,-1 0-128,-5-1-160,0 5-2601,-5-6 673</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2.181"/>
    </inkml:context>
    <inkml:brush xml:id="br0">
      <inkml:brushProperty name="width" value="0.1" units="cm"/>
      <inkml:brushProperty name="height" value="0.1" units="cm"/>
      <inkml:brushProperty name="color" value="#E71224"/>
    </inkml:brush>
  </inkml:definitions>
  <inkml:trace contextRef="#ctx0" brushRef="#br0">106 189 8578,'-1'0'261,"1"-1"0,-1 0 0,0 1 0,0-1 0,0 0 0,1 0 1,-1 0-1,0 1 0,1-1 0,-1 0 0,1 0 0,-1 0 0,1 0 0,-1 0 0,1 0 0,0 0 0,0 0 1,-1-2-1,0-27 563,1 29-818,0-5 11,0 0 0,0 0 0,1 0 0,0 0-1,0 0 1,1 0 0,0 0 0,0 1 0,0-1 0,0 0 0,1 1 0,0 0 0,6-8 0,-5 7-1,1 1 0,0 0 0,1 0 0,-1 0 0,1 0-1,0 1 1,8-5 0,-12 8-16,1 0 0,-1 0 0,1 0 0,-1 0 0,1 0 0,0 1 0,0-1 0,-1 1 0,1 0 0,0 0 0,0 0 0,0 0 0,-1 0 0,1 1 0,0-1 0,0 1 0,-1 0 0,1-1 0,0 1 0,-1 1 0,5 1-1,-2 0 7,0 1-1,-1 0 1,1 0-1,-1 0 1,0 1-1,0-1 1,0 1-1,0 0 1,-1 0-1,0 0 0,0 1 1,-1-1-1,4 9 1,-2-2 56,0 1-1,-1-1 1,0 1 0,-1 0-1,1 16 1,-2-17 7,-1-5 12,1 1 1,-1-1-1,0 0 1,0 1 0,-1-1-1,0 0 1,0 0-1,-1 0 1,0 1-1,0-2 1,-4 10-1,-3-1 241,0 1-1,-1-2 1,-19 23 0,24-31-164,-1 0 0,0 0 1,0-1-1,0 0 0,0 0 0,-1 0 0,0-1 1,0 0-1,0-1 0,-12 5 0,15-7-82,0 0-1,-1-1 1,1 1-1,0-1 1,-1 0-1,1 0 1,0 0-1,0-1 1,-1 0-1,1 0 1,0 0-1,0 0 1,0 0-1,0-1 1,0 0-1,0 0 0,0 0 1,0 0-1,1 0 1,-1-1-1,1 0 1,0 0-1,0 0 1,0 0-1,-4-4 1,1-1-40,0-1-1,0 1 1,1-1 0,0 0 0,0-1 0,1 1-1,0-1 1,1 0 0,-4-15 0,6 18-83,0 1 0,1 0 0,0-1 0,0 1 0,0 0 0,1-1 0,0 1 0,0 0 0,0-1 0,1 1 0,0 0 0,4-7 0,3-5-1282,0 1 1,20-26-1,-13 20-1344,7-14-1341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2.528"/>
    </inkml:context>
    <inkml:brush xml:id="br0">
      <inkml:brushProperty name="width" value="0.1" units="cm"/>
      <inkml:brushProperty name="height" value="0.1" units="cm"/>
      <inkml:brushProperty name="color" value="#E71224"/>
    </inkml:brush>
  </inkml:definitions>
  <inkml:trace contextRef="#ctx0" brushRef="#br0">4 1 7266,'-3'14'3296,"4"7"-159,4 2-1249,-2 2-1888,2 7 72,0-6-48,1 3-16,2-4-80,2-5-200,0-8-192,6-5-560,-11-6-2121,7-7 449</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3.675"/>
    </inkml:context>
    <inkml:brush xml:id="br0">
      <inkml:brushProperty name="width" value="0.1" units="cm"/>
      <inkml:brushProperty name="height" value="0.1" units="cm"/>
      <inkml:brushProperty name="color" value="#E71224"/>
    </inkml:brush>
  </inkml:definitions>
  <inkml:trace contextRef="#ctx0" brushRef="#br0">62 1 8602,'3'0'516,"0"1"0,1 0 0,-1 1 0,0-1 1,0 1-1,0-1 0,4 3 0,-2 1-274,0-1 1,0 0-1,0 1 0,-1 0 1,8 11-1,-6-8-210,-1 0 0,0 0 0,-1 1 0,0 0 0,0 0-1,3 17 1,-5-19 78,-2 0-1,1-1 1,-1 1 0,0-1-1,-1 1 1,1 0-1,-1-1 1,-1 1-1,1-1 1,-1 1-1,0-1 1,-1 0-1,1 0 1,-7 11-1,2-6 123,-1 0 0,0-1 0,0 0 0,-1 0 0,0-1 0,-16 12-1,16-14-113,0 1 0,1 0 0,-8 10 0,13-15-101,0 1 0,0 0-1,1 0 1,-1 0 0,1 0-1,0 1 1,1-1 0,-1 0 0,-2 10-1,4-14-18,0 1 0,0-1 0,0 0 0,0 0 0,0 1 0,0-1 0,0 0 0,0 1-1,0-1 1,0 0 0,0 0 0,0 1 0,0-1 0,0 0 0,0 1 0,0-1 0,1 0 0,-1 0 0,0 1-1,0-1 1,0 0 0,0 0 0,0 1 0,1-1 0,-1 0 0,0 0 0,0 0 0,0 1 0,1-1 0,-1 0 0,0 0-1,0 0 1,1 0 0,-1 0 0,0 0 0,1 1 0,13-3-86,-9 0 60,1-1 1,-1 1 0,9-7 0,159-136-3125,-148 118 16,0-9-117</inkml:trace>
  <inkml:trace contextRef="#ctx0" brushRef="#br0" timeOffset="1">318 66 4841,'2'-1'269,"-1"0"0,0 0-1,1 0 1,-1 0 0,1 0 0,-1 0 0,1 1 0,-1-1-1,1 1 1,0-1 0,-1 1 0,4-1 0,-4 1-190,-1 0 0,1 0 0,-1 0 1,0 0-1,1 1 0,-1-1 0,0 0 1,1 0-1,-1 0 0,0 1 0,1-1 0,-1 0 1,0 0-1,1 1 0,-1-1 0,0 0 1,0 1-1,1-1 0,-1 0 0,0 1 1,4 15 1504,6 44 1537,-7-43-3051,2-1 1,0 1-1,0-1 1,2-1-1,0 1 0,13 21 1,-14-28-62,33 57 3,-35-57 10,-1 0-1,0-1 0,0 1 1,0 0-1,-1 1 0,1 13 1,-1 2 291,-2 1 0,0 0 1,-2-1-1,-9 48 1,10-69-278,0 0 1,-1 0-1,1 0 1,-1 0-1,0 0 0,0 0 1,-1-1-1,1 1 1,-1-1-1,0 1 1,0-1-1,0 0 1,-5 4-1,2-3-5,1-1 0,-1 0 0,0 0 0,0 0 0,0 0 0,0-1 0,0 0 0,-9 1 0,3-1-649,-1-1-1,0 0 1,1 0 0,-1-2-1,0 1 1,1-2 0,-1 0-1,-22-6 1,-2-7-2836</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4.014"/>
    </inkml:context>
    <inkml:brush xml:id="br0">
      <inkml:brushProperty name="width" value="0.1" units="cm"/>
      <inkml:brushProperty name="height" value="0.1" units="cm"/>
      <inkml:brushProperty name="color" value="#E71224"/>
    </inkml:brush>
  </inkml:definitions>
  <inkml:trace contextRef="#ctx0" brushRef="#br0">0 23 9506,'4'4'2000,"15"4"897,5-4-2825,0 1-24,6-5-88,6-8-136,-9 0-1288,11-5-1417,1-1-192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5.747"/>
    </inkml:context>
    <inkml:brush xml:id="br0">
      <inkml:brushProperty name="width" value="0.1" units="cm"/>
      <inkml:brushProperty name="height" value="0.1" units="cm"/>
      <inkml:brushProperty name="color" value="#E71224"/>
    </inkml:brush>
  </inkml:definitions>
  <inkml:trace contextRef="#ctx0" brushRef="#br0">521 3 5233,'9'-2'6037,"-14"12"237,-3 2-5964,-19 26-242,-10 6-48,-99 131 15,71-72 20,-3 6 15,50-83 51,-40 45 0,55-68-82,-1 0 0,1 0-1,0 0 1,-1 0 0,1-1 0,-5 3 0,7-4-22,0-1 0,0 1 0,0-1 1,0 0-1,-1 1 0,1-1 0,0 0 1,0 0-1,0 0 0,0 0 1,0 0-1,-1 0 0,1 0 0,0 0 1,0 0-1,0 0 0,0-1 0,0 1 1,0-1-1,0 1 0,0 0 0,-1-1 1,1 0-1,1 1 0,-1-1 0,0 0 1,0 1-1,-2-3 0,1 1 6,0-1-1,0 0 1,0 0 0,0 0-1,1 0 1,-1 0 0,1 0-1,0-1 1,-1 1-1,1-4 1,-7-40 33,4 16-49,2 23-5,-3-20-22,1 1 0,-2-40-1,10 32 11,-4 31-2,0 1 0,0-1 0,0 1 0,1-1 0,0 1 0,0 0 0,-1-1 0,2 1 0,-1 0 0,0 0 0,1 0 0,-1-1 0,1 2 0,0-1 0,0 0 0,3-3 0,-4 5-5,-1 1 1,1-1 0,0 0-1,0 1 1,0-1-1,0 1 1,-1-1 0,1 0-1,0 1 1,0 0 0,0-1-1,0 1 1,0 0-1,0-1 1,0 1 0,0 0-1,0 0 1,0 0 0,1 0-1,1 0 1,19 5-215,-14-1 165,0-1 1,0 1 0,-1 1-1,0-1 1,13 12-1,33 33-89,-36-31 99,18 15-6,3 3 55,-2 1-1,44 58 1,-75-90-107,-5-4-5747,-2-1 2498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3:49.992"/>
    </inkml:context>
    <inkml:brush xml:id="br0">
      <inkml:brushProperty name="width" value="0.025" units="cm"/>
      <inkml:brushProperty name="height" value="0.025" units="cm"/>
      <inkml:brushProperty name="color" value="#008C3A"/>
    </inkml:brush>
  </inkml:definitions>
  <inkml:trace contextRef="#ctx0" brushRef="#br0">0 23 7730,'11'-2'2232,"-10"-2"601,8-4-2073,9-1-368</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6.105"/>
    </inkml:context>
    <inkml:brush xml:id="br0">
      <inkml:brushProperty name="width" value="0.1" units="cm"/>
      <inkml:brushProperty name="height" value="0.1" units="cm"/>
      <inkml:brushProperty name="color" value="#E71224"/>
    </inkml:brush>
  </inkml:definitions>
  <inkml:trace contextRef="#ctx0" brushRef="#br0">10 10 8994,'22'-5'2104,"-6"0"785,-3 9-2553,3-1-296,7-6-24,-3 3 64,6 0-120,-4-2 56,-4 2 0,0 8 48,-9-3-200,-7 3-24,-5 5-704,-5-2-1249,-5 3-823,8 4-649</inkml:trace>
  <inkml:trace contextRef="#ctx0" brushRef="#br0" timeOffset="1">63 183 7490,'-63'56'2016,"65"-54"513,9 0-2065,2-2-192,19-4-160,-3-2-8,-7 1 24,-3-4-40,7-1-32,-2 7 72,-6-1 48,11 8-152,-12 0-240,-7 3-2481,1-1 601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6.509"/>
    </inkml:context>
    <inkml:brush xml:id="br0">
      <inkml:brushProperty name="width" value="0.1" units="cm"/>
      <inkml:brushProperty name="height" value="0.1" units="cm"/>
      <inkml:brushProperty name="color" value="#E71224"/>
    </inkml:brush>
  </inkml:definitions>
  <inkml:trace contextRef="#ctx0" brushRef="#br0">46 1 10210,'3'0'783,"8"2"3580,-10-1-4249,-1-1-1,1 1 0,-1-1 0,1 1 0,-1 0 0,1 0 0,-1-1 0,0 1 0,1 0 0,-1-1 1,0 1-1,0 0 0,0 0 0,1 0 0,-1-1 0,0 1 0,0 0 0,0 0 0,-1 1 0,2 40-82,-3-1-1,-10 65 0,-33 196 106,41-278-210,2 1-1,1-1 1,3 32 0,-2-55-5,-1-1 0,1 1 1,1-1-1,-1 1 0,0-1 0,0 1 1,0-1-1,0 1 0,0-1 1,0 1-1,0-1 0,1 1 0,-1-1 1,0 1-1,0-1 0,1 0 1,-1 1-1,0-1 0,1 1 0,0 0 1,-1-1-46,1-1-1,-1 1 1,0 0 0,1 0 0,-1 0 0,0 0 0,1 0 0,-1-1-1,0 1 1,1 0 0,-1 0 0,0-1 0,0 1 0,1 0 0,-1 0 0,0-1-1,0 1 1,1 0 0,-1-1 0,0 1 0,0 0 0,0-1 0,0 1-1,1 0 1,-1-1 0,0 1 0,0 0 0,0-1 0,0 0 0,3-14-3229</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7.969"/>
    </inkml:context>
    <inkml:brush xml:id="br0">
      <inkml:brushProperty name="width" value="0.1" units="cm"/>
      <inkml:brushProperty name="height" value="0.1" units="cm"/>
      <inkml:brushProperty name="color" value="#E71224"/>
    </inkml:brush>
  </inkml:definitions>
  <inkml:trace contextRef="#ctx0" brushRef="#br0">1 288 7634,'68'-39'2229,"-65"37"-1963,1 1 0,-1 0 0,0 0-1,0 0 1,0 1 0,1-1-1,-1 1 1,0-1 0,7 2-1,16-4 294,-13-1-438,0 0 0,0-2 0,0 0 0,0 0 0,-1-1 1,0 0-1,0-1 0,-1-1 0,0 0 0,-1 0 0,14-16 0,-21 21 50,0 1-1,0-1 1,-1 0-1,1 0 1,-1 0-1,0 0 1,0-1-1,0 1 1,-1 0-1,0-1 1,1 1-1,-1-8 0,-1 10-43,0-1 0,0 1 0,0-1 0,0 1 0,-1-1 0,1 1 0,-1 0 0,0-1 0,1 1 0,-1-1 0,0 1 0,-1 0-1,1 0 1,0 0 0,-1-1 0,1 1 0,-1 1 0,1-1 0,-1 0 0,0 0 0,0 1 0,0-1 0,0 1 0,-4-3 0,0 0 87,3 2-137,-1 0 0,1 0 0,-1 0 0,0 0 0,0 0 0,0 1 0,0-1 0,0 1 0,0 0 0,0 0 0,-6 0 0,3 1-39,-1 1 0,0-1-1,0 1 1,1 0 0,-16 5-1,19-4-77,1-1 0,-1 1 0,0 0 0,1 0 0,-1 0 0,1 1-1,0-1 1,0 1 0,0 0 0,0 0 0,0 0 0,0 0 0,-3 7-1,0-1-44,2 0-1,-1 0 1,2 0-1,-1 1 1,1-1-1,0 1 1,1 0-1,0 0 0,1 0 1,0 0-1,1 1 1,0 11-1,1 9-15,-1 14-83,10 79 0,-8-116 173,-1 0 1,1 0-1,1 0 0,0-1 1,0 1-1,0 0 1,9 12-1,-10-16 1,1-1 0,0 0 1,-1 1-1,1-1 0,1-1 0,-1 1 1,0 0-1,1-1 0,-1 0 0,1 0 1,0 0-1,0 0 0,0 0 0,0-1 1,0 0-1,8 2 0,-4-2-29,0-1-1,0 1 1,0-2-1,0 1 1,0-1-1,0 0 1,0-1-1,0 1 1,9-5-1,-4 1-52,0 0 1,0-1-1,-1-1 0,17-11 1,-21 12-126,0-1 0,0-1 0,-1 1 0,0-1 1,8-11-1,5-9-3560,-18 26 3241,7-15-2639</inkml:trace>
  <inkml:trace contextRef="#ctx0" brushRef="#br0" timeOffset="1">498 218 10450,'93'-69'2145,"-79"64"1015,4 0-3160,3-1-8,-3 1 16,4 2-16,-3 0 0,5 1 48,-3-1 0,2 1-112,-3-7-16,-3-1-240,-8-1-160,2-5-2689,-4-2 673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9:58.314"/>
    </inkml:context>
    <inkml:brush xml:id="br0">
      <inkml:brushProperty name="width" value="0.1" units="cm"/>
      <inkml:brushProperty name="height" value="0.1" units="cm"/>
      <inkml:brushProperty name="color" value="#E71224"/>
    </inkml:brush>
  </inkml:definitions>
  <inkml:trace contextRef="#ctx0" brushRef="#br0">20 14 8506,'48'-13'2082,"-47"13"-1959,0 0 1,0 0 0,0 0 0,1 0 0,-1 0 0,0 0 0,0 0 0,0 0 0,0 1-1,0-1 1,1 0 0,-1 1 0,0-1 0,0 1 0,0 0 0,0-1 0,0 1-1,0 0 1,-1-1 0,1 1 0,1 1 0,3 3-51,2 0-21,1 0 15,0 1 0,-1 0 0,11 11 0,-16-15-20,0 1 0,0 0 0,0 0 1,-1-1-1,1 1 0,-1 1 0,1-1 0,-1 0 1,0 0-1,0 0 0,-1 1 0,1-1 0,-1 0 1,1 5-1,-2 13 487,-1 1-1,-1-1 1,-11 40 0,-3 22 601,13-59-876,3-19-236,0 1 1,0-1-1,0 0 1,1 0 0,0 0-1,0 0 1,0 1-1,1-1 1,1 7 0,-2-10-26,1-1 0,0 0 1,-1 1-1,1-1 1,0 0-1,0 1 1,0-1-1,0 0 0,0 0 1,0 0-1,0 0 1,0 0-1,0 0 0,0 0 1,1 0-1,2 1 1,25 8-31,-10-5 23,-14-3 12,0 0 0,-1 1 0,0-1 0,1 1 0,-1 0 0,0 0 0,0 0 1,-1 0-1,1 1 0,-1 0 0,1-1 0,3 8 0,-5-8 1,-1 0-1,1 0 1,-1 0-1,0 0 0,0 0 1,0 0-1,0 1 1,0-1-1,-1 0 1,1 1-1,-1-1 0,0 0 1,0 1-1,0-1 1,-1 1-1,1-1 1,-1 0-1,0 1 0,-2 4 1,-7 14 128,-1-2 0,-1 1 0,-1-1 0,-24 29 0,23-32-11,9-10-122,0 0 0,-1 0 0,-1-1 0,1 0 0,-1 0-1,0-1 1,-10 7 0,15-11-234,-1 0 0,0 0-1,1 0 1,-1 0 0,0 0 0,0 0-1,0-1 1,1 1 0,-1-1 0,0 0-1,0 0 1,0 0 0,0 0 0,0 0 0,0 0-1,1-1 1,-4-1 0,-34-5-3057</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1.459"/>
    </inkml:context>
    <inkml:brush xml:id="br0">
      <inkml:brushProperty name="width" value="0.1" units="cm"/>
      <inkml:brushProperty name="height" value="0.1" units="cm"/>
      <inkml:brushProperty name="color" value="#E71224"/>
    </inkml:brush>
  </inkml:definitions>
  <inkml:trace contextRef="#ctx0" brushRef="#br0">451 50 7930,'51'-42'3119,"-51"42"-2918,1-1 0,-1 0 0,1 1 0,-1-1 0,1 1 0,-1-1 0,1 1 0,0-1 0,-1 1 0,1-1 0,0 1 0,-1 0 0,1-1 0,0 1 0,-1 0 0,1 0 0,0-1-1,0 1 1,-1 0 0,1 0 0,0 0 0,0 0 0,1 0 0,-2 1-172,0-1-1,0 0 1,0 0-1,0 1 1,0-1 0,0 0-1,0 1 1,0-1-1,0 0 1,0 1-1,0-1 1,-1 0-1,1 1 1,0-1-1,0 0 1,0 0-1,0 1 1,0-1-1,-1 0 1,1 1 0,0-1-1,0 0 1,0 0-1,-1 0 1,1 1-1,0-1 1,0 0-1,-1 0 1,1 0-1,-1 1 1,1-1 2,-1 0 1,1 1-1,-1-1 0,0 1 1,1-1-1,-1 1 0,1-1 1,-1 1-1,1-1 0,0 1 1,-1-1-1,1 1 0,-1-1 1,1 1-1,0 0 0,0-1 1,-1 1-1,1 0 0,0-1 1,0 1-1,0 0 0,0-1 1,0 1-1,0 0 0,0-1 1,0 1-1,0 0 0,0-1 1,0 1-1,0 0 0,0-1 1,1 1-1,-1 1 0,1 0 10,-1 0 0,1 0-1,-1 0 1,0 0-1,0 0 1,0 0 0,0 0-1,-1 4 1,-1 2 1,-1 0 1,0 0-1,0 0 0,-1 0 1,-5 7-1,3-5-17,-8 11 8,-1 0 1,0-2-1,-2 1 1,0-2-1,-1 0 1,-24 17-1,18-16 41,0-2-1,0 0 0,-1-2 1,-52 23-1,70-35-32,0 0-1,0-1 0,-1 0 1,1 0-1,-9 1 1,12-3-37,1 0 0,0 0 0,-1 0 0,1 0 1,0-1-1,0 1 0,-1-1 0,1 0 0,0 0 1,0 0-1,0 0 0,0-1 0,0 1 0,-4-4 0,2 1-36,0 0-1,1 0 1,-1 0 0,1 0-1,0-1 1,0 0-1,1 0 1,0 0-1,0 0 1,0 0-1,0-1 1,-2-7-1,2 4 2,1 1 1,0-1-1,1 0 0,-1 0 0,2 0 1,-1 0-1,3-18 0,-2 18 5,2 0-1,-1-1 1,1 1-1,1 0 1,0 0 0,0 0-1,1 1 1,0-1-1,0 1 1,1 0-1,0 0 1,0 0 0,1 1-1,0-1 1,0 1-1,14-10 1,-16 14 6,0 1 1,0 0 0,0 0-1,0 0 1,1 0-1,-1 1 1,1 0-1,-1 0 1,1 0-1,-1 0 1,1 1-1,0 0 1,-1 0 0,1 0-1,0 1 1,-1-1-1,1 1 1,0 0-1,-1 0 1,1 1-1,4 1 1,9 5-37,-1 1-1,0 0 1,26 20-1,-38-26 51,39 30-59,43 43 0,-57-49 69,-18-17-4,-1 1-1,0 0 1,-1 1-1,0 0 0,-1 1 1,-1 0-1,0 1 1,11 22-1,-2 7-24,-17-43-9,0 1 1,0-1-1,1 1 1,-1-1-1,0 1 1,0-1-1,1 0 1,-1 1-1,0-1 1,0 1-1,1-1 1,-1 0-1,0 1 1,1-1-1,-1 0 1,1 0-1,-1 1 1,0-1-1,1 0 1,-1 0-1,1 1 1,-1-1-1,1 0 1,-1 0-1,1 0 1,0 0-1,6 0-4445,-6 0 1297</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1.804"/>
    </inkml:context>
    <inkml:brush xml:id="br0">
      <inkml:brushProperty name="width" value="0.1" units="cm"/>
      <inkml:brushProperty name="height" value="0.1" units="cm"/>
      <inkml:brushProperty name="color" value="#E71224"/>
    </inkml:brush>
  </inkml:definitions>
  <inkml:trace contextRef="#ctx0" brushRef="#br0">34 12 8018,'2'1'2720,"-1"1"241,12 1-1969,8 0-856,5 0-120,57-1-8,-49-10 24,1 2 8,-6 1-40,-5 3-32,-11 1 0,-5 1-192,-10-4-160,-4 4-2593,4 0 665</inkml:trace>
  <inkml:trace contextRef="#ctx0" brushRef="#br0" timeOffset="1">1 196 7986,'27'8'1832,"5"-8"721,13 2-2257,3-4-88,6-4 40,-7 2-48,1 4-32,-14-1-32,-4 2-32,-12 4-24,-2-3 16,-7-1-72,-5-1-648,-3 7-2161,-2-6 393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2.305"/>
    </inkml:context>
    <inkml:brush xml:id="br0">
      <inkml:brushProperty name="width" value="0.1" units="cm"/>
      <inkml:brushProperty name="height" value="0.1" units="cm"/>
      <inkml:brushProperty name="color" value="#E71224"/>
    </inkml:brush>
  </inkml:definitions>
  <inkml:trace contextRef="#ctx0" brushRef="#br0">270 68 5721,'-44'-58'2886,"42"50"-1763,7 6-37,14 9 654,-16-6-1579,7 4-89,1 1 1,-1 0-1,0 0 0,0 1 0,-1 0 0,0 1 0,0 0 0,0 0 0,13 19 0,-18-22-13,0 2 0,0-1 0,-1 0-1,0 1 1,0-1 0,0 1-1,-1 0 1,0 0 0,0 0-1,-1 0 1,0 0 0,0 0 0,-1 0-1,0 1 1,0-1 0,-1 0-1,-2 12 1,0-6 107,-1-1 0,-1 1 0,0-1-1,0 0 1,-2-1 0,1 1 0,-13 14 0,-63 70 808,52-65-736,-23 27 107,-88 103 144,140-159-486,-4 4-7,1 0 0,0 0 0,0 0 0,-4 11 0,8-16 0,-1 0 0,1 0 0,-1 0 0,1 0 0,0-1 0,0 1 0,0 0 0,0 0 0,-1 0 0,1 0 0,0 0 0,1 0-1,-1 0 1,0 0 0,0 0 0,0 0 0,1 0 0,-1 0 0,0 0 0,1 0 0,-1 0 0,1 0 0,-1 0 0,1-1 0,-1 1 0,1 0 0,-1 0 0,1-1 0,0 1 0,0 0 0,-1-1 0,1 1-1,0-1 1,0 1 0,0-1 0,0 1 0,0-1 0,-1 1 0,2-1 0,4 2-11,0 0 0,0-1-1,0 0 1,0 0 0,1-1 0,-1 1-1,0-1 1,0-1 0,0 1 0,11-3-1,5-2 4,34-14-1,-36 12 29,58-21-770,93-47-1,-148 59-3476,-14 8 1309</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2.932"/>
    </inkml:context>
    <inkml:brush xml:id="br0">
      <inkml:brushProperty name="width" value="0.1" units="cm"/>
      <inkml:brushProperty name="height" value="0.1" units="cm"/>
      <inkml:brushProperty name="color" value="#E71224"/>
    </inkml:brush>
  </inkml:definitions>
  <inkml:trace contextRef="#ctx0" brushRef="#br0">0 361 9442,'9'-11'360,"-4"4"60,0 1 1,0-1-1,1 1 1,0 0-1,0 1 1,1-1-1,0 1 1,0 0-1,12-6 1,40-16 291,51-28-145,-91 45-435,-2-1 0,1-1-1,26-24 1,-38 30-12,0 0 1,0 0-1,-1-1 1,0 0-1,0 0 1,5-11 0,-9 17-41,0-1 0,0 0 0,0 0 0,-1 1 1,1-1-1,0 0 0,-1 0 0,0 0 1,1 0-1,-1 0 0,0 1 0,0-1 0,0 0 1,0 0-1,-1 0 0,1 0 0,0 0 1,-1 0-1,1 0 0,-1 1 0,0-1 0,1 0 1,-1 0-1,0 1 0,0-1 0,0 1 1,-1-1-1,1 1 0,0-1 0,0 1 0,-1 0 1,1-1-1,-3-1 0,-1 1 29,0-1 0,0 1 0,0 0-1,-1 0 1,1 0 0,-1 1 0,1-1 0,-1 2-1,1-1 1,-11 0 0,2 1-46,-1 1 0,1 1 1,-16 2-1,17-1-95,0 1 0,-1 0 0,1 0 0,1 1 0,-1 1 0,1 0 0,0 1 0,-15 11 0,19-11-13,0-1 0,1 1 0,0 0-1,0 1 1,1 0 0,0 0 0,0 0 0,1 1 0,0-1 0,0 1 0,1 1 0,-3 9 0,3-4 0,0 0-1,1 0 1,1 0 0,0 1-1,1-1 1,1 0-1,0 1 1,1-1-1,1 1 1,5 19 0,-5-26 29,1 1 0,0-1 0,1 0 1,0 0-1,1 0 0,0 0 0,8 11 1,-8-15 3,0 1 0,0-1 0,0 0 0,0 0 0,1-1 0,0 0 0,0 0 0,0 0 0,0-1 0,0 1 0,8 1 0,-2-1-7,1-1 1,-1-1-1,1 0 1,-1 0-1,1-1 1,0-1 0,-1 0-1,1-1 1,0-1-1,-1 1 1,16-6-1,-15 4-354,0-1-1,0 0 1,-1-1-1,0-1 1,0 0-1,0-1 1,-1 0-1,0 0 1,0-1-1,14-14 1,-8 3-3000,3 4-233</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4.099"/>
    </inkml:context>
    <inkml:brush xml:id="br0">
      <inkml:brushProperty name="width" value="0.1" units="cm"/>
      <inkml:brushProperty name="height" value="0.1" units="cm"/>
      <inkml:brushProperty name="color" value="#E71224"/>
    </inkml:brush>
  </inkml:definitions>
  <inkml:trace contextRef="#ctx0" brushRef="#br0">1 306 8786,'21'-3'2256,"4"-5"625,9-2-2409,1 0-456,-1-3 48,-7 2-48,4-2 40,-7 5-8,-7-3-80,1 3-88,-5 0-312,-5 0-1208,-6-5-1289,-1 2-192</inkml:trace>
  <inkml:trace contextRef="#ctx0" brushRef="#br0" timeOffset="1">317 59 8450,'14'-16'1151,"25"-22"0,-38 37-1070,-1 1 0,1-1 0,0 1 0,-1 0 1,1-1-1,0 1 0,-1-1 0,1 1 0,0 0 0,0 0 1,-1 0-1,1-1 0,0 1 0,0 0 0,0 0 0,-1 0 1,1 0-1,0 0 0,0 0 0,0 0 0,-1 1 1,1-1-1,0 0 0,0 0 0,-1 0 0,2 1 0,0 1 42,0-1 0,-1 0 0,1 1 0,0-1 0,-1 1 0,1 0 0,0 1 0,1 2-62,3 3 10,0 0-1,-1 1 0,0 0 0,-1 0 0,0 0 1,0 1-1,-1-1 0,0 1 0,-1 0 0,0 0 1,0 0-1,-1 0 0,0 13 0,-2 15 203,-1 1 0,-8 40 0,9-72-208,-18 92 577,8-49-394,11-50-248,-1 7 20,-1 0 0,2 0 0,-1 11 0,1-16-20,0 0 1,0 0-1,0-1 0,0 1 0,1 0 1,-1 0-1,1-1 0,0 1 0,-1 0 1,1-1-1,0 1 0,0-1 1,0 1-1,0-1 0,0 1 0,0-1 1,0 0-1,1 1 0,1 1 0,6 2 0,0 0 0,1 0-1,-1-1 1,12 4 0,-11-5 4,0 1-1,0 0 1,-1 0 0,17 12 0,-23-14 4,-1 0 1,0 0 0,1 0 0,-1 1 0,0-1 0,0 1-1,0 0 1,-1-1 0,1 1 0,-1 0 0,1 0 0,-1 0-1,0 0 1,0 0 0,0 0 0,-1 0 0,1 1-1,-1-1 1,1 0 0,-1 4 0,-1 3 91,0 0 0,-1-1 0,0 1 0,0-1 0,-1 1 1,0-1-1,-1 0 0,-7 15 0,-7 7 366,-21 29-1,12-23-54,-32 35 1,48-59-387,-2-1 0,1 0 0,-2-1 0,1 0 0,-1-1 0,-16 8 0,25-15-151,0-1 1,0 0-1,0 0 0,-1-1 0,1 1 1,0-1-1,-10 1 0,8-2-948,1 0-1,0 0 1,-11-3-1,-4 0-2578</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5.503"/>
    </inkml:context>
    <inkml:brush xml:id="br0">
      <inkml:brushProperty name="width" value="0.1" units="cm"/>
      <inkml:brushProperty name="height" value="0.1" units="cm"/>
      <inkml:brushProperty name="color" value="#E71224"/>
    </inkml:brush>
  </inkml:definitions>
  <inkml:trace contextRef="#ctx0" brushRef="#br0">427 0 9002,'4'9'7051,"-7"6"-6571,1-6 0,-8 31-182,-26 61 0,17-59-56,-3-1 0,-1-1 0,-33 44-1,17-28-44,24-32-129,-19 26 95,31-45-124,-1 0-1,0-1 0,-1 0 0,1 0 0,-1 0 0,0 0 0,-8 4 0,11-7-15,0 0-1,0 0 0,0 0 0,-1 0 0,1-1 0,0 1 1,-1-1-1,1 1 0,0-1 0,-1 0 0,1 0 0,-1 0 1,1 0-1,-1 0 0,1-1 0,0 1 0,-1-1 0,1 0 1,0 1-1,0-1 0,-1 0 0,1 0 0,0-1 0,0 1 1,0 0-1,0-1 0,0 1 0,0-1 0,1 1 0,-1-1 1,0 0-1,-1-3 0,-3-3-1,0 0 0,1-1-1,0 0 1,1 0 0,-7-19 0,6 12-38,1 1 0,1-1 0,1 1-1,0-1 1,0 0 0,2 0 0,0 0 0,4-25 0,-3 33-1,0 1 0,1-1 1,-1 0-1,2 1 0,-1-1 0,1 1 0,0 0 0,1 0 0,0 0 0,0 0 0,0 0 0,1 1 0,10-11 1,-13 15 0,0 1 1,-1-1-1,1 1 1,0-1-1,0 1 1,1 0-1,-1 0 1,0 0-1,0 0 1,0 0-1,1 0 1,-1 1-1,0-1 1,1 1-1,2-1 1,-1 1-14,1 0 1,-1 1-1,0-1 0,0 1 1,0 0-1,0 0 1,0 0-1,5 2 1,4 4-37,-1 0 1,0 0-1,0 1 1,11 10-1,-3-1 37,-1 1 0,0 0 0,-2 2 0,0 0 0,16 27 0,-4-1 3,32 72 1,-55-104-502,-6-11-4528,0-3 1640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2:52:46.050"/>
    </inkml:context>
    <inkml:brush xml:id="br0">
      <inkml:brushProperty name="width" value="0.05" units="cm"/>
      <inkml:brushProperty name="height" value="0.05" units="cm"/>
      <inkml:brushProperty name="color" value="#004F8B"/>
    </inkml:brush>
  </inkml:definitions>
  <inkml:trace contextRef="#ctx0" brushRef="#br0">2457 52 6833,'20'-40'2566,"-19"39"-2413,-1 1 1,0-1-1,0 1 0,0-1 0,0 0 0,1 1 0,-1-1 0,0 1 0,1-1 0,-1 1 0,0-1 0,1 1 0,-1 0 1,1-1-1,-1 1 0,0-1 0,1 1 0,-1 0 0,1-1 0,-1 1 0,1 0 0,-1 0 0,1-1 0,0 1 1,-1 0-1,2 0 0,-2 0-11,0 1 1,0-1 0,0 1 0,1-1-1,-1 1 1,0 0 0,0-1 0,0 1-1,0-1 1,0 1 0,0 0 0,0-1-1,0 1 1,0-1 0,0 1 0,-1-1-1,1 1 1,0 0 0,0-1-1,-1 1 1,1 0-137,-2 3 49,0 0 0,0 0 0,0 0-1,-1 0 1,-4 7 0,-166 182 721,-15-13-182,72-71-317,46-42-187,-282 276 293,309-298-335,-365 371 351,179-181-278,41-40-64,-260 307 207,375-410-198,-59 69 96,124-151-135,5-6-21,0-1 0,0 1 0,0-1 1,-1 1-1,0-1 0,-4 3 0,7-6-67,1 1-1,0-1 1,-1 0 0,1 0-1,-1 0 1,1 1-1,-1-1 1,1 0-1,0 0 1,-1 0 0,1 0-1,-1 0 1,1 0-1,-1 0 1,1 0-1,-1 0 1,1 0 0,-1 0-1,1 0 1,-1-1-1,0 1-175,1 0 0,0 0 1,0-1-1,-1 1 0,1 0 0,0-1 0,0 1 0,0 0 0,0-1 1,-1 1-1,1-1 0,0 1 0,0 0 0,0-1 0,0 1 0,0 0 1,0-1-1,0 1 0,0-1 0,0 1 0,0 0 0,0-1 0,0 0 0,4-22-3318</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7.021"/>
    </inkml:context>
    <inkml:brush xml:id="br0">
      <inkml:brushProperty name="width" value="0.1" units="cm"/>
      <inkml:brushProperty name="height" value="0.1" units="cm"/>
      <inkml:brushProperty name="color" value="#E71224"/>
    </inkml:brush>
  </inkml:definitions>
  <inkml:trace contextRef="#ctx0" brushRef="#br0">20 307 9066,'78'-44'1976,"-54"43"865,1 2-2729,5-4 16,-1-3-112,6 2 40,-12 6-16,-3-4 8,-8 7-104,-4-2-312,-10 5-1152,-14 12-1153,-13 2-192,-11 13-1367</inkml:trace>
  <inkml:trace contextRef="#ctx0" brushRef="#br0" timeOffset="1">1 481 7874,'22'-1'2080,"1"-3"665,2 0-2233,9-6-176,0 2-128,4-3-8,-3 0-104,5 1-8,-9 7-56,-6 4-80,-5 1-216,-3 6-2577,-1 2 697</inkml:trace>
  <inkml:trace contextRef="#ctx0" brushRef="#br0" timeOffset="2">685 0 10546,'-7'25'1405,"-1"-1"0,-1 0-1,-13 25 1,-42 62-1517,4-6 549,54-95-386,2 0 0,-1 1 0,1 0-1,1 0 1,-5 20 0,8-28-51,-1 0 1,1 0-1,0 0 0,0 0 1,0 0-1,0 0 0,0 0 1,1 0-1,-1 0 1,1 0-1,0-1 0,0 1 1,0 0-1,0 0 0,1-1 1,-1 1-1,1-1 0,-1 1 1,1-1-1,0 1 0,0-1 1,0 0-1,0 0 1,0 0-1,1 0 0,-1-1 1,4 3-1,3 0-1,1 0 0,-1-1 0,1 0 0,0 0 0,-1-1 0,1-1 0,0 1 0,0-2 0,0 1 0,0-1 0,0-1 0,16-3 0,-2 0 11,0-1 0,-1-2-1,0 0 1,25-12 0,-30 10-515,1 0 1,-2-1 0,26-18-1,-36 21-2297,-5 1 15</inkml:trace>
  <inkml:trace contextRef="#ctx0" brushRef="#br0" timeOffset="3">738 226 9034,'0'20'2608,"-5"-6"633,-3 10-2417,-1 5-496,-4 13-40,3-2-159,-3 17-33,5-10-64,0 9 0,4-13-40,0 2-313,4-9-223,4-8-2776,8-13 583</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7.369"/>
    </inkml:context>
    <inkml:brush xml:id="br0">
      <inkml:brushProperty name="width" value="0.1" units="cm"/>
      <inkml:brushProperty name="height" value="0.1" units="cm"/>
      <inkml:brushProperty name="color" value="#E71224"/>
    </inkml:brush>
  </inkml:definitions>
  <inkml:trace contextRef="#ctx0" brushRef="#br0">1 376 6753,'4'2'570,"0"-1"0,1 0 0,-1 1 0,1-2 0,-1 1 0,1 0 0,-1-1 0,1 0 0,0 0 0,6-1 0,-4-1-305,0 1-1,0-1 1,0 0 0,0-1 0,0 0 0,6-4-1,1-1-188,0-2 0,0 0 0,-1-1-1,23-23 1,-16 12 58,-1-2 1,-1 0-1,-1-1 0,14-27 0,-28 46-68,0 1 0,0-1 1,-1 0-1,0 0 0,0 0 0,-1 0 0,1 0 0,-1 0 1,0-1-1,-1-7 0,0 12-6,0-1 0,0 0 0,0 0 0,-1 1 0,0-1 0,1 0 0,-1 0 0,0 1 0,0-1 0,-1 1 0,1-1 0,0 1 0,-1 0 0,0-1 0,1 1 0,-1 0 0,0 0 0,0 0 0,0 0 0,0 1 0,-1-1 0,1 0 0,0 1 1,-4-2-1,3 1-4,-1 1 1,1-1 0,0 1 0,-1 0 0,1 0-1,-1 0 1,1 1 0,-1-1 0,0 1 0,1 0 0,-1 0-1,1 0 1,-1 0 0,0 1 0,-5 1 0,5 0-30,-1-1 0,1 1 0,1 0 1,-1 1-1,0-1 0,0 1 0,1-1 1,-1 1-1,1 0 0,0 1 0,-3 3 1,-2 4-39,1 0 0,0 0 0,1 1 0,0 0 1,1 0-1,0 1 0,-4 20 0,-8 59-122,13-62 94,0-5 20,1 0-1,1 0 1,1 0-1,2 1 1,0-1 0,2 0-1,0 0 1,10 32-1,-12-52 17,1 0 0,0 1-1,0-1 1,1 0-1,-1 0 1,1 0-1,0-1 1,1 1 0,-1-1-1,1 1 1,0-1-1,0 0 1,0-1-1,0 1 1,1-1 0,0 0-1,-1 0 1,8 3-1,-8-4-250,1-1-1,0 1 0,1-1 1,-1 0-1,0-1 0,0 1 1,0-1-1,0 0 0,1-1 1,-1 1-1,0-1 0,0 0 1,0 0-1,0-1 0,0 1 1,0-1-1,0 0 0,-1 0 1,10-6-1,27-21-3459,1-3-514</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7.729"/>
    </inkml:context>
    <inkml:brush xml:id="br0">
      <inkml:brushProperty name="width" value="0.1" units="cm"/>
      <inkml:brushProperty name="height" value="0.1" units="cm"/>
      <inkml:brushProperty name="color" value="#E71224"/>
    </inkml:brush>
  </inkml:definitions>
  <inkml:trace contextRef="#ctx0" brushRef="#br0">44 159 9442,'-43'-59'2537,"57"53"655,9-1-2648,9-7-272,5-6-168,8 8 0,-5 2-32,-2-1-32,-9 6-16,-3 0 41,-13 4-41,-5-6 0,-7 6-161,-6 2-335,4-1-224,-1 2-2608,1-2 479</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09.029"/>
    </inkml:context>
    <inkml:brush xml:id="br0">
      <inkml:brushProperty name="width" value="0.1" units="cm"/>
      <inkml:brushProperty name="height" value="0.1" units="cm"/>
      <inkml:brushProperty name="color" value="#E71224"/>
    </inkml:brush>
  </inkml:definitions>
  <inkml:trace contextRef="#ctx0" brushRef="#br0">78 93 7786,'75'-60'2752,"-70"56"-2281,1 0 0,0 1 1,0 0-1,0 0 0,1 1 0,-1-1 0,11-1 0,-6 1-119,-6 2-282,0 0 1,0 1-1,0-1 0,0 1 0,1 0 1,-1 0-1,0 1 0,0-1 0,0 1 1,0 0-1,0 0 0,0 1 0,0 0 0,0 0 1,-1 0-1,1 0 0,-1 1 0,1-1 1,-1 1-1,7 6 0,-7-5-30,0 0-1,0 0 1,-1 0 0,1 1-1,-1-1 1,0 1-1,0 0 1,0 0-1,-1 0 1,0 0 0,0 0-1,0 0 1,0 1-1,-1-1 1,0 1 0,0-1-1,-1 1 1,1 7-1,-3-1 98,0 1-1,0-1 1,-1 0-1,0-1 1,-1 1-1,-1-1 1,-7 14-1,-46 72 696,57-94-814,-21 29 168,-23 38 92,40-59-251,-1-1 0,2 1 0,-1 0 0,-5 22 0,10-30-27,-1 1 1,1 0-1,-1 0 0,1 0 1,0 0-1,0 0 1,1 0-1,-1 0 0,1 0 1,0 0-1,0 0 1,0 0-1,1-1 0,-1 1 1,1 0-1,0-1 1,0 1-1,0-1 0,5 6 1,3 1-4,0 0 0,1-1 1,0 0-1,16 9 0,-14-9 10,0 0 0,12 12-1,-22-18-1,-1 0 0,0 0 0,0 0 0,0 0 0,0 0 0,-1 0-1,1 0 1,-1 1 0,0-1 0,0 0 0,0 1 0,0-1 0,-1 1-1,0 0 1,1-1 0,-1 1 0,0-1 0,-1 1 0,1-1 0,-2 7-1,-1 4 55,-1 0-1,-1-1 1,-11 26 0,4-16 67,0 0 1,-2-1 0,0 0-1,-2-1 1,0-1 0,-1 0-1,-1-2 1,-1 0 0,0 0-1,-31 19 1,41-31-144,-1 0 0,-14 5 0,21-9-162,-1-1 0,1 0 0,-1 0 0,0 0-1,1 0 1,-1-1 0,0 1 0,0-1 0,0 0 0,-3 0-1,6-1-2,0 1-1,0 0 0,0 0 0,1 0 0,-1-1 0,0 1 0,0 0 0,1-1 0,-1 1 0,0-1 0,0 1 1,1-1-1,-1 1 0,0-1 0,1 1 0,-1-1 0,1 0 0,-1 1 0,0-2 0,-9-25-3666</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11.834"/>
    </inkml:context>
    <inkml:brush xml:id="br0">
      <inkml:brushProperty name="width" value="0.1" units="cm"/>
      <inkml:brushProperty name="height" value="0.1" units="cm"/>
      <inkml:brushProperty name="color" value="#E71224"/>
    </inkml:brush>
  </inkml:definitions>
  <inkml:trace contextRef="#ctx0" brushRef="#br0">401 41 9738,'88'-36'2951,"-87"36"-2761,0-1-1,1 0 0,-1 1 0,0 0 0,0-1 1,1 1-1,-1-1 0,0 1 0,1 0 1,-1 0-1,0 0 0,1 0 0,-1 0 0,2 0 1,-3 1-149,0-1 0,1 0 0,-1 0 1,0 1-1,0-1 0,0 0 1,0 0-1,0 1 0,0-1 0,0 0 1,0 0-1,0 1 0,0-1 1,0 0-1,0 0 0,0 1 0,-1-1 1,1 0-1,0 0 0,0 0 1,0 1-1,0-1 0,0 0 0,0 0 1,-1 1-1,1-1 0,-1 2 74,-5 14 9,0 0 1,-1 0-1,-19 28 1,-34 41 117,41-58-137,-137 196 555,116-165-511,35-50-127,-36 47 172,37-49-151,-1-1 0,0 0 0,0-1 0,0 1 0,0-1 0,-1 0 0,-9 5 0,14-8-32,-1-1 1,1 1 0,0 0 0,0-1-1,-1 0 1,1 1 0,0-1-1,-1 0 1,1 1 0,0-1-1,-1 0 1,1 0 0,0 0-1,-1 0 1,1 0 0,-1-1 0,1 1-1,0 0 1,-1-1 0,1 1-1,0-1 1,0 1 0,-1-1-1,1 1 1,0-1 0,0 0 0,0 0-1,0 1 1,0-1 0,0 0-1,0 0 1,0 0 0,0 0-1,-1-2 1,0-1 6,0 0 0,0 0-1,1 0 1,-1 0 0,1 0 0,0-1-1,0 1 1,0 0 0,1-8 0,0-45 43,1 41-63,-1-1 0,0 0 0,-2 1 1,1-1-1,-6-18 0,1 15 0,2 5-18,-1 0 0,2-1 1,0 1-1,1-1 0,-1-19 0,3 32 12,1 0 0,-1 0-1,1 1 1,-1-1 0,1 0 0,0 0 0,0 0 0,0 0-1,0 1 1,1-1 0,-1 0 0,1 1 0,0-1 0,-1 1-1,5-4 1,-3 3-10,1 0-1,0 0 1,0 1 0,0-1-1,0 1 1,0 0 0,0 0-1,1 0 1,5-1-1,2 0-26,0 1 0,0 1 0,0 0 0,0 0 0,0 1 0,0 1 0,14 2 0,-13-1 23,0 1 0,1 1-1,-1 0 1,-1 1 0,1 0 0,-1 1-1,0 1 1,0 0 0,0 0 0,-1 1 0,-1 1-1,17 15 1,-9-5 11,-1 1 0,-2 1 0,0 0 0,-1 1 0,21 44 0,-34-65-6,6 15-173,1 0 1,0 0 0,2-1-1,0 0 1,14 16 0,-14-24-972,-7-6-3153,-3-2 1455</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12.175"/>
    </inkml:context>
    <inkml:brush xml:id="br0">
      <inkml:brushProperty name="width" value="0.1" units="cm"/>
      <inkml:brushProperty name="height" value="0.1" units="cm"/>
      <inkml:brushProperty name="color" value="#E71224"/>
    </inkml:brush>
  </inkml:definitions>
  <inkml:trace contextRef="#ctx0" brushRef="#br0">128 114 7978,'20'2'2152,"2"-1"529,0-6-2145,6 4-416,-7-1-72,6-1 56,-3 0-24,-2 0 0,-9-1-32,-5 9-56,-6-5-88,-9 10-600,-9 3-745,-8 11-1335,-5 5-337</inkml:trace>
  <inkml:trace contextRef="#ctx0" brushRef="#br0" timeOffset="0.99">0 393 5665,'19'-5'2273,"5"8"215,4-12-1312,4 4-551,11 3-57,-13-7-312,14-4-8,-1 5-160,4-5 40,-17 2-80,7 11 40,-16-2-88,-4 4-208,-10 6-1088,4 0-1441,0 5-168</inkml:trace>
  <inkml:trace contextRef="#ctx0" brushRef="#br0" timeOffset="1.99">792 5 10938,'11'-5'2521,"-6"12"912,-8 2-3145,3 4-144,0 3-8,2 19-40,-4-4 72,0 14-24,-1 4-40,0 9-88,-7-7 72,6 18-64,-4-22 16,0 3-48,3-12-312,6-6-672,-6-24-2641,-11-5 312</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13.943"/>
    </inkml:context>
    <inkml:brush xml:id="br0">
      <inkml:brushProperty name="width" value="0.1" units="cm"/>
      <inkml:brushProperty name="height" value="0.1" units="cm"/>
      <inkml:brushProperty name="color" value="#E71224"/>
    </inkml:brush>
  </inkml:definitions>
  <inkml:trace contextRef="#ctx0" brushRef="#br0">395 1 9858,'6'9'5204,"-3"3"-3825,-2 18-2107,-1-22 1240,-1 5-441,0 1 0,0-1 0,-1 1 0,-1-1 0,0 0 0,-1 0 0,0 0 0,-10 19 0,-4 0 103,-1-1 1,-2 0 0,-1-2-1,-2 0 1,0-2 0,-2-1 0,-40 33-1,53-49-117,4-1 29,-2 0 0,1-1 0,-1-1 0,0 0 1,-24 11-1,34-18-76,0 0 0,0 0 0,1 0 0,-1 0 0,0 0 0,0 0 0,0 0 0,0 0 0,0 0 0,0 0 0,0 0 0,0-1 0,0 1 0,0 0 0,1-1 0,-1 1 0,0-1 0,0 1 0,0-1 1,1 1-1,-1-1 0,0 0 0,1 1 0,-1-1 0,0 0 0,1 1 0,-1-1 0,1 0 0,-1 0 0,1 0 0,-1 1 0,1-3 0,-3-2-1,1 0 0,0-1 0,-2-9 0,3 14-4,-3-16-24,0 0 0,2-1-1,0 1 1,0-1 0,2 0 0,0 0 0,1 1 0,6-32 0,-4 28-14,-3 17 23,0 0-1,1 0 1,-1 0 0,1 0 0,0 0-1,2-5 1,-2 8-1,-1 0 0,1 0 1,-1 0-1,1 1 0,0-1 0,0 0 1,-1 0-1,1 0 0,0 1 0,0-1 0,0 0 1,0 1-1,0-1 0,0 1 0,0-1 0,0 1 1,0-1-1,0 1 0,0 0 0,0 0 1,0-1-1,0 1 0,0 0 0,0 0 0,1 0 1,-1 0-1,1 0 0,7 1-39,0 1 0,-1 0 1,1 0-1,0 0 0,-1 1 0,0 0 0,1 1 1,9 6-1,60 42-112,-58-38 132,83 64-18,-81-60 50,-2 2-1,29 34 1,-27-29 12,-14-16-6,0 0 0,10 15-1,-18-21-655,-1-10-4002,4-16 1528</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50:15.992"/>
    </inkml:context>
    <inkml:brush xml:id="br0">
      <inkml:brushProperty name="width" value="0.1" units="cm"/>
      <inkml:brushProperty name="height" value="0.1" units="cm"/>
      <inkml:brushProperty name="color" value="#E71224"/>
    </inkml:brush>
  </inkml:definitions>
  <inkml:trace contextRef="#ctx0" brushRef="#br0">0 391 7810,'129'1'2176,"-110"2"617,3 2-2049,-1-2-520,6-4 56,-4 1-80,4-5-104,-3-1-16,0 2 8,-6 1-56,1-2-32,-16 5-136,4-1-1040,-9-1-1745,1 2 81</inkml:trace>
  <inkml:trace contextRef="#ctx0" brushRef="#br0" timeOffset="1">188 511 8770,'14'3'1952,"6"7"801,-4-7-2561,5 3-128,-2-3-8,8 2-48,-1-6 40,7 2-16,-5-10 56,-3 5-16,-4-2 0,-2-4-104,-6 2-120,-5 10-2681,0-2 777</inkml:trace>
  <inkml:trace contextRef="#ctx0" brushRef="#br0" timeOffset="2">584 110 8186,'7'0'1071,"-6"-1"-724,1 1 1,0 0-1,0 0 1,0 0-1,0 0 0,0 0 1,0 1-1,0-1 0,0 1 1,0-1-1,0 1 1,0-1-1,2 2 0,5 11 1065,2 2-1159,16 4-136,-7-4-71,31 28 0,-7-2-37,-39-35 30,1 0 0,-1 0 0,-1 0 0,1 1-1,-1 0 1,0 0 0,-1 0 0,0 0-1,0 0 1,0 1 0,-1-1 0,0 1 0,0 0-1,-1 0 1,0 0 0,-1-1 0,1 1 0,-2 0-1,1 0 1,-1 0 0,0 0 0,-1 0-1,-2 9 1,1-10 74,0 0-1,0-1 0,0 1 0,-1-1 0,0 0 1,0 0-1,0 0 0,-1-1 0,0 1 1,-10 8-1,10-11 0,1 1 0,0-1 1,-1 0-1,0 0 0,0 0 0,0-1 0,0 0 1,0 0-1,-1 0 0,1 0 0,-1-1 1,1 0-1,-1 0 0,-9 0 0,12-2-20,0 0-1,-1 1 0,1-1 1,0-1-1,-1 1 1,1 0-1,0-1 0,0 0 1,0 0-1,1 0 1,-1 0-1,0 0 0,1 0 1,-1-1-1,1 1 1,-4-5-1,-1-2 0,1-1-1,0 0 1,-9-17 0,11 16-88,0 0 0,1 0 0,0-1 1,1 1-1,0-1 0,0 0 0,1 0 1,1 1-1,0-1 0,1 0 1,0 0-1,3-12 0,-1 12-350,0 0 1,0 1-1,1-1 0,0 1 0,1 0 1,1 0-1,0 0 0,0 0 1,1 1-1,0 1 0,14-16 0,1 7-3303,1 4-124</inkml:trace>
  <inkml:trace contextRef="#ctx0" brushRef="#br0" timeOffset="3">1009 453 8474,'19'19'2304,"-6"-9"657,-8 14-2281,-4-3-464,4 9 16,-5-2-88,2 0-56,-1-4-8,3 1-224,-4-16-192,6-2-2705,2-12 665</inkml:trace>
  <inkml:trace contextRef="#ctx0" brushRef="#br0" timeOffset="4">1354 1 7394,'18'24'5718,"4"20"-4250,-5-8-1256,13 11-78,1-1-1,63 68 0,-33-41-23,-55-66-66,0 1 87,0-1 0,-1 1 0,10 16-1,-14-22-68,-1-1 0,1 1-1,0 0 1,0 0-1,-1 0 1,1 0-1,-1 0 1,0-1-1,1 1 1,-1 0-1,0 0 1,0 0-1,0 0 1,-1 0-1,1 0 1,0 0-1,-1 0 1,1 0-1,-1 0 1,0 0-1,1-1 1,-1 1 0,0 0-1,0 0 1,-2 1-1,-4 5 179,0-1-1,-1-1 1,0 1 0,0-1 0,0 0-1,-1-1 1,-9 5 0,-4 0 117,-43 14 1,52-21-308,0 0 1,0-1 0,-1 0 0,1-1 0,-1-1 0,1 0 0,-1-1 0,-26-4-1,18 0-423,0-1-1,0 0 0,1-2 0,-30-15 1,40 17-707,0-1 0,0 0 0,1-1 0,-18-17 0,1 1-2601</inkml:trace>
  <inkml:trace contextRef="#ctx0" brushRef="#br0" timeOffset="5">1326 33 8730,'34'-2'1984,"6"2"753,-11 5-2561,16-2-8,-3 1-96,9 4-216,3 1-2593,12-2 753</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7:30.092"/>
    </inkml:context>
    <inkml:brush xml:id="br0">
      <inkml:brushProperty name="width" value="0.1" units="cm"/>
      <inkml:brushProperty name="height" value="0.1" units="cm"/>
      <inkml:brushProperty name="color" value="#E71224"/>
    </inkml:brush>
  </inkml:definitions>
  <inkml:trace contextRef="#ctx0" brushRef="#br0">22 31 3537,'-5'-4'5524,"-4"-5"-276,8 8-5177,1 0 0,-1 0 0,0 0 0,1 0 0,-1 0 0,0 0 0,1 0-1,0 0 1,-1 0 0,1 0 0,-1 0 0,1 0 0,0 0 0,0-2 0,19 5-10,-11 5 16,-8-6-64,1 0-1,-1-1 1,0 1-1,1-1 1,0 1-1,-1-1 1,1 1-1,-1-1 1,1 1-1,0-1 1,-1 0-1,1 1 1,0-1-1,-1 0 1,1 1-1,0-1 1,-1 0-1,3 1 1,5 5 52,6-3-58,-13-4-7,1 1 0,-1 0 0,0 1-1,0-1 1,1 0 0,-1 0 0,0 0 0,0 1 0,0-1 0,1 1 0,-1-1-1,0 1 1,0-1 0,0 1 0,0 0 0,0-1 0,0 1 0,0 0-1,0 0 1,0 0 0,0 0 0,0 0 0,-1 0 0,1 0 0,0 0 0,-1 0-1,1 0 1,-1 0 0,1 0 0,-1 1 0,1 1 0,0-2-1,-1 0 1,1 0-1,0 0 0,0 0 1,-1 0-1,1-1 1,0 1-1,0 0 1,0 0-1,0 0 0,0-1 1,0 1-1,0-1 1,0 1-1,1-1 0,-1 1 1,1 0-1,1 0-2,0 0 6,-2-1 0,1 1-1,0 0 1,-1-1-1,1 1 1,-1 0-1,1 0 1,-1 0 0,1 0-1,-1 0 1,0 0-1,1 0 1,-1 1-1,0-1 1,0 0-1,0 1 1,0-1-1,0 1 1,0-1-1,0 1 1,0 1-1,0-1-1,1 0-1,-1 0 0,1 0 1,0-1-1,-1 1 0,1-1 0,0 1 1,0-1-1,0 1 0,0-1 1,0 0-1,0 0 0,0 0 1,0 0-1,4 0 0,16 9-17,18 11 20,-38-20-4,1 0-1,-1 0 1,0 1 0,0-1 0,0 1-1,0 0 1,0 0 0,-1-1-1,1 1 1,0 0 0,-1 1-1,1-1 1,-1 0 0,0 0-1,0 1 1,0-1 0,0 0 0,0 1-1,0-1 1,-1 1 0,1-1-1,-1 1 1,0-1 0,0 1-1,0 4 1,1 0 4,-1-6 1,1 1-1,-1 0 0,1 0 0,0-1 0,-1 1 0,1-1 1,0 1-1,0 0 0,0-1 0,1 0 0,-1 1 0,0-1 1,0 0-1,1 0 0,-1 1 0,1-1 0,-1 0 0,1 0 1,3 1-1,-3-1-8,0 0 0,0 0 0,0 1 0,0-1 0,-1 0 0,1 1 0,0 0 0,-1-1 0,1 1 0,-1 0 0,1 0 0,-1 0 0,0 0 0,1 0 0,-1 2 0,1 0 10,0 0 1,1 1-1,-1-1 0,1 0 0,3 4 0,1 1 18,-4-5-11,-1-1 1,1 1 0,0-1 0,1 0 0,5 5 0,3 1-8,-1 2 1,0-1-1,11 13 0,-10-9-8,16 14 0,93 84 75,-113-103-80,0 1 0,9 14 0,11 13-48,-22-29 69,0-1-1,-1 1 1,0 0 0,7 16 0,-5-10-8,0 0 0,15 20 1,-6-16-15,-7-8 2,0 0 0,-1 1 0,9 16-1,-5-13 36,-11-13-30,0 1 0,1-1 0,-1 0 0,0 1-1,0-1 1,0 0 0,0 1 0,0-1 0,-1 1 0,1 0 0,0-1 0,-1 1 0,1 0 0,0 1-1,-1 2 3,0-3 0,0 0-1,0 0 1,0 0 0,1-1 0,-1 1 0,0 0 0,1 0 0,-1-1-1,1 1 1,0 0 0,-1-1 0,1 1 0,0-1 0,0 1 0,0-1-1,0 1 1,0-1 0,1 0 0,-1 1 0,0-1 0,1 0 0,2 2-1,-2-2 1,2 1 5,-1 1 0,1-1 1,-1 1-1,0 0 0,0 0 1,0 0-1,0 1 0,0-1 0,0 0 1,-1 1-1,4 7 0,1 1-11,-6-11 8,-1 0 0,1 1 0,0-1 0,0 1 0,-1-1 0,1 1 0,-1-1 1,1 1-1,-1-1 0,1 1 0,-1 0 0,0-1 0,0 1 0,0 2 0,0-3-3,0 0 0,0 0 0,0 0-1,0-1 1,1 1 0,-1 0-1,0-1 1,0 1 0,1 0-1,-1 0 1,0-1 0,1 1 0,-1-1-1,1 1 1,-1 0 0,1-1-1,-1 1 1,1-1 0,-1 1 0,1-1-1,0 1 1,-1-1 0,2 1-1,19 9-7,-10-6 9,-10-3 0,0-1-1,0 1 0,0-1 1,-1 1-1,1-1 0,0 1 0,-1 0 1,1-1-1,-1 1 0,1 0 1,-1-1-1,1 1 0,-1 0 0,1 0 1,-1 0-1,1-1 0,-1 1 1,0 0-1,1 2 0,5 9-9,-6-12 10,1 1 1,-1-1-1,0 1 0,1-1 0,-1 1 0,0-1 0,1 1 0,-1 0 0,0-1 0,0 1 0,0-1 0,0 1 0,1 0 0,-1-1 0,0 1 0,0-1 0,0 1 0,0 0 0,0-1 0,-1 1 0,1 0 0,0-1 0,0 1 0,0-1 0,0 1 1,-1 0-1,1-1 0,0 1 0,-1-1 0,1 1 0,0-1 0,-1 1 0,1-1 0,-1 1 0,1-1 0,-1 1 0,-1 2 2,1-2-1,1-1 0,0 0-1,0 1 1,-1-1-1,1 0 1,0 1 0,0-1-1,0 1 1,-1-1 0,1 0-1,0 1 1,0-1-1,0 1 1,0-1 0,0 1-1,0-1 1,0 1-1,0-1 1,0 0 0,0 1-1,0-1 1,0 1-1,1-1 1,-1 1 0,0-1-1,0 0 1,0 1-1,0-1 1,1 0 0,-1 1-1,0-1 1,0 1 0,1-1-1,0 1 1,14 7-5,-6-4 17,-6-2-11,0-1 0,-1 1 0,1-1 0,0 0 1,0 0-1,0 0 0,4 0 0,-5-1-2,-1 1 0,1-1 1,-1 0-1,1 1 0,-1-1 1,1 1-1,-1-1 1,1 1-1,-1 0 0,0-1 1,1 1-1,-1 0 0,0 0 1,1 0-1,-1 0 0,0 0 1,0 0-1,0 0 0,0 1 1,0-1-1,0 0 0,-1 1 1,1-1-1,1 2 0,0 1-3,0 0-1,0 0 0,1-1 0,-1 0 1,1 1-1,0-1 0,0 0 0,0 0 1,1 0-1,4 2 0,8 9 16,-4 2 52,-11-14-60,1 1-1,-1-1 0,1 1 0,0-1 0,0 0 1,3 4-1,5 2-4,-3-2-11,0 0 1,0-1-1,0 0 0,8 5 0,28 16 16,16 6 13,-36-18-41,28 11 0,-39-19 34,0 1 0,0 0 0,14 12 0,0 0 3,81 51-57,-90-59 58,18 16-1,-19-14 15,2 5-33,-14-14 10,1 0 0,-1 0 0,8 5 0,-9-7-2,0 1-1,-1-1 1,1 0 0,-1 1 0,4 4 0,9 8-30,-15-14 26,1-1 1,0 1-1,-1-1 0,1 1 0,0 0 0,-1-1 0,1 1 0,-1 0 0,1 0 0,-1-1 0,0 1 0,1 0 0,-1 0 0,0 0 0,1 0 0,-1-1 0,0 1 0,0 0 0,0 1 0,0-1 0,0 0 0,1 0-1,-1 0 1,0 0 0,0 0 0,1 0 0,-1 0-1,0 0 1,1 0 0,-1 0 0,1 0-1,-1-1 1,1 1 0,0 0 0,-1 0 0,1-1-1,1 2 1,7 5 3,0 0 0,1 0 0,0-1 0,15 7-1,115 53-13,-71-31 3,-43-21 11,27 10 0,-36-17-9,-6-2 20,1-1 0,18 4 0,5-1 30,32 7-58,-45-10 11,0-1 0,0-1 1,0 0-1,0-2 0,0-1 0,29-4 0,0-7-10,-30 7 39,30-4 23,127 3-35,-176 6-2,0 1 0,0-1 0,-1 1 0,1-1 0,0 1-1,-1-1 1,1 1 0,0 0 0,-1 0 0,1 0 0,-1 0-1,1 0 1,-1 0 0,0 0 0,0 1 0,1-1 0,-1 0-1,0 1 1,0-1 0,0 1 0,0-1 0,0 1 0,0 1-1,3 6 118,-1-1 0,1 1 0,1 9-1,-2-4 73,-1-1-1,-1 1 1,0-1-1,-1 1 1,0 0-1,-1-1 0,0 1 1,-7 24-1,7-34-156,0 0-1,0 0 0,-1-1 1,0 1-1,0-1 0,0 1 1,-3 4-1,-29 29 97,18-21-112,-1 0 31,2 1 0,-28 35 0,31-33-22,0 1 0,2 0 0,-10 24 0,8-18-64,10-23 26,0 1 1,1 0-1,-1 0 1,0 0-1,1 0 1,0 0-1,0 0 0,0 1 1,1-1-1,-1 6 1,1-5 2,0-1 0,0 1-1,-1 0 1,0-1 0,0 1 0,0-1 0,-1 1 0,1-1-1,-1 0 1,-4 7 0,5-10 3,1 1 0,-1 0 0,0-1 0,1 1 0,-1 0 0,1 0 0,0 0 0,-1 0 0,1 0 0,0-1 0,0 3 0,0 8 15,0-12-19,-1 0 0,1 1 0,0-1 0,0 0 1,0 1-1,0-1 0,0 0 0,0 1 0,-1-1 0,1 0 0,0 1 1,0-1-1,0 0 0,-1 0 0,1 1 0,0-1 0,0 0 1,-1 0-1,1 0 0,0 1 0,0-1 0,-1 0 0,1 0 0,0 0 1,-1 0-1,0 0 0,0-1-1,1 2 15,-4 11-32,3-10 13,1-1 0,-1 1 1,1-1-1,-1 1 1,1-1-1,0 1 1,0-1-1,0 1 0,0 0 1,0-1-1,0 1 1,0-1-1,0 1 1,1-1-1,-1 1 0,1-1 1,-1 1-1,1-1 1,-1 1-1,1-1 1,1 3-1,0-2 2,0 0 1,0 0-1,0-1 0,1 1 1,-1-1-1,0 1 1,1-1-1,-1 0 0,1 0 1,-1 0-1,1 0 0,3 1 1,0 1 0,-5-2-1,0-1 1,0 1 0,0-1-1,0 1 1,0-1-1,0 1 1,0-1 0,1 0-1,-1 1 1,0-1-1,0 0 1,2 0-1,10-2-15,-1-1-1,1 0 0,0 0 1,-1-2-1,0 0 0,16-8 0,20-7-26,-33 13 47,0-1 0,-1 0-1,22-16 1,-30 21 1,0 0 0,0 0 0,1 0 0,-1 1 0,1-1 0,0 2 0,-1-1-1,1 1 1,11-1 0,13-3 11,-28 4-11,0 1 0,-1 0 0,1 0 1,0 0-1,0 0 0,0 0 0,-1 0 0,1 1 0,0 0 1,-1-1-1,1 1 0,3 2 0,15 19 101,-18-19-102,-1 0-1,0 0 1,1 0-1,-1 0 1,0 0-1,-1 0 1,1 0-1,-1 1 1,1-1-1,0 5 1,7 14-3,-4-12-4,0-2 0,1 1 0,9 10 0,1 5 12,-15-23-5,0 1-1,0 0 1,0-1 0,-1 1 0,1 0-1,-1-1 1,1 1 0,-1 0 0,0 0 0,0-1-1,1 1 1,-1 0 0,0 0 0,-1 0-1,1-1 1,0 1 0,0 0 0,-2 3 0,0 4 9,-2 16 12,4-16-22,-1-1-1,0 0 0,-1 0 0,1 0 0,-2 0 1,1 0-1,-1-1 0,0 1 0,-1-1 0,-7 12 0,-7 3 118,0 0-1,-35 28 1,43-42-118,8-6-13,-1 0 1,1 0-1,0 0 1,-1 0-1,1 1 1,0-1-1,-3 6 1,5-8 9,-1 0 1,1 0-1,0 1 1,0-1 0,0 0-1,0 1 1,0-1-1,0 0 1,0 0 0,0 1-1,0-1 1,0 0 0,0 1-1,0-1 1,0 0-1,0 1 1,0-1 0,0 0-1,0 1 1,0-1 0,0 0-1,0 0 1,0 1-1,0-1 1,1 0 0,-1 1-1,0-1 1,0 0-1,0 0 1,1 1 0,-1-1-1,0 0 1,0 0 0,1 0-1,-1 1 1,0-1-1,0 0 1,1 0 0,-1 0-1,0 0 1,0 0-1,1 0 1,0 1 0,18 2 16,-3 0 61,-9 2-113,-6-4 39,-1 0 0,1-1 0,0 1 0,-1-1 0,1 1 0,0-1 0,0 0 0,-1 1 0,1-1 0,0 0 0,0 1 0,0-1 0,-1 0 0,1 0 0,1 0 0,1 1-14,1 0-1811,-1-1-3292,-3-2 903</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3:47:33.410"/>
    </inkml:context>
    <inkml:brush xml:id="br0">
      <inkml:brushProperty name="width" value="0.1" units="cm"/>
      <inkml:brushProperty name="height" value="0.1" units="cm"/>
      <inkml:brushProperty name="color" value="#E71224"/>
    </inkml:brush>
  </inkml:definitions>
  <inkml:trace contextRef="#ctx0" brushRef="#br0">26 53 5241,'-19'-43'2659,"13"34"1935,13 12-3097,-3-3-1530,0 0-1,-1 0 1,1 1 0,0-1-1,6 3 1,29 14 40,55 29-69,-73-34 75,-1 0-1,0 1 0,31 27 1,11 7 36,-35-26-47,-14-12-10,24 24-1,-28-23 17,9 9 19,0 1-1,16 24 0,109 150 299,-117-167-142,-22-24-156,-1-1 1,0 1 0,1 0-1,-1 1 1,-1-1-1,1 1 1,0-1 0,-1 1-1,0 0 1,1 0-1,1 7 1,1 7 159,-1-1 0,-2 2 0,1-1 0,-2 28 0,-8 76 628,1-39-537,6-78-269,-1 3-2,0-1 1,1 1-1,0 0 0,1-1 0,0 1 1,0 0-1,0-1 0,1 1 0,4 8 1,-2-6-8,1 0 0,0 0 0,0-1 0,1 0 0,1 0 0,0 0 0,12 11 0,-17-17-1,11 8-1,23 18 0,-31-26 2,0 0 0,1 0-1,-1 0 1,1-1 0,-1 0 0,1 0-1,0 0 1,11 1 0,-10-2 1,0 0-1,0-1 1,0 1-1,0-2 1,0 1-1,12-3 1,-17 3 6,0-1 0,1 1-1,-1 0 1,0-1 0,0 1 0,1 0 0,-1 0-1,4 1 1,5 0 12,65-5 44,-10-1-81,-39 5 8,34 4-1,-3 1 11,33 1 54,57 0-76,-113-6 29,-1 1-1,1 1 1,-1 2 0,52 12-1,-76-12-5,1 0-1,-1 0 1,16 10-1,-17-9 2,1 0-1,-1 0 1,20 5-1,-8-3 17,0 0-1,-1 2 1,23 12 0,-2-1-9,-5-1-10,-22-12-2,-1 0 0,15 5 0,-12-6 4,-1 0 0,0 1 0,0 0-1,-1 2 1,0 0 0,0 0 0,-1 1 0,0 1 0,-1 0 0,0 1 0,-1 0 0,0 0 0,12 20 0,-11-13 18,-4-7 7,-1-1 0,-1 2 0,8 17 0,-3 0-11,-6-19-21,-1 0 0,0 1 0,3 17-1,-6-25 6,0 1 0,0 0 0,1-1-1,-1 1 1,1-1 0,0 0 0,1 1-1,-1-1 1,1 0 0,0 0 0,0-1-1,0 1 1,5 4 0,10 12 6,-17-18-6,0-1 0,0 0-1,0 0 1,0 1 0,0-1-1,-1 1 1,1-1 0,0 1-1,-1-1 1,1 1 0,-1-1-1,1 1 1,-1-1 0,0 1-1,0 0 1,0-1 0,0 1-1,0-1 1,0 1 0,0 0-1,0-1 1,0 1 0,-1-1-1,1 1 1,-2 2 0,1 0 6,1 0 1,-1 0-1,1 0 1,0 0 0,0 1-1,0-1 1,0 0-1,1 0 1,0 0-1,2 6 1,2 20 17,-4-27-25,0 0 0,0 1 0,0-1 1,0 0-1,0 0 0,1 0 0,-1 0 1,1 0-1,2 3 0,-2-4 2,0 0 1,-1 1-1,1-1 0,-1 1 0,0-1 0,1 1 1,-1-1-1,0 1 0,-1 0 0,1-1 1,0 1-1,-1 0 0,1 0 0,-1-1 0,0 1 1,0 0-1,0 0 0,-1 3 0,0-4-1,1 0 0,-1 0 0,1 0 1,-1 0-1,1 0 0,0 0 0,0 0 0,0 0 0,0 0 0,0 0 0,0 0 0,0 0 0,1 0 0,-1 0 0,1 0 0,0 0 0,-1 0 0,1 0 0,0 0 0,0 0 0,0-1 0,0 1 0,1 0 0,-1-1 1,0 1-1,1-1 0,1 3 0,-1-4 5,-1 1 0,1 0-1,-1 0 1,1 0 0,-1 0 0,1 1 0,-1-1 0,0 0 0,0 1 0,0-1 0,0 1 0,0-1 0,0 1 0,0-1 0,0 1 0,0 0 0,-1-1-1,1 3 1,1 0-9,-1 1 0,1-1-1,0 0 1,0 0 0,0 0-1,0 0 1,1 0-1,0-1 1,3 4 0,32 29-60,-18-19 109,-11-9-34,1 1 4,16 18 0,-16-16-30,0 0 0,18 14 0,-7-7 3,-7-5 26,0 1-1,-1 1 1,19 25 0,0 13-20,-23-42 182,-6-8-5090,-1-1 1404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6F2E68-4447-4763-8F01-B51419BB2A95}"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21697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6F2E68-4447-4763-8F01-B51419BB2A95}"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4249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6F2E68-4447-4763-8F01-B51419BB2A95}"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379686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6F2E68-4447-4763-8F01-B51419BB2A95}"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1994256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F2E68-4447-4763-8F01-B51419BB2A95}"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47248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6F2E68-4447-4763-8F01-B51419BB2A95}" type="datetimeFigureOut">
              <a:rPr lang="en-US" smtClean="0"/>
              <a:pPr/>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15972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6F2E68-4447-4763-8F01-B51419BB2A95}" type="datetimeFigureOut">
              <a:rPr lang="en-US" smtClean="0"/>
              <a:pPr/>
              <a:t>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3647263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6F2E68-4447-4763-8F01-B51419BB2A95}" type="datetimeFigureOut">
              <a:rPr lang="en-US" smtClean="0"/>
              <a:pPr/>
              <a:t>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220568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F2E68-4447-4763-8F01-B51419BB2A95}" type="datetimeFigureOut">
              <a:rPr lang="en-US" smtClean="0"/>
              <a:pPr/>
              <a:t>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1808787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F2E68-4447-4763-8F01-B51419BB2A95}" type="datetimeFigureOut">
              <a:rPr lang="en-US" smtClean="0"/>
              <a:pPr/>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59144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F2E68-4447-4763-8F01-B51419BB2A95}" type="datetimeFigureOut">
              <a:rPr lang="en-US" smtClean="0"/>
              <a:pPr/>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43CB9-25B0-4B22-A598-B35325F4AEDC}" type="slidenum">
              <a:rPr lang="en-US" smtClean="0"/>
              <a:pPr/>
              <a:t>‹#›</a:t>
            </a:fld>
            <a:endParaRPr lang="en-US"/>
          </a:p>
        </p:txBody>
      </p:sp>
    </p:spTree>
    <p:extLst>
      <p:ext uri="{BB962C8B-B14F-4D97-AF65-F5344CB8AC3E}">
        <p14:creationId xmlns:p14="http://schemas.microsoft.com/office/powerpoint/2010/main" val="2361453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F2E68-4447-4763-8F01-B51419BB2A95}" type="datetimeFigureOut">
              <a:rPr lang="en-US" smtClean="0"/>
              <a:pPr/>
              <a:t>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43CB9-25B0-4B22-A598-B35325F4AEDC}" type="slidenum">
              <a:rPr lang="en-US" smtClean="0"/>
              <a:pPr/>
              <a:t>‹#›</a:t>
            </a:fld>
            <a:endParaRPr lang="en-US"/>
          </a:p>
        </p:txBody>
      </p:sp>
    </p:spTree>
    <p:extLst>
      <p:ext uri="{BB962C8B-B14F-4D97-AF65-F5344CB8AC3E}">
        <p14:creationId xmlns:p14="http://schemas.microsoft.com/office/powerpoint/2010/main" val="2059210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cs231n.github.io/neural-networks-3/" TargetMode="Externa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6" Type="http://schemas.openxmlformats.org/officeDocument/2006/relationships/image" Target="../media/image66.png"/><Relationship Id="rId21" Type="http://schemas.openxmlformats.org/officeDocument/2006/relationships/customXml" Target="../ink/ink10.xml"/><Relationship Id="rId42" Type="http://schemas.openxmlformats.org/officeDocument/2006/relationships/image" Target="../media/image74.png"/><Relationship Id="rId47" Type="http://schemas.openxmlformats.org/officeDocument/2006/relationships/customXml" Target="../ink/ink23.xml"/><Relationship Id="rId63" Type="http://schemas.openxmlformats.org/officeDocument/2006/relationships/customXml" Target="../ink/ink31.xml"/><Relationship Id="rId68" Type="http://schemas.openxmlformats.org/officeDocument/2006/relationships/image" Target="../media/image87.png"/><Relationship Id="rId84" Type="http://schemas.openxmlformats.org/officeDocument/2006/relationships/image" Target="../media/image95.png"/><Relationship Id="rId89" Type="http://schemas.openxmlformats.org/officeDocument/2006/relationships/customXml" Target="../ink/ink44.xml"/><Relationship Id="rId16" Type="http://schemas.openxmlformats.org/officeDocument/2006/relationships/image" Target="../media/image61.png"/><Relationship Id="rId11" Type="http://schemas.openxmlformats.org/officeDocument/2006/relationships/customXml" Target="../ink/ink5.xml"/><Relationship Id="rId32" Type="http://schemas.openxmlformats.org/officeDocument/2006/relationships/image" Target="../media/image69.png"/><Relationship Id="rId37" Type="http://schemas.openxmlformats.org/officeDocument/2006/relationships/customXml" Target="../ink/ink18.xml"/><Relationship Id="rId53" Type="http://schemas.openxmlformats.org/officeDocument/2006/relationships/customXml" Target="../ink/ink26.xml"/><Relationship Id="rId58" Type="http://schemas.openxmlformats.org/officeDocument/2006/relationships/image" Target="../media/image82.png"/><Relationship Id="rId74" Type="http://schemas.openxmlformats.org/officeDocument/2006/relationships/image" Target="../media/image90.png"/><Relationship Id="rId79" Type="http://schemas.openxmlformats.org/officeDocument/2006/relationships/customXml" Target="../ink/ink39.xml"/><Relationship Id="rId102" Type="http://schemas.openxmlformats.org/officeDocument/2006/relationships/image" Target="../media/image104.png"/><Relationship Id="rId5" Type="http://schemas.openxmlformats.org/officeDocument/2006/relationships/customXml" Target="../ink/ink2.xml"/><Relationship Id="rId90" Type="http://schemas.openxmlformats.org/officeDocument/2006/relationships/image" Target="../media/image98.png"/><Relationship Id="rId95" Type="http://schemas.openxmlformats.org/officeDocument/2006/relationships/customXml" Target="../ink/ink47.xml"/><Relationship Id="rId22" Type="http://schemas.openxmlformats.org/officeDocument/2006/relationships/image" Target="../media/image64.png"/><Relationship Id="rId27" Type="http://schemas.openxmlformats.org/officeDocument/2006/relationships/customXml" Target="../ink/ink13.xml"/><Relationship Id="rId43" Type="http://schemas.openxmlformats.org/officeDocument/2006/relationships/customXml" Target="../ink/ink21.xml"/><Relationship Id="rId48" Type="http://schemas.openxmlformats.org/officeDocument/2006/relationships/image" Target="../media/image77.png"/><Relationship Id="rId64" Type="http://schemas.openxmlformats.org/officeDocument/2006/relationships/image" Target="../media/image85.png"/><Relationship Id="rId69" Type="http://schemas.openxmlformats.org/officeDocument/2006/relationships/customXml" Target="../ink/ink34.xml"/><Relationship Id="rId80" Type="http://schemas.openxmlformats.org/officeDocument/2006/relationships/image" Target="../media/image93.png"/><Relationship Id="rId85" Type="http://schemas.openxmlformats.org/officeDocument/2006/relationships/customXml" Target="../ink/ink42.xml"/><Relationship Id="rId12" Type="http://schemas.openxmlformats.org/officeDocument/2006/relationships/image" Target="../media/image59.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72.png"/><Relationship Id="rId46" Type="http://schemas.openxmlformats.org/officeDocument/2006/relationships/image" Target="../media/image76.png"/><Relationship Id="rId59" Type="http://schemas.openxmlformats.org/officeDocument/2006/relationships/customXml" Target="../ink/ink29.xml"/><Relationship Id="rId67" Type="http://schemas.openxmlformats.org/officeDocument/2006/relationships/customXml" Target="../ink/ink33.xml"/><Relationship Id="rId103" Type="http://schemas.openxmlformats.org/officeDocument/2006/relationships/customXml" Target="../ink/ink51.xml"/><Relationship Id="rId20" Type="http://schemas.openxmlformats.org/officeDocument/2006/relationships/image" Target="../media/image63.png"/><Relationship Id="rId41" Type="http://schemas.openxmlformats.org/officeDocument/2006/relationships/customXml" Target="../ink/ink20.xml"/><Relationship Id="rId54" Type="http://schemas.openxmlformats.org/officeDocument/2006/relationships/image" Target="../media/image80.png"/><Relationship Id="rId62" Type="http://schemas.openxmlformats.org/officeDocument/2006/relationships/image" Target="../media/image84.png"/><Relationship Id="rId70" Type="http://schemas.openxmlformats.org/officeDocument/2006/relationships/image" Target="../media/image88.png"/><Relationship Id="rId75" Type="http://schemas.openxmlformats.org/officeDocument/2006/relationships/customXml" Target="../ink/ink37.xml"/><Relationship Id="rId83" Type="http://schemas.openxmlformats.org/officeDocument/2006/relationships/customXml" Target="../ink/ink41.xml"/><Relationship Id="rId88" Type="http://schemas.openxmlformats.org/officeDocument/2006/relationships/image" Target="../media/image97.png"/><Relationship Id="rId91" Type="http://schemas.openxmlformats.org/officeDocument/2006/relationships/customXml" Target="../ink/ink45.xml"/><Relationship Id="rId9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56.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67.png"/><Relationship Id="rId36" Type="http://schemas.openxmlformats.org/officeDocument/2006/relationships/image" Target="../media/image71.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58.png"/><Relationship Id="rId31" Type="http://schemas.openxmlformats.org/officeDocument/2006/relationships/customXml" Target="../ink/ink15.xml"/><Relationship Id="rId44" Type="http://schemas.openxmlformats.org/officeDocument/2006/relationships/image" Target="../media/image75.png"/><Relationship Id="rId52" Type="http://schemas.openxmlformats.org/officeDocument/2006/relationships/image" Target="../media/image79.png"/><Relationship Id="rId60" Type="http://schemas.openxmlformats.org/officeDocument/2006/relationships/image" Target="../media/image83.png"/><Relationship Id="rId65" Type="http://schemas.openxmlformats.org/officeDocument/2006/relationships/customXml" Target="../ink/ink32.xml"/><Relationship Id="rId73" Type="http://schemas.openxmlformats.org/officeDocument/2006/relationships/customXml" Target="../ink/ink36.xml"/><Relationship Id="rId78" Type="http://schemas.openxmlformats.org/officeDocument/2006/relationships/image" Target="../media/image92.png"/><Relationship Id="rId81" Type="http://schemas.openxmlformats.org/officeDocument/2006/relationships/customXml" Target="../ink/ink40.xml"/><Relationship Id="rId86" Type="http://schemas.openxmlformats.org/officeDocument/2006/relationships/image" Target="../media/image96.png"/><Relationship Id="rId94" Type="http://schemas.openxmlformats.org/officeDocument/2006/relationships/image" Target="../media/image100.png"/><Relationship Id="rId99" Type="http://schemas.openxmlformats.org/officeDocument/2006/relationships/customXml" Target="../ink/ink49.xml"/><Relationship Id="rId101" Type="http://schemas.openxmlformats.org/officeDocument/2006/relationships/customXml" Target="../ink/ink50.xml"/><Relationship Id="rId4" Type="http://schemas.openxmlformats.org/officeDocument/2006/relationships/image" Target="../media/image55.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62.png"/><Relationship Id="rId39" Type="http://schemas.openxmlformats.org/officeDocument/2006/relationships/customXml" Target="../ink/ink19.xml"/><Relationship Id="rId34" Type="http://schemas.openxmlformats.org/officeDocument/2006/relationships/image" Target="../media/image70.png"/><Relationship Id="rId50" Type="http://schemas.openxmlformats.org/officeDocument/2006/relationships/image" Target="../media/image78.png"/><Relationship Id="rId55" Type="http://schemas.openxmlformats.org/officeDocument/2006/relationships/customXml" Target="../ink/ink27.xml"/><Relationship Id="rId76" Type="http://schemas.openxmlformats.org/officeDocument/2006/relationships/image" Target="../media/image91.png"/><Relationship Id="rId97" Type="http://schemas.openxmlformats.org/officeDocument/2006/relationships/customXml" Target="../ink/ink48.xml"/><Relationship Id="rId104" Type="http://schemas.openxmlformats.org/officeDocument/2006/relationships/image" Target="../media/image105.png"/><Relationship Id="rId7" Type="http://schemas.openxmlformats.org/officeDocument/2006/relationships/customXml" Target="../ink/ink3.xml"/><Relationship Id="rId71" Type="http://schemas.openxmlformats.org/officeDocument/2006/relationships/customXml" Target="../ink/ink35.xml"/><Relationship Id="rId92" Type="http://schemas.openxmlformats.org/officeDocument/2006/relationships/image" Target="../media/image99.png"/><Relationship Id="rId2" Type="http://schemas.openxmlformats.org/officeDocument/2006/relationships/image" Target="../media/image54.png"/><Relationship Id="rId29" Type="http://schemas.openxmlformats.org/officeDocument/2006/relationships/customXml" Target="../ink/ink14.xml"/><Relationship Id="rId24" Type="http://schemas.openxmlformats.org/officeDocument/2006/relationships/image" Target="../media/image65.png"/><Relationship Id="rId40" Type="http://schemas.openxmlformats.org/officeDocument/2006/relationships/image" Target="../media/image73.png"/><Relationship Id="rId45" Type="http://schemas.openxmlformats.org/officeDocument/2006/relationships/customXml" Target="../ink/ink22.xml"/><Relationship Id="rId66" Type="http://schemas.openxmlformats.org/officeDocument/2006/relationships/image" Target="../media/image86.png"/><Relationship Id="rId87" Type="http://schemas.openxmlformats.org/officeDocument/2006/relationships/customXml" Target="../ink/ink43.xml"/><Relationship Id="rId61" Type="http://schemas.openxmlformats.org/officeDocument/2006/relationships/customXml" Target="../ink/ink30.xml"/><Relationship Id="rId82" Type="http://schemas.openxmlformats.org/officeDocument/2006/relationships/image" Target="../media/image94.png"/><Relationship Id="rId19" Type="http://schemas.openxmlformats.org/officeDocument/2006/relationships/customXml" Target="../ink/ink9.xml"/><Relationship Id="rId14" Type="http://schemas.openxmlformats.org/officeDocument/2006/relationships/image" Target="../media/image60.png"/><Relationship Id="rId30" Type="http://schemas.openxmlformats.org/officeDocument/2006/relationships/image" Target="../media/image68.png"/><Relationship Id="rId35" Type="http://schemas.openxmlformats.org/officeDocument/2006/relationships/customXml" Target="../ink/ink17.xml"/><Relationship Id="rId56" Type="http://schemas.openxmlformats.org/officeDocument/2006/relationships/image" Target="../media/image81.png"/><Relationship Id="rId77" Type="http://schemas.openxmlformats.org/officeDocument/2006/relationships/customXml" Target="../ink/ink38.xml"/><Relationship Id="rId100" Type="http://schemas.openxmlformats.org/officeDocument/2006/relationships/image" Target="../media/image103.png"/><Relationship Id="rId8" Type="http://schemas.openxmlformats.org/officeDocument/2006/relationships/image" Target="../media/image57.png"/><Relationship Id="rId51" Type="http://schemas.openxmlformats.org/officeDocument/2006/relationships/customXml" Target="../ink/ink25.xml"/><Relationship Id="rId72" Type="http://schemas.openxmlformats.org/officeDocument/2006/relationships/image" Target="../media/image89.png"/><Relationship Id="rId93" Type="http://schemas.openxmlformats.org/officeDocument/2006/relationships/customXml" Target="../ink/ink46.xml"/><Relationship Id="rId98" Type="http://schemas.openxmlformats.org/officeDocument/2006/relationships/image" Target="../media/image102.png"/><Relationship Id="rId3" Type="http://schemas.openxmlformats.org/officeDocument/2006/relationships/customXml" Target="../ink/ink1.xml"/></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customXml" Target="../ink/ink57.xml"/><Relationship Id="rId18" Type="http://schemas.openxmlformats.org/officeDocument/2006/relationships/image" Target="../media/image113.png"/><Relationship Id="rId3" Type="http://schemas.openxmlformats.org/officeDocument/2006/relationships/customXml" Target="../ink/ink52.xml"/><Relationship Id="rId7" Type="http://schemas.openxmlformats.org/officeDocument/2006/relationships/customXml" Target="../ink/ink54.xml"/><Relationship Id="rId12" Type="http://schemas.openxmlformats.org/officeDocument/2006/relationships/image" Target="../media/image110.png"/><Relationship Id="rId17" Type="http://schemas.openxmlformats.org/officeDocument/2006/relationships/customXml" Target="../ink/ink59.xml"/><Relationship Id="rId2" Type="http://schemas.openxmlformats.org/officeDocument/2006/relationships/image" Target="../media/image106.png"/><Relationship Id="rId16"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customXml" Target="../ink/ink56.xml"/><Relationship Id="rId5" Type="http://schemas.openxmlformats.org/officeDocument/2006/relationships/customXml" Target="../ink/ink53.xml"/><Relationship Id="rId15" Type="http://schemas.openxmlformats.org/officeDocument/2006/relationships/customXml" Target="../ink/ink58.xml"/><Relationship Id="rId10" Type="http://schemas.openxmlformats.org/officeDocument/2006/relationships/image" Target="../media/image109.png"/><Relationship Id="rId4" Type="http://schemas.openxmlformats.org/officeDocument/2006/relationships/image" Target="../media/image79.png"/><Relationship Id="rId9" Type="http://schemas.openxmlformats.org/officeDocument/2006/relationships/customXml" Target="../ink/ink55.xml"/><Relationship Id="rId14" Type="http://schemas.openxmlformats.org/officeDocument/2006/relationships/image" Target="../media/image111.png"/></Relationships>
</file>

<file path=ppt/slides/_rels/slide36.xml.rels><?xml version="1.0" encoding="UTF-8" standalone="yes"?>
<Relationships xmlns="http://schemas.openxmlformats.org/package/2006/relationships"><Relationship Id="rId26" Type="http://schemas.openxmlformats.org/officeDocument/2006/relationships/image" Target="../media/image127.png"/><Relationship Id="rId21" Type="http://schemas.openxmlformats.org/officeDocument/2006/relationships/customXml" Target="../ink/ink68.xml"/><Relationship Id="rId42" Type="http://schemas.openxmlformats.org/officeDocument/2006/relationships/image" Target="../media/image135.png"/><Relationship Id="rId47" Type="http://schemas.openxmlformats.org/officeDocument/2006/relationships/customXml" Target="../ink/ink81.xml"/><Relationship Id="rId63" Type="http://schemas.openxmlformats.org/officeDocument/2006/relationships/customXml" Target="../ink/ink89.xml"/><Relationship Id="rId68" Type="http://schemas.openxmlformats.org/officeDocument/2006/relationships/image" Target="../media/image148.png"/><Relationship Id="rId16" Type="http://schemas.openxmlformats.org/officeDocument/2006/relationships/image" Target="../media/image122.png"/><Relationship Id="rId11" Type="http://schemas.openxmlformats.org/officeDocument/2006/relationships/customXml" Target="../ink/ink63.xml"/><Relationship Id="rId24" Type="http://schemas.openxmlformats.org/officeDocument/2006/relationships/image" Target="../media/image126.png"/><Relationship Id="rId32" Type="http://schemas.openxmlformats.org/officeDocument/2006/relationships/image" Target="../media/image130.png"/><Relationship Id="rId37" Type="http://schemas.openxmlformats.org/officeDocument/2006/relationships/customXml" Target="../ink/ink76.xml"/><Relationship Id="rId40" Type="http://schemas.openxmlformats.org/officeDocument/2006/relationships/image" Target="../media/image134.png"/><Relationship Id="rId45" Type="http://schemas.openxmlformats.org/officeDocument/2006/relationships/customXml" Target="../ink/ink80.xml"/><Relationship Id="rId53" Type="http://schemas.openxmlformats.org/officeDocument/2006/relationships/customXml" Target="../ink/ink84.xml"/><Relationship Id="rId58" Type="http://schemas.openxmlformats.org/officeDocument/2006/relationships/image" Target="../media/image143.png"/><Relationship Id="rId66" Type="http://schemas.openxmlformats.org/officeDocument/2006/relationships/image" Target="../media/image147.png"/><Relationship Id="rId74" Type="http://schemas.openxmlformats.org/officeDocument/2006/relationships/image" Target="../media/image151.png"/><Relationship Id="rId79" Type="http://schemas.openxmlformats.org/officeDocument/2006/relationships/customXml" Target="../ink/ink97.xml"/><Relationship Id="rId5" Type="http://schemas.openxmlformats.org/officeDocument/2006/relationships/customXml" Target="../ink/ink60.xml"/><Relationship Id="rId61" Type="http://schemas.openxmlformats.org/officeDocument/2006/relationships/customXml" Target="../ink/ink88.xml"/><Relationship Id="rId19" Type="http://schemas.openxmlformats.org/officeDocument/2006/relationships/customXml" Target="../ink/ink67.xml"/><Relationship Id="rId14" Type="http://schemas.openxmlformats.org/officeDocument/2006/relationships/image" Target="../media/image121.png"/><Relationship Id="rId22" Type="http://schemas.openxmlformats.org/officeDocument/2006/relationships/image" Target="../media/image125.png"/><Relationship Id="rId27" Type="http://schemas.openxmlformats.org/officeDocument/2006/relationships/customXml" Target="../ink/ink71.xml"/><Relationship Id="rId30" Type="http://schemas.openxmlformats.org/officeDocument/2006/relationships/image" Target="../media/image129.png"/><Relationship Id="rId35" Type="http://schemas.openxmlformats.org/officeDocument/2006/relationships/customXml" Target="../ink/ink75.xml"/><Relationship Id="rId43" Type="http://schemas.openxmlformats.org/officeDocument/2006/relationships/customXml" Target="../ink/ink79.xml"/><Relationship Id="rId48" Type="http://schemas.openxmlformats.org/officeDocument/2006/relationships/image" Target="../media/image138.png"/><Relationship Id="rId56" Type="http://schemas.openxmlformats.org/officeDocument/2006/relationships/image" Target="../media/image142.png"/><Relationship Id="rId64" Type="http://schemas.openxmlformats.org/officeDocument/2006/relationships/image" Target="../media/image146.png"/><Relationship Id="rId69" Type="http://schemas.openxmlformats.org/officeDocument/2006/relationships/customXml" Target="../ink/ink92.xml"/><Relationship Id="rId77" Type="http://schemas.openxmlformats.org/officeDocument/2006/relationships/customXml" Target="../ink/ink96.xml"/><Relationship Id="rId8" Type="http://schemas.openxmlformats.org/officeDocument/2006/relationships/image" Target="../media/image118.png"/><Relationship Id="rId51" Type="http://schemas.openxmlformats.org/officeDocument/2006/relationships/customXml" Target="../ink/ink83.xml"/><Relationship Id="rId72" Type="http://schemas.openxmlformats.org/officeDocument/2006/relationships/image" Target="../media/image150.png"/><Relationship Id="rId80" Type="http://schemas.openxmlformats.org/officeDocument/2006/relationships/image" Target="../media/image154.png"/><Relationship Id="rId3"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customXml" Target="../ink/ink66.xml"/><Relationship Id="rId25" Type="http://schemas.openxmlformats.org/officeDocument/2006/relationships/customXml" Target="../ink/ink70.xml"/><Relationship Id="rId33" Type="http://schemas.openxmlformats.org/officeDocument/2006/relationships/customXml" Target="../ink/ink74.xml"/><Relationship Id="rId38" Type="http://schemas.openxmlformats.org/officeDocument/2006/relationships/image" Target="../media/image133.png"/><Relationship Id="rId46" Type="http://schemas.openxmlformats.org/officeDocument/2006/relationships/image" Target="../media/image137.png"/><Relationship Id="rId59" Type="http://schemas.openxmlformats.org/officeDocument/2006/relationships/customXml" Target="../ink/ink87.xml"/><Relationship Id="rId67" Type="http://schemas.openxmlformats.org/officeDocument/2006/relationships/customXml" Target="../ink/ink91.xml"/><Relationship Id="rId20" Type="http://schemas.openxmlformats.org/officeDocument/2006/relationships/image" Target="../media/image124.png"/><Relationship Id="rId41" Type="http://schemas.openxmlformats.org/officeDocument/2006/relationships/customXml" Target="../ink/ink78.xml"/><Relationship Id="rId54" Type="http://schemas.openxmlformats.org/officeDocument/2006/relationships/image" Target="../media/image141.png"/><Relationship Id="rId62" Type="http://schemas.openxmlformats.org/officeDocument/2006/relationships/image" Target="../media/image145.png"/><Relationship Id="rId70" Type="http://schemas.openxmlformats.org/officeDocument/2006/relationships/image" Target="../media/image149.png"/><Relationship Id="rId75" Type="http://schemas.openxmlformats.org/officeDocument/2006/relationships/customXml" Target="../ink/ink95.xml"/><Relationship Id="rId1" Type="http://schemas.openxmlformats.org/officeDocument/2006/relationships/slideLayout" Target="../slideLayouts/slideLayout2.xml"/><Relationship Id="rId6" Type="http://schemas.openxmlformats.org/officeDocument/2006/relationships/image" Target="../media/image117.png"/><Relationship Id="rId15" Type="http://schemas.openxmlformats.org/officeDocument/2006/relationships/customXml" Target="../ink/ink65.xml"/><Relationship Id="rId23" Type="http://schemas.openxmlformats.org/officeDocument/2006/relationships/customXml" Target="../ink/ink69.xml"/><Relationship Id="rId28" Type="http://schemas.openxmlformats.org/officeDocument/2006/relationships/image" Target="../media/image128.png"/><Relationship Id="rId36" Type="http://schemas.openxmlformats.org/officeDocument/2006/relationships/image" Target="../media/image132.png"/><Relationship Id="rId49" Type="http://schemas.openxmlformats.org/officeDocument/2006/relationships/customXml" Target="../ink/ink82.xml"/><Relationship Id="rId57" Type="http://schemas.openxmlformats.org/officeDocument/2006/relationships/customXml" Target="../ink/ink86.xml"/><Relationship Id="rId10" Type="http://schemas.openxmlformats.org/officeDocument/2006/relationships/image" Target="../media/image119.png"/><Relationship Id="rId31" Type="http://schemas.openxmlformats.org/officeDocument/2006/relationships/customXml" Target="../ink/ink73.xml"/><Relationship Id="rId44" Type="http://schemas.openxmlformats.org/officeDocument/2006/relationships/image" Target="../media/image136.png"/><Relationship Id="rId52" Type="http://schemas.openxmlformats.org/officeDocument/2006/relationships/image" Target="../media/image140.png"/><Relationship Id="rId60" Type="http://schemas.openxmlformats.org/officeDocument/2006/relationships/image" Target="../media/image144.png"/><Relationship Id="rId65" Type="http://schemas.openxmlformats.org/officeDocument/2006/relationships/customXml" Target="../ink/ink90.xml"/><Relationship Id="rId73" Type="http://schemas.openxmlformats.org/officeDocument/2006/relationships/customXml" Target="../ink/ink94.xml"/><Relationship Id="rId78" Type="http://schemas.openxmlformats.org/officeDocument/2006/relationships/image" Target="../media/image153.png"/><Relationship Id="rId4" Type="http://schemas.openxmlformats.org/officeDocument/2006/relationships/image" Target="../media/image116.png"/><Relationship Id="rId9" Type="http://schemas.openxmlformats.org/officeDocument/2006/relationships/customXml" Target="../ink/ink62.xml"/><Relationship Id="rId13" Type="http://schemas.openxmlformats.org/officeDocument/2006/relationships/customXml" Target="../ink/ink64.xml"/><Relationship Id="rId18" Type="http://schemas.openxmlformats.org/officeDocument/2006/relationships/image" Target="../media/image123.png"/><Relationship Id="rId39" Type="http://schemas.openxmlformats.org/officeDocument/2006/relationships/customXml" Target="../ink/ink77.xml"/><Relationship Id="rId34" Type="http://schemas.openxmlformats.org/officeDocument/2006/relationships/image" Target="../media/image131.png"/><Relationship Id="rId50" Type="http://schemas.openxmlformats.org/officeDocument/2006/relationships/image" Target="../media/image139.png"/><Relationship Id="rId55" Type="http://schemas.openxmlformats.org/officeDocument/2006/relationships/customXml" Target="../ink/ink85.xml"/><Relationship Id="rId76" Type="http://schemas.openxmlformats.org/officeDocument/2006/relationships/image" Target="../media/image152.png"/><Relationship Id="rId7" Type="http://schemas.openxmlformats.org/officeDocument/2006/relationships/customXml" Target="../ink/ink61.xml"/><Relationship Id="rId71" Type="http://schemas.openxmlformats.org/officeDocument/2006/relationships/customXml" Target="../ink/ink93.xml"/><Relationship Id="rId2" Type="http://schemas.openxmlformats.org/officeDocument/2006/relationships/image" Target="../media/image114.png"/><Relationship Id="rId29" Type="http://schemas.openxmlformats.org/officeDocument/2006/relationships/customXml" Target="../ink/ink72.xml"/></Relationships>
</file>

<file path=ppt/slides/_rels/slide37.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customXml" Target="../ink/ink102.xml"/><Relationship Id="rId3" Type="http://schemas.openxmlformats.org/officeDocument/2006/relationships/image" Target="../media/image156.png"/><Relationship Id="rId7" Type="http://schemas.openxmlformats.org/officeDocument/2006/relationships/customXml" Target="../ink/ink99.xml"/><Relationship Id="rId12" Type="http://schemas.openxmlformats.org/officeDocument/2006/relationships/image" Target="../media/image161.png"/><Relationship Id="rId2" Type="http://schemas.openxmlformats.org/officeDocument/2006/relationships/image" Target="../media/image155.png"/><Relationship Id="rId16"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customXml" Target="../ink/ink101.xml"/><Relationship Id="rId5" Type="http://schemas.openxmlformats.org/officeDocument/2006/relationships/customXml" Target="../ink/ink98.xml"/><Relationship Id="rId15" Type="http://schemas.openxmlformats.org/officeDocument/2006/relationships/customXml" Target="../ink/ink103.xml"/><Relationship Id="rId10" Type="http://schemas.openxmlformats.org/officeDocument/2006/relationships/image" Target="../media/image160.png"/><Relationship Id="rId4" Type="http://schemas.openxmlformats.org/officeDocument/2006/relationships/image" Target="../media/image157.png"/><Relationship Id="rId9" Type="http://schemas.openxmlformats.org/officeDocument/2006/relationships/customXml" Target="../ink/ink100.xml"/><Relationship Id="rId14" Type="http://schemas.openxmlformats.org/officeDocument/2006/relationships/image" Target="../media/image162.png"/></Relationships>
</file>

<file path=ppt/slides/_rels/slide38.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58.gif"/><Relationship Id="rId1" Type="http://schemas.openxmlformats.org/officeDocument/2006/relationships/slideLayout" Target="../slideLayouts/slideLayout1.xml"/><Relationship Id="rId5" Type="http://schemas.openxmlformats.org/officeDocument/2006/relationships/hyperlink" Target="http://cs231n.github.io/neural-networks-3/" TargetMode="External"/><Relationship Id="rId4" Type="http://schemas.openxmlformats.org/officeDocument/2006/relationships/hyperlink" Target="https://twitter.com/alecrad"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s.toronto.edu/~tijmen/csc321/slides/lecture_slides_lec6.pdf" TargetMode="External"/><Relationship Id="rId2" Type="http://schemas.openxmlformats.org/officeDocument/2006/relationships/hyperlink" Target="http://cs231n.github.io/neural-networks-3/" TargetMode="External"/><Relationship Id="rId1" Type="http://schemas.openxmlformats.org/officeDocument/2006/relationships/slideLayout" Target="../slideLayouts/slideLayout1.xml"/><Relationship Id="rId5" Type="http://schemas.openxmlformats.org/officeDocument/2006/relationships/hyperlink" Target="http://jmlr.org/papers/v12/duchi11a.html" TargetMode="External"/><Relationship Id="rId4" Type="http://schemas.openxmlformats.org/officeDocument/2006/relationships/hyperlink" Target="http://arxiv.org/abs/1412.698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cs231n.github.io/neural-networks-3/"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cs231n.github.io/python-numpy-tutorial/"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5.png"/><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a:off x="3354550" y="-666835"/>
            <a:ext cx="3879011" cy="369332"/>
          </a:xfrm>
          <a:prstGeom prst="rect">
            <a:avLst/>
          </a:prstGeom>
        </p:spPr>
        <p:txBody>
          <a:bodyPr wrap="none">
            <a:spAutoFit/>
          </a:bodyPr>
          <a:lstStyle/>
          <a:p>
            <a:r>
              <a:rPr lang="en-US" dirty="0"/>
              <a:t>https://github.com/jakobbossek/smoof</a:t>
            </a:r>
          </a:p>
        </p:txBody>
      </p:sp>
      <p:grpSp>
        <p:nvGrpSpPr>
          <p:cNvPr id="143" name="Group 142"/>
          <p:cNvGrpSpPr/>
          <p:nvPr/>
        </p:nvGrpSpPr>
        <p:grpSpPr>
          <a:xfrm>
            <a:off x="2966635" y="2962932"/>
            <a:ext cx="2527902" cy="646331"/>
            <a:chOff x="11355237" y="5252838"/>
            <a:chExt cx="2527902" cy="646331"/>
          </a:xfrm>
        </p:grpSpPr>
        <p:sp>
          <p:nvSpPr>
            <p:cNvPr id="144" name="TextBox 143"/>
            <p:cNvSpPr txBox="1"/>
            <p:nvPr/>
          </p:nvSpPr>
          <p:spPr>
            <a:xfrm>
              <a:off x="11750824" y="5252838"/>
              <a:ext cx="2132315" cy="646331"/>
            </a:xfrm>
            <a:prstGeom prst="rect">
              <a:avLst/>
            </a:prstGeom>
            <a:noFill/>
          </p:spPr>
          <p:txBody>
            <a:bodyPr wrap="none" rtlCol="0">
              <a:spAutoFit/>
            </a:bodyPr>
            <a:lstStyle/>
            <a:p>
              <a:r>
                <a:rPr lang="en-US" sz="3600" dirty="0">
                  <a:sym typeface="Symbol" panose="05050102010706020507" pitchFamily="18" charset="2"/>
                </a:rPr>
                <a:t></a:t>
              </a:r>
              <a:r>
                <a:rPr lang="en-US" sz="3600" dirty="0">
                  <a:latin typeface="Symbol" panose="05050102010706020507" pitchFamily="18" charset="2"/>
                </a:rPr>
                <a:t>e</a:t>
              </a:r>
              <a:r>
                <a:rPr lang="en-US" sz="3600" dirty="0"/>
                <a:t>/</a:t>
              </a:r>
              <a:r>
                <a:rPr lang="en-US" sz="3600" dirty="0">
                  <a:sym typeface="Symbol" panose="05050102010706020507" pitchFamily="18" charset="2"/>
                </a:rPr>
                <a:t>x </a:t>
              </a:r>
              <a:r>
                <a:rPr lang="en-US" sz="3600" dirty="0"/>
                <a:t>= 2x</a:t>
              </a:r>
            </a:p>
          </p:txBody>
        </p:sp>
        <p:cxnSp>
          <p:nvCxnSpPr>
            <p:cNvPr id="145" name="Straight Arrow Connector 144"/>
            <p:cNvCxnSpPr>
              <a:endCxn id="144" idx="1"/>
            </p:cNvCxnSpPr>
            <p:nvPr/>
          </p:nvCxnSpPr>
          <p:spPr>
            <a:xfrm>
              <a:off x="11355237" y="5375083"/>
              <a:ext cx="395587" cy="20092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285980" y="1255021"/>
            <a:ext cx="2020105" cy="769441"/>
          </a:xfrm>
          <a:prstGeom prst="rect">
            <a:avLst/>
          </a:prstGeom>
          <a:noFill/>
        </p:spPr>
        <p:txBody>
          <a:bodyPr wrap="none" rtlCol="0">
            <a:spAutoFit/>
          </a:bodyPr>
          <a:lstStyle/>
          <a:p>
            <a:r>
              <a:rPr lang="en-US" sz="4400" dirty="0">
                <a:latin typeface="Symbol" panose="05050102010706020507" pitchFamily="18" charset="2"/>
              </a:rPr>
              <a:t>e</a:t>
            </a:r>
            <a:r>
              <a:rPr lang="en-US" sz="4400" dirty="0">
                <a:latin typeface="Times New Roman" panose="02020603050405020304" pitchFamily="18" charset="0"/>
                <a:cs typeface="Times New Roman" panose="02020603050405020304" pitchFamily="18" charset="0"/>
              </a:rPr>
              <a:t>(x)= x</a:t>
            </a:r>
            <a:r>
              <a:rPr lang="en-US" sz="4400" baseline="30000" dirty="0">
                <a:latin typeface="Times New Roman" panose="02020603050405020304" pitchFamily="18" charset="0"/>
                <a:cs typeface="Times New Roman" panose="02020603050405020304" pitchFamily="18" charset="0"/>
              </a:rPr>
              <a:t>2</a:t>
            </a:r>
            <a:endParaRPr lang="en-US" sz="44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93254" y="2249311"/>
            <a:ext cx="3219796" cy="2477058"/>
            <a:chOff x="93254" y="2249311"/>
            <a:chExt cx="3219796" cy="2477058"/>
          </a:xfrm>
        </p:grpSpPr>
        <p:grpSp>
          <p:nvGrpSpPr>
            <p:cNvPr id="13" name="Group 12"/>
            <p:cNvGrpSpPr/>
            <p:nvPr/>
          </p:nvGrpSpPr>
          <p:grpSpPr>
            <a:xfrm>
              <a:off x="93254" y="2249311"/>
              <a:ext cx="3219796" cy="2477058"/>
              <a:chOff x="111062" y="2175309"/>
              <a:chExt cx="3219796" cy="2477058"/>
            </a:xfrm>
          </p:grpSpPr>
          <p:cxnSp>
            <p:nvCxnSpPr>
              <p:cNvPr id="3" name="Straight Connector 2"/>
              <p:cNvCxnSpPr/>
              <p:nvPr/>
            </p:nvCxnSpPr>
            <p:spPr>
              <a:xfrm flipH="1">
                <a:off x="1684421" y="2175309"/>
                <a:ext cx="19251" cy="2477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11062" y="3998005"/>
                <a:ext cx="32197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1694046" y="2281187"/>
                <a:ext cx="1434165" cy="1713297"/>
              </a:xfrm>
              <a:custGeom>
                <a:avLst/>
                <a:gdLst>
                  <a:gd name="connsiteX0" fmla="*/ 1434165 w 1434165"/>
                  <a:gd name="connsiteY0" fmla="*/ 0 h 1713297"/>
                  <a:gd name="connsiteX1" fmla="*/ 847023 w 1434165"/>
                  <a:gd name="connsiteY1" fmla="*/ 1280160 h 1713297"/>
                  <a:gd name="connsiteX2" fmla="*/ 0 w 1434165"/>
                  <a:gd name="connsiteY2" fmla="*/ 1713297 h 1713297"/>
                </a:gdLst>
                <a:ahLst/>
                <a:cxnLst>
                  <a:cxn ang="0">
                    <a:pos x="connsiteX0" y="connsiteY0"/>
                  </a:cxn>
                  <a:cxn ang="0">
                    <a:pos x="connsiteX1" y="connsiteY1"/>
                  </a:cxn>
                  <a:cxn ang="0">
                    <a:pos x="connsiteX2" y="connsiteY2"/>
                  </a:cxn>
                </a:cxnLst>
                <a:rect l="l" t="t" r="r" b="b"/>
                <a:pathLst>
                  <a:path w="1434165" h="1713297">
                    <a:moveTo>
                      <a:pt x="1434165" y="0"/>
                    </a:moveTo>
                    <a:cubicBezTo>
                      <a:pt x="1260108" y="497305"/>
                      <a:pt x="1086051" y="994610"/>
                      <a:pt x="847023" y="1280160"/>
                    </a:cubicBezTo>
                    <a:cubicBezTo>
                      <a:pt x="607995" y="1565710"/>
                      <a:pt x="303997" y="1639503"/>
                      <a:pt x="0" y="171329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flipH="1">
                <a:off x="272383" y="2280314"/>
                <a:ext cx="1418453" cy="1713297"/>
              </a:xfrm>
              <a:custGeom>
                <a:avLst/>
                <a:gdLst>
                  <a:gd name="connsiteX0" fmla="*/ 1434165 w 1434165"/>
                  <a:gd name="connsiteY0" fmla="*/ 0 h 1713297"/>
                  <a:gd name="connsiteX1" fmla="*/ 847023 w 1434165"/>
                  <a:gd name="connsiteY1" fmla="*/ 1280160 h 1713297"/>
                  <a:gd name="connsiteX2" fmla="*/ 0 w 1434165"/>
                  <a:gd name="connsiteY2" fmla="*/ 1713297 h 1713297"/>
                </a:gdLst>
                <a:ahLst/>
                <a:cxnLst>
                  <a:cxn ang="0">
                    <a:pos x="connsiteX0" y="connsiteY0"/>
                  </a:cxn>
                  <a:cxn ang="0">
                    <a:pos x="connsiteX1" y="connsiteY1"/>
                  </a:cxn>
                  <a:cxn ang="0">
                    <a:pos x="connsiteX2" y="connsiteY2"/>
                  </a:cxn>
                </a:cxnLst>
                <a:rect l="l" t="t" r="r" b="b"/>
                <a:pathLst>
                  <a:path w="1434165" h="1713297">
                    <a:moveTo>
                      <a:pt x="1434165" y="0"/>
                    </a:moveTo>
                    <a:cubicBezTo>
                      <a:pt x="1260108" y="497305"/>
                      <a:pt x="1086051" y="994610"/>
                      <a:pt x="847023" y="1280160"/>
                    </a:cubicBezTo>
                    <a:cubicBezTo>
                      <a:pt x="607995" y="1565710"/>
                      <a:pt x="303997" y="1639503"/>
                      <a:pt x="0" y="171329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636543" y="2179970"/>
                <a:ext cx="841897" cy="584775"/>
              </a:xfrm>
              <a:prstGeom prst="rect">
                <a:avLst/>
              </a:prstGeom>
              <a:noFill/>
            </p:spPr>
            <p:txBody>
              <a:bodyPr wrap="none" rtlCol="0">
                <a:spAutoFit/>
              </a:bodyPr>
              <a:lstStyle/>
              <a:p>
                <a:r>
                  <a:rPr lang="en-US" sz="3200" dirty="0">
                    <a:latin typeface="Symbol" panose="05050102010706020507" pitchFamily="18" charset="2"/>
                  </a:rPr>
                  <a:t>e</a:t>
                </a:r>
                <a:r>
                  <a:rPr lang="en-US" sz="3200" dirty="0">
                    <a:latin typeface="Times New Roman" panose="02020603050405020304" pitchFamily="18" charset="0"/>
                    <a:cs typeface="Times New Roman" panose="02020603050405020304" pitchFamily="18" charset="0"/>
                  </a:rPr>
                  <a:t>(x)</a:t>
                </a:r>
              </a:p>
            </p:txBody>
          </p:sp>
        </p:grpSp>
        <p:sp>
          <p:nvSpPr>
            <p:cNvPr id="50" name="TextBox 49"/>
            <p:cNvSpPr txBox="1"/>
            <p:nvPr/>
          </p:nvSpPr>
          <p:spPr>
            <a:xfrm>
              <a:off x="2193554" y="4095144"/>
              <a:ext cx="36420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x</a:t>
              </a:r>
            </a:p>
          </p:txBody>
        </p:sp>
      </p:grpSp>
      <p:grpSp>
        <p:nvGrpSpPr>
          <p:cNvPr id="53" name="Group 52"/>
          <p:cNvGrpSpPr/>
          <p:nvPr/>
        </p:nvGrpSpPr>
        <p:grpSpPr>
          <a:xfrm>
            <a:off x="2534920" y="3639531"/>
            <a:ext cx="2638509" cy="646331"/>
            <a:chOff x="11355237" y="5252838"/>
            <a:chExt cx="2638509" cy="646331"/>
          </a:xfrm>
        </p:grpSpPr>
        <p:sp>
          <p:nvSpPr>
            <p:cNvPr id="54" name="TextBox 53"/>
            <p:cNvSpPr txBox="1"/>
            <p:nvPr/>
          </p:nvSpPr>
          <p:spPr>
            <a:xfrm>
              <a:off x="11750824" y="5252838"/>
              <a:ext cx="2242922" cy="646331"/>
            </a:xfrm>
            <a:prstGeom prst="rect">
              <a:avLst/>
            </a:prstGeom>
            <a:noFill/>
          </p:spPr>
          <p:txBody>
            <a:bodyPr wrap="none" rtlCol="0">
              <a:spAutoFit/>
            </a:bodyPr>
            <a:lstStyle/>
            <a:p>
              <a:r>
                <a:rPr lang="en-US" sz="3600" dirty="0">
                  <a:sym typeface="Symbol" panose="05050102010706020507" pitchFamily="18" charset="2"/>
                </a:rPr>
                <a:t></a:t>
              </a:r>
              <a:r>
                <a:rPr lang="en-US" sz="3600" baseline="30000" dirty="0">
                  <a:sym typeface="Symbol" panose="05050102010706020507" pitchFamily="18" charset="2"/>
                </a:rPr>
                <a:t>2</a:t>
              </a:r>
              <a:r>
                <a:rPr lang="en-US" sz="3600" dirty="0">
                  <a:latin typeface="Symbol" panose="05050102010706020507" pitchFamily="18" charset="2"/>
                </a:rPr>
                <a:t>e</a:t>
              </a:r>
              <a:r>
                <a:rPr lang="en-US" sz="3600" dirty="0"/>
                <a:t>/</a:t>
              </a:r>
              <a:r>
                <a:rPr lang="en-US" sz="3600" dirty="0">
                  <a:sym typeface="Symbol" panose="05050102010706020507" pitchFamily="18" charset="2"/>
                </a:rPr>
                <a:t>x</a:t>
              </a:r>
              <a:r>
                <a:rPr lang="en-US" sz="3600" baseline="30000" dirty="0">
                  <a:sym typeface="Symbol" panose="05050102010706020507" pitchFamily="18" charset="2"/>
                </a:rPr>
                <a:t>2</a:t>
              </a:r>
              <a:r>
                <a:rPr lang="en-US" sz="3600" dirty="0">
                  <a:sym typeface="Symbol" panose="05050102010706020507" pitchFamily="18" charset="2"/>
                </a:rPr>
                <a:t> </a:t>
              </a:r>
              <a:r>
                <a:rPr lang="en-US" sz="3600" dirty="0"/>
                <a:t>= 2</a:t>
              </a:r>
            </a:p>
          </p:txBody>
        </p:sp>
        <p:cxnSp>
          <p:nvCxnSpPr>
            <p:cNvPr id="55" name="Straight Arrow Connector 54"/>
            <p:cNvCxnSpPr>
              <a:endCxn id="54" idx="1"/>
            </p:cNvCxnSpPr>
            <p:nvPr/>
          </p:nvCxnSpPr>
          <p:spPr>
            <a:xfrm>
              <a:off x="11355237" y="5375083"/>
              <a:ext cx="395587" cy="20092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254575" y="106601"/>
            <a:ext cx="475322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Linear systems: y=ax </a:t>
            </a:r>
            <a:r>
              <a:rPr lang="en-US" sz="2800" dirty="0">
                <a:sym typeface="Wingdings" panose="05000000000000000000" pitchFamily="2" charset="2"/>
              </a:rPr>
              <a:t></a:t>
            </a:r>
            <a:r>
              <a:rPr lang="en-US" sz="2800" dirty="0">
                <a:latin typeface="Symbol" panose="05050102010706020507" pitchFamily="18" charset="2"/>
                <a:sym typeface="Wingdings" panose="05000000000000000000" pitchFamily="2" charset="2"/>
              </a:rPr>
              <a:t>e</a:t>
            </a:r>
            <a:r>
              <a:rPr lang="en-US" sz="2800" dirty="0">
                <a:latin typeface="Times New Roman" panose="02020603050405020304" pitchFamily="18" charset="0"/>
                <a:cs typeface="Times New Roman" panose="02020603050405020304" pitchFamily="18" charset="0"/>
                <a:sym typeface="Wingdings" panose="05000000000000000000" pitchFamily="2" charset="2"/>
              </a:rPr>
              <a:t>=(ax)</a:t>
            </a:r>
            <a:r>
              <a:rPr lang="en-US" sz="2800" baseline="30000" dirty="0">
                <a:latin typeface="Times New Roman" panose="02020603050405020304" pitchFamily="18" charset="0"/>
                <a:cs typeface="Times New Roman" panose="02020603050405020304" pitchFamily="18" charset="0"/>
                <a:sym typeface="Wingdings" panose="05000000000000000000" pitchFamily="2" charset="2"/>
              </a:rPr>
              <a:t>2</a:t>
            </a:r>
            <a:endParaRPr lang="en-US" sz="2800" dirty="0">
              <a:latin typeface="Times New Roman" panose="02020603050405020304" pitchFamily="18" charset="0"/>
              <a:cs typeface="Times New Roman" panose="02020603050405020304" pitchFamily="18" charset="0"/>
            </a:endParaRPr>
          </a:p>
        </p:txBody>
      </p:sp>
      <p:sp>
        <p:nvSpPr>
          <p:cNvPr id="12" name="Rectangle 11"/>
          <p:cNvSpPr/>
          <p:nvPr/>
        </p:nvSpPr>
        <p:spPr>
          <a:xfrm>
            <a:off x="1970943" y="738252"/>
            <a:ext cx="880369" cy="646331"/>
          </a:xfrm>
          <a:prstGeom prst="rect">
            <a:avLst/>
          </a:prstGeom>
          <a:solidFill>
            <a:srgbClr val="FFFF00"/>
          </a:solidFill>
          <a:ln>
            <a:solidFill>
              <a:schemeClr val="tx1"/>
            </a:solidFill>
          </a:ln>
        </p:spPr>
        <p:txBody>
          <a:bodyPr wrap="none">
            <a:spAutoFit/>
          </a:bodyPr>
          <a:lstStyle/>
          <a:p>
            <a:r>
              <a:rPr lang="en-US" sz="3600" dirty="0">
                <a:latin typeface="Times New Roman" panose="02020603050405020304" pitchFamily="18" charset="0"/>
                <a:cs typeface="Times New Roman" panose="02020603050405020304" pitchFamily="18" charset="0"/>
              </a:rPr>
              <a:t>a=1</a:t>
            </a:r>
            <a:endParaRPr lang="en-US" sz="3600" dirty="0"/>
          </a:p>
        </p:txBody>
      </p:sp>
      <p:sp>
        <p:nvSpPr>
          <p:cNvPr id="60" name="TextBox 59"/>
          <p:cNvSpPr txBox="1"/>
          <p:nvPr/>
        </p:nvSpPr>
        <p:spPr>
          <a:xfrm>
            <a:off x="6290319" y="100500"/>
            <a:ext cx="538160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Non-Linear: y=f(x) </a:t>
            </a:r>
            <a:r>
              <a:rPr lang="en-US" sz="2800" dirty="0">
                <a:sym typeface="Wingdings" panose="05000000000000000000" pitchFamily="2" charset="2"/>
              </a:rPr>
              <a:t></a:t>
            </a:r>
            <a:r>
              <a:rPr lang="en-US" sz="2800" dirty="0">
                <a:latin typeface="Symbol" panose="05050102010706020507" pitchFamily="18" charset="2"/>
                <a:sym typeface="Wingdings" panose="05000000000000000000" pitchFamily="2" charset="2"/>
              </a:rPr>
              <a:t>e</a:t>
            </a:r>
            <a:r>
              <a:rPr lang="en-US" sz="2800" dirty="0">
                <a:latin typeface="Times New Roman" panose="02020603050405020304" pitchFamily="18" charset="0"/>
                <a:cs typeface="Times New Roman" panose="02020603050405020304" pitchFamily="18" charset="0"/>
                <a:sym typeface="Wingdings" panose="05000000000000000000" pitchFamily="2" charset="2"/>
              </a:rPr>
              <a:t>=x+bx</a:t>
            </a:r>
            <a:r>
              <a:rPr lang="en-US" sz="2800" baseline="30000" dirty="0">
                <a:latin typeface="Times New Roman" panose="02020603050405020304" pitchFamily="18" charset="0"/>
                <a:cs typeface="Times New Roman" panose="02020603050405020304" pitchFamily="18" charset="0"/>
                <a:sym typeface="Wingdings" panose="05000000000000000000" pitchFamily="2" charset="2"/>
              </a:rPr>
              <a:t>3</a:t>
            </a:r>
            <a:r>
              <a:rPr lang="en-US" sz="2800" dirty="0">
                <a:latin typeface="Times New Roman" panose="02020603050405020304" pitchFamily="18" charset="0"/>
                <a:cs typeface="Times New Roman" panose="02020603050405020304" pitchFamily="18" charset="0"/>
                <a:sym typeface="Wingdings" panose="05000000000000000000" pitchFamily="2" charset="2"/>
              </a:rPr>
              <a:t>+ ax</a:t>
            </a:r>
            <a:r>
              <a:rPr lang="en-US" sz="2800" baseline="30000" dirty="0">
                <a:latin typeface="Times New Roman" panose="02020603050405020304" pitchFamily="18" charset="0"/>
                <a:cs typeface="Times New Roman" panose="02020603050405020304" pitchFamily="18" charset="0"/>
                <a:sym typeface="Wingdings" panose="05000000000000000000" pitchFamily="2" charset="2"/>
              </a:rPr>
              <a:t>4</a:t>
            </a:r>
            <a:endParaRPr lang="en-US" sz="28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7493477" y="1608744"/>
            <a:ext cx="4692106" cy="2892776"/>
            <a:chOff x="7493477" y="1608744"/>
            <a:chExt cx="4692106" cy="2892776"/>
          </a:xfrm>
        </p:grpSpPr>
        <p:grpSp>
          <p:nvGrpSpPr>
            <p:cNvPr id="61" name="Group 60"/>
            <p:cNvGrpSpPr/>
            <p:nvPr/>
          </p:nvGrpSpPr>
          <p:grpSpPr>
            <a:xfrm>
              <a:off x="7493477" y="2024462"/>
              <a:ext cx="3219796" cy="2477058"/>
              <a:chOff x="93254" y="2249311"/>
              <a:chExt cx="3219796" cy="2477058"/>
            </a:xfrm>
          </p:grpSpPr>
          <p:grpSp>
            <p:nvGrpSpPr>
              <p:cNvPr id="62" name="Group 61"/>
              <p:cNvGrpSpPr/>
              <p:nvPr/>
            </p:nvGrpSpPr>
            <p:grpSpPr>
              <a:xfrm>
                <a:off x="93254" y="2249311"/>
                <a:ext cx="3219796" cy="2477058"/>
                <a:chOff x="111062" y="2175309"/>
                <a:chExt cx="3219796" cy="2477058"/>
              </a:xfrm>
            </p:grpSpPr>
            <p:cxnSp>
              <p:nvCxnSpPr>
                <p:cNvPr id="64" name="Straight Connector 63"/>
                <p:cNvCxnSpPr/>
                <p:nvPr/>
              </p:nvCxnSpPr>
              <p:spPr>
                <a:xfrm flipH="1">
                  <a:off x="1684421" y="2175309"/>
                  <a:ext cx="19251" cy="2477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11062" y="3998005"/>
                  <a:ext cx="32197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1694046" y="2281187"/>
                  <a:ext cx="1434165" cy="1713297"/>
                </a:xfrm>
                <a:custGeom>
                  <a:avLst/>
                  <a:gdLst>
                    <a:gd name="connsiteX0" fmla="*/ 1434165 w 1434165"/>
                    <a:gd name="connsiteY0" fmla="*/ 0 h 1713297"/>
                    <a:gd name="connsiteX1" fmla="*/ 847023 w 1434165"/>
                    <a:gd name="connsiteY1" fmla="*/ 1280160 h 1713297"/>
                    <a:gd name="connsiteX2" fmla="*/ 0 w 1434165"/>
                    <a:gd name="connsiteY2" fmla="*/ 1713297 h 1713297"/>
                  </a:gdLst>
                  <a:ahLst/>
                  <a:cxnLst>
                    <a:cxn ang="0">
                      <a:pos x="connsiteX0" y="connsiteY0"/>
                    </a:cxn>
                    <a:cxn ang="0">
                      <a:pos x="connsiteX1" y="connsiteY1"/>
                    </a:cxn>
                    <a:cxn ang="0">
                      <a:pos x="connsiteX2" y="connsiteY2"/>
                    </a:cxn>
                  </a:cxnLst>
                  <a:rect l="l" t="t" r="r" b="b"/>
                  <a:pathLst>
                    <a:path w="1434165" h="1713297">
                      <a:moveTo>
                        <a:pt x="1434165" y="0"/>
                      </a:moveTo>
                      <a:cubicBezTo>
                        <a:pt x="1260108" y="497305"/>
                        <a:pt x="1086051" y="994610"/>
                        <a:pt x="847023" y="1280160"/>
                      </a:cubicBezTo>
                      <a:cubicBezTo>
                        <a:pt x="607995" y="1565710"/>
                        <a:pt x="303997" y="1639503"/>
                        <a:pt x="0" y="171329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flipH="1">
                  <a:off x="272383" y="2280314"/>
                  <a:ext cx="1418453" cy="1713297"/>
                </a:xfrm>
                <a:custGeom>
                  <a:avLst/>
                  <a:gdLst>
                    <a:gd name="connsiteX0" fmla="*/ 1434165 w 1434165"/>
                    <a:gd name="connsiteY0" fmla="*/ 0 h 1713297"/>
                    <a:gd name="connsiteX1" fmla="*/ 847023 w 1434165"/>
                    <a:gd name="connsiteY1" fmla="*/ 1280160 h 1713297"/>
                    <a:gd name="connsiteX2" fmla="*/ 0 w 1434165"/>
                    <a:gd name="connsiteY2" fmla="*/ 1713297 h 1713297"/>
                  </a:gdLst>
                  <a:ahLst/>
                  <a:cxnLst>
                    <a:cxn ang="0">
                      <a:pos x="connsiteX0" y="connsiteY0"/>
                    </a:cxn>
                    <a:cxn ang="0">
                      <a:pos x="connsiteX1" y="connsiteY1"/>
                    </a:cxn>
                    <a:cxn ang="0">
                      <a:pos x="connsiteX2" y="connsiteY2"/>
                    </a:cxn>
                  </a:cxnLst>
                  <a:rect l="l" t="t" r="r" b="b"/>
                  <a:pathLst>
                    <a:path w="1434165" h="1713297">
                      <a:moveTo>
                        <a:pt x="1434165" y="0"/>
                      </a:moveTo>
                      <a:cubicBezTo>
                        <a:pt x="1260108" y="497305"/>
                        <a:pt x="1086051" y="994610"/>
                        <a:pt x="847023" y="1280160"/>
                      </a:cubicBezTo>
                      <a:cubicBezTo>
                        <a:pt x="607995" y="1565710"/>
                        <a:pt x="303997" y="1639503"/>
                        <a:pt x="0" y="171329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636543" y="2179970"/>
                  <a:ext cx="841897" cy="584775"/>
                </a:xfrm>
                <a:prstGeom prst="rect">
                  <a:avLst/>
                </a:prstGeom>
                <a:noFill/>
              </p:spPr>
              <p:txBody>
                <a:bodyPr wrap="none" rtlCol="0">
                  <a:spAutoFit/>
                </a:bodyPr>
                <a:lstStyle/>
                <a:p>
                  <a:r>
                    <a:rPr lang="en-US" sz="3200" dirty="0">
                      <a:latin typeface="Symbol" panose="05050102010706020507" pitchFamily="18" charset="2"/>
                    </a:rPr>
                    <a:t>e</a:t>
                  </a:r>
                  <a:r>
                    <a:rPr lang="en-US" sz="3200" dirty="0">
                      <a:latin typeface="Times New Roman" panose="02020603050405020304" pitchFamily="18" charset="0"/>
                      <a:cs typeface="Times New Roman" panose="02020603050405020304" pitchFamily="18" charset="0"/>
                    </a:rPr>
                    <a:t>(x)</a:t>
                  </a:r>
                </a:p>
              </p:txBody>
            </p:sp>
          </p:grpSp>
          <p:sp>
            <p:nvSpPr>
              <p:cNvPr id="63" name="TextBox 62"/>
              <p:cNvSpPr txBox="1"/>
              <p:nvPr/>
            </p:nvSpPr>
            <p:spPr>
              <a:xfrm>
                <a:off x="2193554" y="4095144"/>
                <a:ext cx="36420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x</a:t>
                </a:r>
              </a:p>
            </p:txBody>
          </p:sp>
        </p:grpSp>
        <p:sp>
          <p:nvSpPr>
            <p:cNvPr id="15" name="Freeform 14"/>
            <p:cNvSpPr/>
            <p:nvPr/>
          </p:nvSpPr>
          <p:spPr>
            <a:xfrm>
              <a:off x="10019899" y="1992429"/>
              <a:ext cx="2165684" cy="1370200"/>
            </a:xfrm>
            <a:custGeom>
              <a:avLst/>
              <a:gdLst>
                <a:gd name="connsiteX0" fmla="*/ 0 w 2165684"/>
                <a:gd name="connsiteY0" fmla="*/ 1299411 h 1370200"/>
                <a:gd name="connsiteX1" fmla="*/ 336884 w 2165684"/>
                <a:gd name="connsiteY1" fmla="*/ 741146 h 1370200"/>
                <a:gd name="connsiteX2" fmla="*/ 539015 w 2165684"/>
                <a:gd name="connsiteY2" fmla="*/ 1289786 h 1370200"/>
                <a:gd name="connsiteX3" fmla="*/ 625642 w 2165684"/>
                <a:gd name="connsiteY3" fmla="*/ 1289786 h 1370200"/>
                <a:gd name="connsiteX4" fmla="*/ 875899 w 2165684"/>
                <a:gd name="connsiteY4" fmla="*/ 558266 h 1370200"/>
                <a:gd name="connsiteX5" fmla="*/ 1260909 w 2165684"/>
                <a:gd name="connsiteY5" fmla="*/ 1058779 h 1370200"/>
                <a:gd name="connsiteX6" fmla="*/ 2165684 w 2165684"/>
                <a:gd name="connsiteY6" fmla="*/ 0 h 13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684" h="1370200">
                  <a:moveTo>
                    <a:pt x="0" y="1299411"/>
                  </a:moveTo>
                  <a:cubicBezTo>
                    <a:pt x="123524" y="1021080"/>
                    <a:pt x="247048" y="742750"/>
                    <a:pt x="336884" y="741146"/>
                  </a:cubicBezTo>
                  <a:cubicBezTo>
                    <a:pt x="426720" y="739542"/>
                    <a:pt x="490889" y="1198346"/>
                    <a:pt x="539015" y="1289786"/>
                  </a:cubicBezTo>
                  <a:cubicBezTo>
                    <a:pt x="587141" y="1381226"/>
                    <a:pt x="569495" y="1411706"/>
                    <a:pt x="625642" y="1289786"/>
                  </a:cubicBezTo>
                  <a:cubicBezTo>
                    <a:pt x="681789" y="1167866"/>
                    <a:pt x="770021" y="596767"/>
                    <a:pt x="875899" y="558266"/>
                  </a:cubicBezTo>
                  <a:cubicBezTo>
                    <a:pt x="981777" y="519765"/>
                    <a:pt x="1045945" y="1151823"/>
                    <a:pt x="1260909" y="1058779"/>
                  </a:cubicBezTo>
                  <a:cubicBezTo>
                    <a:pt x="1475873" y="965735"/>
                    <a:pt x="1820778" y="482867"/>
                    <a:pt x="2165684"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0138265" y="1608744"/>
              <a:ext cx="531405" cy="1230003"/>
            </a:xfrm>
            <a:custGeom>
              <a:avLst/>
              <a:gdLst>
                <a:gd name="connsiteX0" fmla="*/ 268542 w 531405"/>
                <a:gd name="connsiteY0" fmla="*/ 953393 h 1230003"/>
                <a:gd name="connsiteX1" fmla="*/ 8660 w 531405"/>
                <a:gd name="connsiteY1" fmla="*/ 1174774 h 1230003"/>
                <a:gd name="connsiteX2" fmla="*/ 104913 w 531405"/>
                <a:gd name="connsiteY2" fmla="*/ 48618 h 1230003"/>
                <a:gd name="connsiteX3" fmla="*/ 518799 w 531405"/>
                <a:gd name="connsiteY3" fmla="*/ 279624 h 1230003"/>
                <a:gd name="connsiteX4" fmla="*/ 384046 w 531405"/>
                <a:gd name="connsiteY4" fmla="*/ 963018 h 123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05" h="1230003">
                  <a:moveTo>
                    <a:pt x="268542" y="953393"/>
                  </a:moveTo>
                  <a:cubicBezTo>
                    <a:pt x="152236" y="1139481"/>
                    <a:pt x="35931" y="1325570"/>
                    <a:pt x="8660" y="1174774"/>
                  </a:cubicBezTo>
                  <a:cubicBezTo>
                    <a:pt x="-18612" y="1023978"/>
                    <a:pt x="19890" y="197810"/>
                    <a:pt x="104913" y="48618"/>
                  </a:cubicBezTo>
                  <a:cubicBezTo>
                    <a:pt x="189936" y="-100574"/>
                    <a:pt x="472277" y="127224"/>
                    <a:pt x="518799" y="279624"/>
                  </a:cubicBezTo>
                  <a:cubicBezTo>
                    <a:pt x="565321" y="432024"/>
                    <a:pt x="474683" y="697521"/>
                    <a:pt x="384046" y="963018"/>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7617131" y="1147230"/>
            <a:ext cx="3645550" cy="769441"/>
          </a:xfrm>
          <a:prstGeom prst="rect">
            <a:avLst/>
          </a:prstGeom>
        </p:spPr>
        <p:txBody>
          <a:bodyPr wrap="none">
            <a:spAutoFit/>
          </a:bodyPr>
          <a:lstStyle/>
          <a:p>
            <a:r>
              <a:rPr lang="en-US" sz="4000" dirty="0">
                <a:latin typeface="Symbol" panose="05050102010706020507" pitchFamily="18" charset="2"/>
                <a:sym typeface="Wingdings" panose="05000000000000000000" pitchFamily="2" charset="2"/>
              </a:rPr>
              <a:t>e(</a:t>
            </a:r>
            <a:r>
              <a:rPr lang="en-US" sz="4000" dirty="0">
                <a:latin typeface="Times New Roman" panose="02020603050405020304" pitchFamily="18" charset="0"/>
                <a:cs typeface="Times New Roman" panose="02020603050405020304" pitchFamily="18" charset="0"/>
                <a:sym typeface="Wingdings" panose="05000000000000000000" pitchFamily="2" charset="2"/>
              </a:rPr>
              <a:t>x</a:t>
            </a:r>
            <a:r>
              <a:rPr lang="en-US" sz="4400" dirty="0">
                <a:latin typeface="Symbol" panose="05050102010706020507" pitchFamily="18" charset="2"/>
                <a:sym typeface="Wingdings" panose="05000000000000000000" pitchFamily="2" charset="2"/>
              </a:rPr>
              <a: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000" dirty="0">
                <a:latin typeface="Times New Roman" panose="02020603050405020304" pitchFamily="18" charset="0"/>
                <a:cs typeface="Times New Roman" panose="02020603050405020304" pitchFamily="18" charset="0"/>
                <a:sym typeface="Wingdings" panose="05000000000000000000" pitchFamily="2" charset="2"/>
              </a:rPr>
              <a:t>x+bx</a:t>
            </a:r>
            <a:r>
              <a:rPr lang="en-US" sz="4000" baseline="30000" dirty="0">
                <a:latin typeface="Times New Roman" panose="02020603050405020304" pitchFamily="18" charset="0"/>
                <a:cs typeface="Times New Roman" panose="02020603050405020304" pitchFamily="18" charset="0"/>
                <a:sym typeface="Wingdings" panose="05000000000000000000" pitchFamily="2" charset="2"/>
              </a:rPr>
              <a:t>3</a:t>
            </a:r>
            <a:r>
              <a:rPr lang="en-US" sz="4000" dirty="0">
                <a:latin typeface="Times New Roman" panose="02020603050405020304" pitchFamily="18" charset="0"/>
                <a:cs typeface="Times New Roman" panose="02020603050405020304" pitchFamily="18" charset="0"/>
                <a:sym typeface="Wingdings" panose="05000000000000000000" pitchFamily="2" charset="2"/>
              </a:rPr>
              <a:t>+ ax</a:t>
            </a:r>
            <a:r>
              <a:rPr lang="en-US" sz="4000" baseline="30000" dirty="0">
                <a:latin typeface="Times New Roman" panose="02020603050405020304" pitchFamily="18" charset="0"/>
                <a:cs typeface="Times New Roman" panose="02020603050405020304" pitchFamily="18" charset="0"/>
                <a:sym typeface="Wingdings" panose="05000000000000000000" pitchFamily="2" charset="2"/>
              </a:rPr>
              <a:t>4</a:t>
            </a:r>
            <a:endParaRPr lang="en-US" sz="4000" dirty="0"/>
          </a:p>
        </p:txBody>
      </p:sp>
      <p:grpSp>
        <p:nvGrpSpPr>
          <p:cNvPr id="76" name="Group 75"/>
          <p:cNvGrpSpPr/>
          <p:nvPr/>
        </p:nvGrpSpPr>
        <p:grpSpPr>
          <a:xfrm>
            <a:off x="8235508" y="3297254"/>
            <a:ext cx="2176912" cy="1516583"/>
            <a:chOff x="11749515" y="4136365"/>
            <a:chExt cx="2176912" cy="1516583"/>
          </a:xfrm>
        </p:grpSpPr>
        <p:sp>
          <p:nvSpPr>
            <p:cNvPr id="77" name="TextBox 76"/>
            <p:cNvSpPr txBox="1"/>
            <p:nvPr/>
          </p:nvSpPr>
          <p:spPr>
            <a:xfrm>
              <a:off x="11750824" y="5252838"/>
              <a:ext cx="2165978" cy="400110"/>
            </a:xfrm>
            <a:prstGeom prst="rect">
              <a:avLst/>
            </a:prstGeom>
            <a:noFill/>
          </p:spPr>
          <p:txBody>
            <a:bodyPr wrap="none" rtlCol="0">
              <a:spAutoFit/>
            </a:bodyPr>
            <a:lstStyle/>
            <a:p>
              <a:r>
                <a:rPr lang="en-US" sz="2000" dirty="0">
                  <a:sym typeface="Symbol" panose="05050102010706020507" pitchFamily="18" charset="2"/>
                </a:rPr>
                <a:t></a:t>
              </a:r>
              <a:r>
                <a:rPr lang="en-US" sz="2000" dirty="0">
                  <a:latin typeface="Symbol" panose="05050102010706020507" pitchFamily="18" charset="2"/>
                </a:rPr>
                <a:t>e</a:t>
              </a:r>
              <a:r>
                <a:rPr lang="en-US" sz="2000" dirty="0"/>
                <a:t>/</a:t>
              </a:r>
              <a:r>
                <a:rPr lang="en-US" sz="2000" dirty="0">
                  <a:sym typeface="Symbol" panose="05050102010706020507" pitchFamily="18" charset="2"/>
                </a:rPr>
                <a:t>x </a:t>
              </a:r>
              <a:r>
                <a:rPr lang="en-US" sz="2000" dirty="0"/>
                <a:t>= function(x)</a:t>
              </a:r>
            </a:p>
          </p:txBody>
        </p:sp>
        <p:cxnSp>
          <p:nvCxnSpPr>
            <p:cNvPr id="78" name="Straight Arrow Connector 77"/>
            <p:cNvCxnSpPr>
              <a:stCxn id="67" idx="1"/>
            </p:cNvCxnSpPr>
            <p:nvPr/>
          </p:nvCxnSpPr>
          <p:spPr>
            <a:xfrm>
              <a:off x="11749515" y="4248738"/>
              <a:ext cx="323638" cy="1091893"/>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12122266" y="4136365"/>
              <a:ext cx="1804161" cy="1204266"/>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9135274" y="3051208"/>
            <a:ext cx="2380780" cy="2847192"/>
            <a:chOff x="11750824" y="2805756"/>
            <a:chExt cx="2380780" cy="2847192"/>
          </a:xfrm>
        </p:grpSpPr>
        <p:sp>
          <p:nvSpPr>
            <p:cNvPr id="82" name="TextBox 81"/>
            <p:cNvSpPr txBox="1"/>
            <p:nvPr/>
          </p:nvSpPr>
          <p:spPr>
            <a:xfrm>
              <a:off x="11750824" y="5252838"/>
              <a:ext cx="2380780" cy="400110"/>
            </a:xfrm>
            <a:prstGeom prst="rect">
              <a:avLst/>
            </a:prstGeom>
            <a:noFill/>
          </p:spPr>
          <p:txBody>
            <a:bodyPr wrap="none" rtlCol="0">
              <a:spAutoFit/>
            </a:bodyPr>
            <a:lstStyle/>
            <a:p>
              <a:r>
                <a:rPr lang="en-US" sz="2000" dirty="0">
                  <a:sym typeface="Symbol" panose="05050102010706020507" pitchFamily="18" charset="2"/>
                </a:rPr>
                <a:t></a:t>
              </a:r>
              <a:r>
                <a:rPr lang="en-US" sz="2000" baseline="30000" dirty="0">
                  <a:sym typeface="Symbol" panose="05050102010706020507" pitchFamily="18" charset="2"/>
                </a:rPr>
                <a:t>2</a:t>
              </a:r>
              <a:r>
                <a:rPr lang="en-US" sz="2000" dirty="0">
                  <a:latin typeface="Symbol" panose="05050102010706020507" pitchFamily="18" charset="2"/>
                  <a:sym typeface="Symbol" panose="05050102010706020507" pitchFamily="18" charset="2"/>
                </a:rPr>
                <a:t>e</a:t>
              </a:r>
              <a:r>
                <a:rPr lang="en-US" sz="2000" dirty="0"/>
                <a:t>/</a:t>
              </a:r>
              <a:r>
                <a:rPr lang="en-US" sz="2000" dirty="0">
                  <a:sym typeface="Symbol" panose="05050102010706020507" pitchFamily="18" charset="2"/>
                </a:rPr>
                <a:t>x</a:t>
              </a:r>
              <a:r>
                <a:rPr lang="en-US" sz="2000" baseline="30000" dirty="0">
                  <a:sym typeface="Symbol" panose="05050102010706020507" pitchFamily="18" charset="2"/>
                </a:rPr>
                <a:t>2</a:t>
              </a:r>
              <a:r>
                <a:rPr lang="en-US" sz="2000" dirty="0">
                  <a:sym typeface="Symbol" panose="05050102010706020507" pitchFamily="18" charset="2"/>
                </a:rPr>
                <a:t> </a:t>
              </a:r>
              <a:r>
                <a:rPr lang="en-US" sz="2000" dirty="0"/>
                <a:t>= function’(x)</a:t>
              </a:r>
            </a:p>
          </p:txBody>
        </p:sp>
        <p:cxnSp>
          <p:nvCxnSpPr>
            <p:cNvPr id="84" name="Straight Arrow Connector 83"/>
            <p:cNvCxnSpPr/>
            <p:nvPr/>
          </p:nvCxnSpPr>
          <p:spPr>
            <a:xfrm>
              <a:off x="13351514" y="2839725"/>
              <a:ext cx="241651" cy="2470519"/>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15" idx="5"/>
            </p:cNvCxnSpPr>
            <p:nvPr/>
          </p:nvCxnSpPr>
          <p:spPr>
            <a:xfrm flipH="1">
              <a:off x="13602790" y="2805756"/>
              <a:ext cx="293568" cy="2534875"/>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637056" y="4908027"/>
            <a:ext cx="3647152" cy="646331"/>
          </a:xfrm>
          <a:prstGeom prst="rect">
            <a:avLst/>
          </a:prstGeom>
          <a:solidFill>
            <a:srgbClr val="FFFF00"/>
          </a:solidFill>
          <a:ln>
            <a:solidFill>
              <a:srgbClr val="FF0000"/>
            </a:solidFill>
          </a:ln>
        </p:spPr>
        <p:txBody>
          <a:bodyPr wrap="none" rtlCol="0">
            <a:spAutoFit/>
          </a:bodyPr>
          <a:lstStyle/>
          <a:p>
            <a:r>
              <a:rPr lang="en-US" sz="3600" dirty="0">
                <a:latin typeface="Times New Roman" panose="02020603050405020304" pitchFamily="18" charset="0"/>
                <a:cs typeface="Times New Roman" panose="02020603050405020304" pitchFamily="18" charset="0"/>
              </a:rPr>
              <a:t>No Local Minima!</a:t>
            </a:r>
          </a:p>
        </p:txBody>
      </p:sp>
      <p:sp>
        <p:nvSpPr>
          <p:cNvPr id="89" name="TextBox 88"/>
          <p:cNvSpPr txBox="1"/>
          <p:nvPr/>
        </p:nvSpPr>
        <p:spPr>
          <a:xfrm>
            <a:off x="7195382" y="5940440"/>
            <a:ext cx="4160113" cy="646331"/>
          </a:xfrm>
          <a:prstGeom prst="rect">
            <a:avLst/>
          </a:prstGeom>
          <a:solidFill>
            <a:srgbClr val="FFFF00"/>
          </a:solidFill>
          <a:ln>
            <a:solidFill>
              <a:srgbClr val="FF0000"/>
            </a:solidFill>
          </a:ln>
        </p:spPr>
        <p:txBody>
          <a:bodyPr wrap="none" rtlCol="0">
            <a:spAutoFit/>
          </a:bodyPr>
          <a:lstStyle/>
          <a:p>
            <a:r>
              <a:rPr lang="en-US" sz="3600" dirty="0">
                <a:latin typeface="Times New Roman" panose="02020603050405020304" pitchFamily="18" charset="0"/>
                <a:cs typeface="Times New Roman" panose="02020603050405020304" pitchFamily="18" charset="0"/>
              </a:rPr>
              <a:t>Many Local Minima!</a:t>
            </a:r>
          </a:p>
        </p:txBody>
      </p:sp>
    </p:spTree>
    <p:extLst>
      <p:ext uri="{BB962C8B-B14F-4D97-AF65-F5344CB8AC3E}">
        <p14:creationId xmlns:p14="http://schemas.microsoft.com/office/powerpoint/2010/main" val="54465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60" grpId="0"/>
      <p:bldP spid="18" grpId="0"/>
      <p:bldP spid="26" grpId="0" animBg="1"/>
      <p:bldP spid="8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41448" y="-1610740"/>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71440" y="1815172"/>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575209" y="763950"/>
            <a:ext cx="5911683" cy="738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30000" dirty="0">
                <a:latin typeface="Times New Roman" panose="02020603050405020304" pitchFamily="18" charset="0"/>
                <a:cs typeface="Times New Roman" panose="02020603050405020304" pitchFamily="18" charset="0"/>
              </a:rPr>
              <a:t>(k+1)</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 – </a:t>
            </a:r>
            <a:r>
              <a:rPr lang="en-US" sz="2400" dirty="0">
                <a:latin typeface="Symbol" panose="05050102010706020507" pitchFamily="18" charset="2"/>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a:latin typeface="Symbol" panose="05050102010706020507" pitchFamily="18" charset="2"/>
                <a:cs typeface="Times New Roman" panose="02020603050405020304" pitchFamily="18" charset="0"/>
                <a:sym typeface="Symbol" panose="05050102010706020507" pitchFamily="18" charset="2"/>
              </a:rPr>
              <a:t>1</a:t>
            </a:r>
            <a:r>
              <a:rPr lang="en-US" sz="2400"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(k)T</a:t>
            </a:r>
            <a:r>
              <a:rPr lang="en-US" sz="2400" dirty="0">
                <a:latin typeface="Times New Roman" panose="02020603050405020304" pitchFamily="18" charset="0"/>
                <a:cs typeface="Times New Roman" panose="02020603050405020304" pitchFamily="18" charset="0"/>
                <a:sym typeface="Symbol" panose="05050102010706020507" pitchFamily="18" charset="2"/>
              </a:rPr>
              <a:t> 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a:latin typeface="Times New Roman" panose="02020603050405020304" pitchFamily="18" charset="0"/>
                <a:cs typeface="Times New Roman" panose="02020603050405020304" pitchFamily="18" charset="0"/>
                <a:sym typeface="Symbol" panose="05050102010706020507" pitchFamily="18" charset="2"/>
              </a:rPr>
              <a:t>ii</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400" dirty="0">
                <a:latin typeface="Times New Roman" panose="02020603050405020304" pitchFamily="18" charset="0"/>
                <a:cs typeface="Times New Roman" panose="02020603050405020304" pitchFamily="18" charset="0"/>
              </a:rPr>
              <a:t> (X</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baseline="30000"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(t</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dirty="0">
                <a:solidFill>
                  <a:srgbClr val="00B0F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t ))</a:t>
            </a:r>
            <a:r>
              <a:rPr lang="en-US" sz="2400" baseline="-250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25443" y="2453425"/>
            <a:ext cx="12051697" cy="1384995"/>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Question: </a:t>
            </a:r>
            <a:r>
              <a:rPr lang="en-US" sz="2800" dirty="0">
                <a:latin typeface="Times New Roman" panose="02020603050405020304" pitchFamily="18" charset="0"/>
                <a:cs typeface="Times New Roman" panose="02020603050405020304" pitchFamily="18" charset="0"/>
              </a:rPr>
              <a:t>Wait a minute, how did we find </a:t>
            </a:r>
            <a:r>
              <a:rPr lang="en-US" sz="2800" b="1" dirty="0">
                <a:solidFill>
                  <a:srgbClr val="FF0000"/>
                </a:solidFill>
                <a:latin typeface="Times New Roman" panose="02020603050405020304" pitchFamily="18" charset="0"/>
                <a:cs typeface="Times New Roman" panose="02020603050405020304" pitchFamily="18" charset="0"/>
              </a:rPr>
              <a:t>w*</a:t>
            </a:r>
            <a:r>
              <a:rPr lang="en-US" sz="2800" dirty="0">
                <a:latin typeface="Times New Roman" panose="02020603050405020304" pitchFamily="18" charset="0"/>
                <a:cs typeface="Times New Roman" panose="02020603050405020304" pitchFamily="18" charset="0"/>
              </a:rPr>
              <a:t>? Previously we started with </a:t>
            </a:r>
            <a:r>
              <a:rPr lang="en-US" sz="2800" b="1" dirty="0" err="1">
                <a:latin typeface="Times New Roman" panose="02020603050405020304" pitchFamily="18" charset="0"/>
                <a:cs typeface="Times New Roman" panose="02020603050405020304" pitchFamily="18" charset="0"/>
              </a:rPr>
              <a:t>Xw</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then formed system of equations and measurements, then we used S.D to find </a:t>
            </a:r>
            <a:r>
              <a:rPr lang="en-US" sz="2800" b="1" dirty="0">
                <a:latin typeface="Times New Roman" panose="02020603050405020304" pitchFamily="18" charset="0"/>
                <a:cs typeface="Times New Roman" panose="02020603050405020304" pitchFamily="18" charset="0"/>
              </a:rPr>
              <a:t>w</a:t>
            </a:r>
          </a:p>
          <a:p>
            <a:r>
              <a:rPr lang="en-US" sz="2800" dirty="0">
                <a:latin typeface="Times New Roman" panose="02020603050405020304" pitchFamily="18" charset="0"/>
                <a:cs typeface="Times New Roman" panose="02020603050405020304" pitchFamily="18" charset="0"/>
              </a:rPr>
              <a:t>     that minimizes </a:t>
            </a:r>
            <a:r>
              <a:rPr lang="en-US" sz="2800" dirty="0">
                <a:latin typeface="Symbol" panose="05050102010706020507" pitchFamily="18" charset="2"/>
                <a:cs typeface="Times New Roman" panose="02020603050405020304" pitchFamily="18" charset="0"/>
              </a:rPr>
              <a:t> e</a:t>
            </a:r>
            <a:r>
              <a:rPr lang="en-US" sz="2800"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Xw</a:t>
            </a:r>
            <a:r>
              <a:rPr lang="en-US" sz="2800" b="1"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 </a:t>
            </a:r>
            <a:r>
              <a:rPr lang="en-US" sz="2800" baseline="-25000"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82913" y="4100544"/>
            <a:ext cx="1661032"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Answer:  </a:t>
            </a:r>
          </a:p>
        </p:txBody>
      </p:sp>
      <p:sp>
        <p:nvSpPr>
          <p:cNvPr id="31" name="TextBox 30"/>
          <p:cNvSpPr txBox="1"/>
          <p:nvPr/>
        </p:nvSpPr>
        <p:spPr>
          <a:xfrm>
            <a:off x="1874950" y="4117854"/>
            <a:ext cx="7132594"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Step 1: </a:t>
            </a:r>
            <a:r>
              <a:rPr lang="en-US" sz="2800" dirty="0">
                <a:latin typeface="Times New Roman" panose="02020603050405020304" pitchFamily="18" charset="0"/>
                <a:cs typeface="Times New Roman" panose="02020603050405020304" pitchFamily="18" charset="0"/>
              </a:rPr>
              <a:t>Expand </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w</a:t>
            </a:r>
            <a:r>
              <a:rPr lang="en-US" sz="2800" dirty="0">
                <a:latin typeface="Times New Roman" panose="02020603050405020304" pitchFamily="18" charset="0"/>
                <a:cs typeface="Times New Roman" panose="02020603050405020304" pitchFamily="18" charset="0"/>
              </a:rPr>
              <a:t>) in Taylor series about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28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9486892" y="4254432"/>
            <a:ext cx="2282997" cy="369332"/>
          </a:xfrm>
          <a:prstGeom prst="rect">
            <a:avLst/>
          </a:prstGeom>
          <a:noFill/>
        </p:spPr>
        <p:txBody>
          <a:bodyPr wrap="none" rtlCol="0">
            <a:spAutoFit/>
          </a:bodyPr>
          <a:lstStyle/>
          <a:p>
            <a:r>
              <a:rPr lang="en-US" dirty="0"/>
              <a:t>Assume O(</a:t>
            </a:r>
            <a:r>
              <a:rPr lang="en-US" dirty="0">
                <a:latin typeface="Symbol" panose="05050102010706020507" pitchFamily="18" charset="2"/>
              </a:rPr>
              <a:t>D</a:t>
            </a:r>
            <a:r>
              <a:rPr lang="en-US" dirty="0"/>
              <a:t>w</a:t>
            </a:r>
            <a:r>
              <a:rPr lang="en-US" baseline="-25000" dirty="0"/>
              <a:t>j</a:t>
            </a:r>
            <a:r>
              <a:rPr lang="en-US" baseline="30000" dirty="0"/>
              <a:t>3</a:t>
            </a:r>
            <a:r>
              <a:rPr lang="en-US" dirty="0"/>
              <a:t>) small</a:t>
            </a:r>
          </a:p>
        </p:txBody>
      </p:sp>
      <p:sp>
        <p:nvSpPr>
          <p:cNvPr id="35" name="TextBox 34"/>
          <p:cNvSpPr txBox="1"/>
          <p:nvPr/>
        </p:nvSpPr>
        <p:spPr>
          <a:xfrm>
            <a:off x="1255582" y="4722779"/>
            <a:ext cx="1058815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baseline="-250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½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S</a:t>
            </a:r>
            <a:r>
              <a:rPr lang="en-US" sz="3200" baseline="-25000" dirty="0" err="1">
                <a:latin typeface="Times New Roman" panose="02020603050405020304" pitchFamily="18" charset="0"/>
                <a:cs typeface="Times New Roman" panose="02020603050405020304" pitchFamily="18" charset="0"/>
              </a:rPr>
              <a:t>j</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a:latin typeface="Symbol" panose="05050102010706020507" pitchFamily="18" charset="2"/>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p>
        </p:txBody>
      </p:sp>
      <p:grpSp>
        <p:nvGrpSpPr>
          <p:cNvPr id="9" name="Group 8"/>
          <p:cNvGrpSpPr/>
          <p:nvPr/>
        </p:nvGrpSpPr>
        <p:grpSpPr>
          <a:xfrm>
            <a:off x="482913" y="5221705"/>
            <a:ext cx="1476686" cy="765633"/>
            <a:chOff x="482913" y="5221705"/>
            <a:chExt cx="1476686" cy="765633"/>
          </a:xfrm>
        </p:grpSpPr>
        <p:sp>
          <p:nvSpPr>
            <p:cNvPr id="6" name="TextBox 5"/>
            <p:cNvSpPr txBox="1"/>
            <p:nvPr/>
          </p:nvSpPr>
          <p:spPr>
            <a:xfrm>
              <a:off x="482913" y="5525673"/>
              <a:ext cx="1476686"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w=w</a:t>
              </a:r>
              <a:r>
                <a:rPr lang="en-US" sz="24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+dw</a:t>
              </a:r>
            </a:p>
          </p:txBody>
        </p:sp>
        <p:cxnSp>
          <p:nvCxnSpPr>
            <p:cNvPr id="8" name="Straight Arrow Connector 7"/>
            <p:cNvCxnSpPr/>
            <p:nvPr/>
          </p:nvCxnSpPr>
          <p:spPr>
            <a:xfrm flipV="1">
              <a:off x="778042" y="5221705"/>
              <a:ext cx="994611" cy="4892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1175014" y="4788751"/>
            <a:ext cx="881973" cy="584775"/>
          </a:xfrm>
          <a:prstGeom prst="rect">
            <a:avLst/>
          </a:prstGeom>
          <a:noFill/>
        </p:spPr>
        <p:txBody>
          <a:bodyPr wrap="none" rtlCol="0">
            <a:spAutoFit/>
          </a:bodyPr>
          <a:lstStyle/>
          <a:p>
            <a:r>
              <a:rPr lang="en-US" sz="3200" dirty="0"/>
              <a:t>+…..</a:t>
            </a:r>
          </a:p>
        </p:txBody>
      </p:sp>
      <p:sp>
        <p:nvSpPr>
          <p:cNvPr id="18" name="TextBox 17"/>
          <p:cNvSpPr txBox="1"/>
          <p:nvPr/>
        </p:nvSpPr>
        <p:spPr>
          <a:xfrm>
            <a:off x="7942989" y="5414773"/>
            <a:ext cx="3317511" cy="369332"/>
          </a:xfrm>
          <a:prstGeom prst="rect">
            <a:avLst/>
          </a:prstGeom>
          <a:noFill/>
        </p:spPr>
        <p:txBody>
          <a:bodyPr wrap="none" rtlCol="0">
            <a:spAutoFit/>
          </a:bodyPr>
          <a:lstStyle/>
          <a:p>
            <a:r>
              <a:rPr lang="en-US" dirty="0"/>
              <a:t>Now we use 2</a:t>
            </a:r>
            <a:r>
              <a:rPr lang="en-US" baseline="30000" dirty="0"/>
              <a:t>nd</a:t>
            </a:r>
            <a:r>
              <a:rPr lang="en-US" dirty="0"/>
              <a:t>-order derivatives</a:t>
            </a:r>
          </a:p>
        </p:txBody>
      </p:sp>
      <p:sp>
        <p:nvSpPr>
          <p:cNvPr id="7" name="TextBox 6"/>
          <p:cNvSpPr txBox="1"/>
          <p:nvPr/>
        </p:nvSpPr>
        <p:spPr>
          <a:xfrm>
            <a:off x="9873916" y="96253"/>
            <a:ext cx="2274469" cy="369332"/>
          </a:xfrm>
          <a:prstGeom prst="rect">
            <a:avLst/>
          </a:prstGeom>
          <a:noFill/>
        </p:spPr>
        <p:txBody>
          <a:bodyPr wrap="none" rtlCol="0">
            <a:spAutoFit/>
          </a:bodyPr>
          <a:lstStyle/>
          <a:p>
            <a:r>
              <a:rPr lang="en-US" dirty="0"/>
              <a:t>Sunday ended Sept 13</a:t>
            </a:r>
          </a:p>
        </p:txBody>
      </p:sp>
      <p:grpSp>
        <p:nvGrpSpPr>
          <p:cNvPr id="20" name="Group 19"/>
          <p:cNvGrpSpPr/>
          <p:nvPr/>
        </p:nvGrpSpPr>
        <p:grpSpPr>
          <a:xfrm>
            <a:off x="2081539" y="5466347"/>
            <a:ext cx="2497781" cy="1646265"/>
            <a:chOff x="9517000" y="322243"/>
            <a:chExt cx="2497781" cy="1646265"/>
          </a:xfrm>
        </p:grpSpPr>
        <p:pic>
          <p:nvPicPr>
            <p:cNvPr id="21" name="Picture 20"/>
            <p:cNvPicPr>
              <a:picLocks noChangeAspect="1"/>
            </p:cNvPicPr>
            <p:nvPr/>
          </p:nvPicPr>
          <p:blipFill>
            <a:blip r:embed="rId2"/>
            <a:stretch>
              <a:fillRect/>
            </a:stretch>
          </p:blipFill>
          <p:spPr>
            <a:xfrm>
              <a:off x="9517000" y="322243"/>
              <a:ext cx="2497781" cy="1646265"/>
            </a:xfrm>
            <a:prstGeom prst="rect">
              <a:avLst/>
            </a:prstGeom>
          </p:spPr>
        </p:pic>
        <p:sp>
          <p:nvSpPr>
            <p:cNvPr id="22" name="TextBox 21"/>
            <p:cNvSpPr txBox="1"/>
            <p:nvPr/>
          </p:nvSpPr>
          <p:spPr>
            <a:xfrm>
              <a:off x="9528051" y="1630773"/>
              <a:ext cx="570454" cy="276999"/>
            </a:xfrm>
            <a:prstGeom prst="rect">
              <a:avLst/>
            </a:prstGeom>
            <a:solidFill>
              <a:srgbClr val="3366FF"/>
            </a:solidFill>
          </p:spPr>
          <p:txBody>
            <a:bodyPr wrap="square" rtlCol="0">
              <a:spAutoFit/>
            </a:bodyPr>
            <a:lstStyle/>
            <a:p>
              <a:r>
                <a:rPr lang="en-US" sz="1200" dirty="0">
                  <a:solidFill>
                    <a:srgbClr val="FFFF00"/>
                  </a:solidFill>
                </a:rPr>
                <a:t>  w</a:t>
              </a:r>
              <a:r>
                <a:rPr lang="en-US" sz="1200" baseline="-25000" dirty="0">
                  <a:solidFill>
                    <a:srgbClr val="FFFF00"/>
                  </a:solidFill>
                </a:rPr>
                <a:t>2       </a:t>
              </a:r>
              <a:endParaRPr lang="en-US" sz="1200" dirty="0">
                <a:solidFill>
                  <a:srgbClr val="FFFF00"/>
                </a:solidFill>
              </a:endParaRPr>
            </a:p>
          </p:txBody>
        </p:sp>
        <p:sp>
          <p:nvSpPr>
            <p:cNvPr id="23" name="TextBox 22"/>
            <p:cNvSpPr txBox="1"/>
            <p:nvPr/>
          </p:nvSpPr>
          <p:spPr>
            <a:xfrm>
              <a:off x="11382398" y="1609850"/>
              <a:ext cx="396315" cy="283750"/>
            </a:xfrm>
            <a:prstGeom prst="rect">
              <a:avLst/>
            </a:prstGeom>
            <a:solidFill>
              <a:srgbClr val="3366FF"/>
            </a:solidFill>
          </p:spPr>
          <p:txBody>
            <a:bodyPr wrap="square" rtlCol="0">
              <a:spAutoFit/>
            </a:bodyPr>
            <a:lstStyle/>
            <a:p>
              <a:r>
                <a:rPr lang="en-US" sz="1200" dirty="0">
                  <a:solidFill>
                    <a:srgbClr val="FFFF00"/>
                  </a:solidFill>
                </a:rPr>
                <a:t>w</a:t>
              </a:r>
              <a:r>
                <a:rPr lang="en-US" sz="1200" baseline="-25000" dirty="0">
                  <a:solidFill>
                    <a:srgbClr val="FFFF00"/>
                  </a:solidFill>
                </a:rPr>
                <a:t>1</a:t>
              </a:r>
              <a:endParaRPr lang="en-US" sz="1200" dirty="0">
                <a:solidFill>
                  <a:srgbClr val="FFFF00"/>
                </a:solidFill>
              </a:endParaRPr>
            </a:p>
          </p:txBody>
        </p:sp>
        <p:sp>
          <p:nvSpPr>
            <p:cNvPr id="24" name="TextBox 23"/>
            <p:cNvSpPr txBox="1"/>
            <p:nvPr/>
          </p:nvSpPr>
          <p:spPr>
            <a:xfrm>
              <a:off x="10290585" y="878755"/>
              <a:ext cx="396315" cy="283750"/>
            </a:xfrm>
            <a:prstGeom prst="rect">
              <a:avLst/>
            </a:prstGeom>
            <a:solidFill>
              <a:srgbClr val="3366FF"/>
            </a:solid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1200" b="1" baseline="-25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0980396" y="1275514"/>
              <a:ext cx="243915" cy="152400"/>
            </a:xfrm>
            <a:prstGeom prst="rect">
              <a:avLst/>
            </a:prstGeom>
            <a:solidFill>
              <a:srgbClr val="3366FF"/>
            </a:solidFill>
          </p:spPr>
          <p:txBody>
            <a:bodyPr wrap="square" rtlCol="0">
              <a:spAutoFit/>
            </a:bodyPr>
            <a:lstStyle/>
            <a:p>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10980396" y="1230508"/>
              <a:ext cx="396315" cy="283750"/>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1200"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4718146" y="3288913"/>
            <a:ext cx="7609776"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Why not d</a:t>
            </a:r>
            <a:r>
              <a:rPr lang="en-US" sz="2800" dirty="0">
                <a:solidFill>
                  <a:srgbClr val="FF0000"/>
                </a:solidFill>
                <a:latin typeface="Symbol" panose="05050102010706020507" pitchFamily="18" charset="2"/>
                <a:cs typeface="Times New Roman" panose="02020603050405020304" pitchFamily="18" charset="0"/>
              </a:rPr>
              <a:t>e</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d</a:t>
            </a:r>
            <a:r>
              <a:rPr lang="en-US" sz="2800" b="1" dirty="0" err="1">
                <a:solidFill>
                  <a:srgbClr val="FF0000"/>
                </a:solidFill>
                <a:latin typeface="Times New Roman" panose="02020603050405020304" pitchFamily="18" charset="0"/>
                <a:cs typeface="Times New Roman" panose="02020603050405020304" pitchFamily="18" charset="0"/>
              </a:rPr>
              <a:t>w</a:t>
            </a:r>
            <a:r>
              <a:rPr lang="en-US" sz="2800" dirty="0">
                <a:solidFill>
                  <a:srgbClr val="FF0000"/>
                </a:solidFill>
                <a:latin typeface="Times New Roman" panose="02020603050405020304" pitchFamily="18" charset="0"/>
                <a:cs typeface="Times New Roman" panose="02020603050405020304" pitchFamily="18" charset="0"/>
              </a:rPr>
              <a:t>=0</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Solve linear system to get </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w*</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5" grpId="0"/>
      <p:bldP spid="35" grpId="0"/>
      <p:bldP spid="10" grpId="0"/>
      <p:bldP spid="1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71440" y="1815172"/>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482913" y="4100544"/>
            <a:ext cx="11133088" cy="1207010"/>
            <a:chOff x="482913" y="4100544"/>
            <a:chExt cx="11133088" cy="1207010"/>
          </a:xfrm>
        </p:grpSpPr>
        <p:sp>
          <p:nvSpPr>
            <p:cNvPr id="30" name="TextBox 29"/>
            <p:cNvSpPr txBox="1"/>
            <p:nvPr/>
          </p:nvSpPr>
          <p:spPr>
            <a:xfrm>
              <a:off x="482913" y="4100544"/>
              <a:ext cx="1661032"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Answer:  </a:t>
              </a:r>
            </a:p>
          </p:txBody>
        </p:sp>
        <p:sp>
          <p:nvSpPr>
            <p:cNvPr id="31" name="TextBox 30"/>
            <p:cNvSpPr txBox="1"/>
            <p:nvPr/>
          </p:nvSpPr>
          <p:spPr>
            <a:xfrm>
              <a:off x="1874950" y="4117854"/>
              <a:ext cx="7132594"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Step 1: </a:t>
              </a:r>
              <a:r>
                <a:rPr lang="en-US" sz="2800" dirty="0">
                  <a:latin typeface="Times New Roman" panose="02020603050405020304" pitchFamily="18" charset="0"/>
                  <a:cs typeface="Times New Roman" panose="02020603050405020304" pitchFamily="18" charset="0"/>
                </a:rPr>
                <a:t>Expand </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w</a:t>
              </a:r>
              <a:r>
                <a:rPr lang="en-US" sz="2800" dirty="0">
                  <a:latin typeface="Times New Roman" panose="02020603050405020304" pitchFamily="18" charset="0"/>
                  <a:cs typeface="Times New Roman" panose="02020603050405020304" pitchFamily="18" charset="0"/>
                </a:rPr>
                <a:t>) in Taylor series about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28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9486892" y="4254432"/>
              <a:ext cx="2129109" cy="369332"/>
            </a:xfrm>
            <a:prstGeom prst="rect">
              <a:avLst/>
            </a:prstGeom>
            <a:noFill/>
          </p:spPr>
          <p:txBody>
            <a:bodyPr wrap="none" rtlCol="0">
              <a:spAutoFit/>
            </a:bodyPr>
            <a:lstStyle/>
            <a:p>
              <a:r>
                <a:rPr lang="en-US" dirty="0"/>
                <a:t>Assume O(</a:t>
              </a:r>
              <a:r>
                <a:rPr lang="en-US" dirty="0">
                  <a:latin typeface="Symbol" panose="05050102010706020507" pitchFamily="18" charset="2"/>
                </a:rPr>
                <a:t>D</a:t>
              </a:r>
              <a:r>
                <a:rPr lang="en-US" dirty="0"/>
                <a:t>x</a:t>
              </a:r>
              <a:r>
                <a:rPr lang="en-US" baseline="30000" dirty="0"/>
                <a:t>3</a:t>
              </a:r>
              <a:r>
                <a:rPr lang="en-US" dirty="0"/>
                <a:t>) small</a:t>
              </a:r>
            </a:p>
          </p:txBody>
        </p:sp>
        <p:sp>
          <p:nvSpPr>
            <p:cNvPr id="35" name="TextBox 34"/>
            <p:cNvSpPr txBox="1"/>
            <p:nvPr/>
          </p:nvSpPr>
          <p:spPr>
            <a:xfrm>
              <a:off x="1255582" y="4722779"/>
              <a:ext cx="10213052"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baseline="-250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baseline="-250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½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S</a:t>
              </a:r>
              <a:r>
                <a:rPr lang="en-US" sz="3200" baseline="-25000" dirty="0" err="1">
                  <a:latin typeface="Times New Roman" panose="02020603050405020304" pitchFamily="18" charset="0"/>
                  <a:cs typeface="Times New Roman" panose="02020603050405020304" pitchFamily="18" charset="0"/>
                </a:rPr>
                <a:t>j</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a:latin typeface="Symbol" panose="05050102010706020507" pitchFamily="18" charset="2"/>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59302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07407E-6 L -0.00156 -0.14144 " pathEditMode="relative" rAng="0" ptsTypes="AA">
                                      <p:cBhvr>
                                        <p:cTn id="6" dur="2000" fill="hold"/>
                                        <p:tgtEl>
                                          <p:spTgt spid="3"/>
                                        </p:tgtEl>
                                        <p:attrNameLst>
                                          <p:attrName>ppt_x</p:attrName>
                                          <p:attrName>ppt_y</p:attrName>
                                        </p:attrNameLst>
                                      </p:cBhvr>
                                      <p:rCtr x="-78" y="-708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198 -0.0287 L 0.0198 -0.3787 " pathEditMode="relative" rAng="0" ptsTypes="AA">
                                      <p:cBhvr>
                                        <p:cTn id="10" dur="2000" fill="hold"/>
                                        <p:tgtEl>
                                          <p:spTgt spid="6"/>
                                        </p:tgtEl>
                                        <p:attrNameLst>
                                          <p:attrName>ppt_x</p:attrName>
                                          <p:attrName>ppt_y</p:attrName>
                                        </p:attrNameLst>
                                      </p:cBhvr>
                                      <p:rCtr x="0" y="-1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57303" y="1020630"/>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516045" y="1894247"/>
            <a:ext cx="11088313" cy="1207010"/>
            <a:chOff x="482913" y="4100544"/>
            <a:chExt cx="11088313" cy="1207010"/>
          </a:xfrm>
        </p:grpSpPr>
        <p:sp>
          <p:nvSpPr>
            <p:cNvPr id="22" name="TextBox 21"/>
            <p:cNvSpPr txBox="1"/>
            <p:nvPr/>
          </p:nvSpPr>
          <p:spPr>
            <a:xfrm>
              <a:off x="482913" y="4100544"/>
              <a:ext cx="1661032"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Answer:  </a:t>
              </a:r>
            </a:p>
          </p:txBody>
        </p:sp>
        <p:sp>
          <p:nvSpPr>
            <p:cNvPr id="23" name="TextBox 22"/>
            <p:cNvSpPr txBox="1"/>
            <p:nvPr/>
          </p:nvSpPr>
          <p:spPr>
            <a:xfrm>
              <a:off x="1874950" y="4117854"/>
              <a:ext cx="7132594"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Step 1: </a:t>
              </a:r>
              <a:r>
                <a:rPr lang="en-US" sz="2800" dirty="0">
                  <a:latin typeface="Times New Roman" panose="02020603050405020304" pitchFamily="18" charset="0"/>
                  <a:cs typeface="Times New Roman" panose="02020603050405020304" pitchFamily="18" charset="0"/>
                </a:rPr>
                <a:t>Expand </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w</a:t>
              </a:r>
              <a:r>
                <a:rPr lang="en-US" sz="2800" dirty="0">
                  <a:latin typeface="Times New Roman" panose="02020603050405020304" pitchFamily="18" charset="0"/>
                  <a:cs typeface="Times New Roman" panose="02020603050405020304" pitchFamily="18" charset="0"/>
                </a:rPr>
                <a:t>) in Taylor series about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28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sp>
          <p:nvSpPr>
            <p:cNvPr id="25" name="TextBox 24"/>
            <p:cNvSpPr txBox="1"/>
            <p:nvPr/>
          </p:nvSpPr>
          <p:spPr>
            <a:xfrm>
              <a:off x="1255582" y="4722779"/>
              <a:ext cx="10315644"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baseline="-250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baseline="-250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½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S</a:t>
              </a:r>
              <a:r>
                <a:rPr lang="en-US" sz="3200" baseline="-25000" dirty="0" err="1">
                  <a:latin typeface="Times New Roman" panose="02020603050405020304" pitchFamily="18" charset="0"/>
                  <a:cs typeface="Times New Roman" panose="02020603050405020304" pitchFamily="18" charset="0"/>
                </a:rPr>
                <a:t>j</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a:latin typeface="Symbol" panose="05050102010706020507" pitchFamily="18" charset="2"/>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p>
          </p:txBody>
        </p:sp>
      </p:grpSp>
      <p:grpSp>
        <p:nvGrpSpPr>
          <p:cNvPr id="26" name="Group 25"/>
          <p:cNvGrpSpPr/>
          <p:nvPr/>
        </p:nvGrpSpPr>
        <p:grpSpPr>
          <a:xfrm>
            <a:off x="1164460" y="3135086"/>
            <a:ext cx="5521045" cy="677814"/>
            <a:chOff x="1131328" y="4100544"/>
            <a:chExt cx="5521045" cy="677814"/>
          </a:xfrm>
        </p:grpSpPr>
        <p:sp>
          <p:nvSpPr>
            <p:cNvPr id="27" name="TextBox 26"/>
            <p:cNvSpPr txBox="1"/>
            <p:nvPr/>
          </p:nvSpPr>
          <p:spPr>
            <a:xfrm>
              <a:off x="1131328" y="4100544"/>
              <a:ext cx="364202"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  </a:t>
              </a:r>
            </a:p>
          </p:txBody>
        </p:sp>
        <p:sp>
          <p:nvSpPr>
            <p:cNvPr id="28" name="TextBox 27"/>
            <p:cNvSpPr txBox="1"/>
            <p:nvPr/>
          </p:nvSpPr>
          <p:spPr>
            <a:xfrm>
              <a:off x="2051433" y="4255138"/>
              <a:ext cx="4600940"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Step 2: </a:t>
              </a:r>
              <a:r>
                <a:rPr lang="en-US" sz="2800" dirty="0">
                  <a:latin typeface="Times New Roman" panose="02020603050405020304" pitchFamily="18" charset="0"/>
                  <a:cs typeface="Times New Roman" panose="02020603050405020304" pitchFamily="18" charset="0"/>
                </a:rPr>
                <a:t>Matrix-vector notation</a:t>
              </a:r>
            </a:p>
          </p:txBody>
        </p:sp>
      </p:grpSp>
      <p:grpSp>
        <p:nvGrpSpPr>
          <p:cNvPr id="67" name="Group 66"/>
          <p:cNvGrpSpPr/>
          <p:nvPr/>
        </p:nvGrpSpPr>
        <p:grpSpPr>
          <a:xfrm>
            <a:off x="38170" y="4399961"/>
            <a:ext cx="4455835" cy="2460727"/>
            <a:chOff x="38170" y="4399961"/>
            <a:chExt cx="4455835" cy="2460727"/>
          </a:xfrm>
        </p:grpSpPr>
        <p:sp>
          <p:nvSpPr>
            <p:cNvPr id="2" name="Rectangle 1"/>
            <p:cNvSpPr/>
            <p:nvPr/>
          </p:nvSpPr>
          <p:spPr>
            <a:xfrm>
              <a:off x="3037620" y="4399961"/>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34" name="Rectangle 33"/>
            <p:cNvSpPr/>
            <p:nvPr/>
          </p:nvSpPr>
          <p:spPr>
            <a:xfrm>
              <a:off x="3057496" y="4798029"/>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36" name="Rectangle 35"/>
            <p:cNvSpPr/>
            <p:nvPr/>
          </p:nvSpPr>
          <p:spPr>
            <a:xfrm>
              <a:off x="3077372" y="6113681"/>
              <a:ext cx="1319592"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w</a:t>
              </a:r>
              <a:r>
                <a:rPr lang="en-US" sz="2800" baseline="-25000" dirty="0" err="1">
                  <a:latin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7" name="TextBox 6"/>
            <p:cNvSpPr txBox="1"/>
            <p:nvPr/>
          </p:nvSpPr>
          <p:spPr>
            <a:xfrm>
              <a:off x="3552823" y="4923181"/>
              <a:ext cx="276038" cy="1384995"/>
            </a:xfrm>
            <a:prstGeom prst="rect">
              <a:avLst/>
            </a:prstGeom>
            <a:noFill/>
          </p:spPr>
          <p:txBody>
            <a:bodyPr wrap="none" rtlCol="0">
              <a:spAutoFit/>
            </a:bodyPr>
            <a:lstStyle/>
            <a:p>
              <a:r>
                <a:rPr lang="en-US" sz="2800" dirty="0"/>
                <a:t>.</a:t>
              </a:r>
            </a:p>
            <a:p>
              <a:r>
                <a:rPr lang="en-US" sz="2800" dirty="0"/>
                <a:t>.</a:t>
              </a:r>
            </a:p>
            <a:p>
              <a:r>
                <a:rPr lang="en-US" sz="2800" dirty="0"/>
                <a:t>.</a:t>
              </a:r>
            </a:p>
          </p:txBody>
        </p:sp>
        <p:grpSp>
          <p:nvGrpSpPr>
            <p:cNvPr id="61" name="Group 60"/>
            <p:cNvGrpSpPr/>
            <p:nvPr/>
          </p:nvGrpSpPr>
          <p:grpSpPr>
            <a:xfrm>
              <a:off x="38170" y="4399961"/>
              <a:ext cx="4455835" cy="2460727"/>
              <a:chOff x="38170" y="4399961"/>
              <a:chExt cx="4455835" cy="2460727"/>
            </a:xfrm>
          </p:grpSpPr>
          <p:sp>
            <p:nvSpPr>
              <p:cNvPr id="8" name="Double Brace 7"/>
              <p:cNvSpPr/>
              <p:nvPr/>
            </p:nvSpPr>
            <p:spPr>
              <a:xfrm>
                <a:off x="2847926" y="4399961"/>
                <a:ext cx="1646079" cy="2460727"/>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38170" y="4516541"/>
                <a:ext cx="2838601" cy="543098"/>
                <a:chOff x="1346561" y="4386373"/>
                <a:chExt cx="2838601" cy="543098"/>
              </a:xfrm>
            </p:grpSpPr>
            <p:sp>
              <p:nvSpPr>
                <p:cNvPr id="9" name="TextBox 8"/>
                <p:cNvSpPr txBox="1"/>
                <p:nvPr/>
              </p:nvSpPr>
              <p:spPr>
                <a:xfrm>
                  <a:off x="1426073" y="4386373"/>
                  <a:ext cx="2759089" cy="523220"/>
                </a:xfrm>
                <a:prstGeom prst="rect">
                  <a:avLst/>
                </a:prstGeom>
                <a:noFill/>
              </p:spPr>
              <p:txBody>
                <a:bodyPr wrap="none" rtlCol="0">
                  <a:spAutoFit/>
                </a:bodyPr>
                <a:lstStyle/>
                <a:p>
                  <a:r>
                    <a:rPr lang="en-US" sz="2800" dirty="0">
                      <a:latin typeface="Symbol" panose="05050102010706020507" pitchFamily="18" charset="2"/>
                    </a:rPr>
                    <a:t>D</a:t>
                  </a:r>
                  <a:r>
                    <a:rPr lang="en-US" sz="2800" dirty="0">
                      <a:latin typeface="Times New Roman" panose="02020603050405020304" pitchFamily="18" charset="0"/>
                      <a:cs typeface="Times New Roman" panose="02020603050405020304" pitchFamily="18" charset="0"/>
                    </a:rPr>
                    <a:t>w</a:t>
                  </a:r>
                  <a:r>
                    <a:rPr lang="en-US" sz="2800" baseline="-25000" dirty="0"/>
                    <a:t>1 </a:t>
                  </a:r>
                  <a:r>
                    <a:rPr lang="en-US" sz="2800" dirty="0" err="1">
                      <a:latin typeface="Symbol" panose="05050102010706020507" pitchFamily="18" charset="2"/>
                    </a:rPr>
                    <a:t>D</a:t>
                  </a:r>
                  <a:r>
                    <a:rPr lang="en-US" sz="2800" dirty="0" err="1">
                      <a:latin typeface="Times New Roman" panose="02020603050405020304" pitchFamily="18" charset="0"/>
                      <a:cs typeface="Times New Roman" panose="02020603050405020304" pitchFamily="18" charset="0"/>
                    </a:rPr>
                    <a:t>w</a:t>
                  </a:r>
                  <a:r>
                    <a:rPr lang="en-US" sz="2800" baseline="-25000" dirty="0" err="1"/>
                    <a:t>1</a:t>
                  </a:r>
                  <a:r>
                    <a:rPr lang="en-US" sz="2800" dirty="0"/>
                    <a:t> …..</a:t>
                  </a:r>
                  <a:r>
                    <a:rPr lang="en-US" sz="2800" dirty="0">
                      <a:latin typeface="Symbol" panose="05050102010706020507" pitchFamily="18" charset="2"/>
                    </a:rPr>
                    <a:t> </a:t>
                  </a:r>
                  <a:r>
                    <a:rPr lang="en-US" sz="2800" dirty="0" err="1">
                      <a:latin typeface="Symbol" panose="05050102010706020507" pitchFamily="18" charset="2"/>
                    </a:rPr>
                    <a:t>D</a:t>
                  </a:r>
                  <a:r>
                    <a:rPr lang="en-US" sz="2800" dirty="0" err="1">
                      <a:latin typeface="Times New Roman" panose="02020603050405020304" pitchFamily="18" charset="0"/>
                      <a:cs typeface="Times New Roman" panose="02020603050405020304" pitchFamily="18" charset="0"/>
                    </a:rPr>
                    <a:t>w</a:t>
                  </a:r>
                  <a:r>
                    <a:rPr lang="en-US" sz="2800" baseline="-25000" dirty="0" err="1"/>
                    <a:t>N</a:t>
                  </a:r>
                  <a:r>
                    <a:rPr lang="en-US" sz="2800" dirty="0"/>
                    <a:t> </a:t>
                  </a:r>
                </a:p>
              </p:txBody>
            </p:sp>
            <p:sp>
              <p:nvSpPr>
                <p:cNvPr id="10" name="Double Brace 9"/>
                <p:cNvSpPr/>
                <p:nvPr/>
              </p:nvSpPr>
              <p:spPr>
                <a:xfrm>
                  <a:off x="1346561" y="4397273"/>
                  <a:ext cx="2811782" cy="532198"/>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55" name="Rectangle 54"/>
          <p:cNvSpPr/>
          <p:nvPr/>
        </p:nvSpPr>
        <p:spPr>
          <a:xfrm>
            <a:off x="1346561" y="3931766"/>
            <a:ext cx="915635" cy="584775"/>
          </a:xfrm>
          <a:prstGeom prst="rect">
            <a:avLst/>
          </a:prstGeom>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endParaRPr lang="en-US" sz="3200" dirty="0"/>
          </a:p>
        </p:txBody>
      </p:sp>
      <p:sp>
        <p:nvSpPr>
          <p:cNvPr id="57" name="Rectangle 56"/>
          <p:cNvSpPr/>
          <p:nvPr/>
        </p:nvSpPr>
        <p:spPr>
          <a:xfrm>
            <a:off x="2412447" y="3765126"/>
            <a:ext cx="2832827"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Nx1</a:t>
            </a:r>
            <a:r>
              <a:rPr lang="en-US" sz="3200" b="1" dirty="0">
                <a:latin typeface="Symbol" panose="05050102010706020507" pitchFamily="18" charset="2"/>
              </a:rPr>
              <a:t> g </a:t>
            </a:r>
            <a:r>
              <a:rPr lang="en-US" sz="3200" dirty="0">
                <a:latin typeface="Symbol" panose="05050102010706020507" pitchFamily="18" charset="2"/>
              </a:rPr>
              <a:t>=</a:t>
            </a:r>
            <a:r>
              <a:rPr lang="en-US" sz="3200" dirty="0">
                <a:latin typeface="Times New Roman" panose="02020603050405020304" pitchFamily="18" charset="0"/>
                <a:cs typeface="Times New Roman" panose="02020603050405020304" pitchFamily="18" charset="0"/>
              </a:rPr>
              <a:t>gradient</a:t>
            </a:r>
          </a:p>
        </p:txBody>
      </p:sp>
      <p:grpSp>
        <p:nvGrpSpPr>
          <p:cNvPr id="62" name="Group 61"/>
          <p:cNvGrpSpPr/>
          <p:nvPr/>
        </p:nvGrpSpPr>
        <p:grpSpPr>
          <a:xfrm>
            <a:off x="4658134" y="4284217"/>
            <a:ext cx="7513847" cy="2495634"/>
            <a:chOff x="4658134" y="4284217"/>
            <a:chExt cx="7513847" cy="2495634"/>
          </a:xfrm>
        </p:grpSpPr>
        <p:grpSp>
          <p:nvGrpSpPr>
            <p:cNvPr id="56" name="Group 55"/>
            <p:cNvGrpSpPr/>
            <p:nvPr/>
          </p:nvGrpSpPr>
          <p:grpSpPr>
            <a:xfrm>
              <a:off x="5474379" y="4284217"/>
              <a:ext cx="6034404" cy="2495634"/>
              <a:chOff x="5856768" y="4225908"/>
              <a:chExt cx="6034404" cy="2495634"/>
            </a:xfrm>
          </p:grpSpPr>
          <p:sp>
            <p:nvSpPr>
              <p:cNvPr id="12" name="Rectangle 11"/>
              <p:cNvSpPr/>
              <p:nvPr/>
            </p:nvSpPr>
            <p:spPr>
              <a:xfrm>
                <a:off x="5959381" y="4260815"/>
                <a:ext cx="123944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37" name="Rectangle 36"/>
              <p:cNvSpPr/>
              <p:nvPr/>
            </p:nvSpPr>
            <p:spPr>
              <a:xfrm>
                <a:off x="7724440" y="4832696"/>
                <a:ext cx="123944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38" name="Rectangle 37"/>
              <p:cNvSpPr/>
              <p:nvPr/>
            </p:nvSpPr>
            <p:spPr>
              <a:xfrm>
                <a:off x="10379666" y="6236145"/>
                <a:ext cx="128432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39" name="Rectangle 38"/>
              <p:cNvSpPr/>
              <p:nvPr/>
            </p:nvSpPr>
            <p:spPr>
              <a:xfrm>
                <a:off x="7498090" y="4271714"/>
                <a:ext cx="1614545"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endParaRPr lang="en-US" sz="2400" dirty="0"/>
              </a:p>
            </p:txBody>
          </p:sp>
          <p:sp>
            <p:nvSpPr>
              <p:cNvPr id="40" name="Rectangle 39"/>
              <p:cNvSpPr/>
              <p:nvPr/>
            </p:nvSpPr>
            <p:spPr>
              <a:xfrm>
                <a:off x="10227598" y="4291592"/>
                <a:ext cx="16594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endParaRPr lang="en-US" sz="2400" dirty="0"/>
              </a:p>
            </p:txBody>
          </p:sp>
          <p:sp>
            <p:nvSpPr>
              <p:cNvPr id="41" name="Rectangle 40"/>
              <p:cNvSpPr/>
              <p:nvPr/>
            </p:nvSpPr>
            <p:spPr>
              <a:xfrm>
                <a:off x="5856768" y="4799640"/>
                <a:ext cx="1614545"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endParaRPr lang="en-US" sz="2400" dirty="0"/>
              </a:p>
            </p:txBody>
          </p:sp>
          <p:sp>
            <p:nvSpPr>
              <p:cNvPr id="42" name="Rectangle 41"/>
              <p:cNvSpPr/>
              <p:nvPr/>
            </p:nvSpPr>
            <p:spPr>
              <a:xfrm>
                <a:off x="5916402" y="6179040"/>
                <a:ext cx="16594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endParaRPr lang="en-US" sz="2400" dirty="0"/>
              </a:p>
            </p:txBody>
          </p:sp>
          <p:sp>
            <p:nvSpPr>
              <p:cNvPr id="43" name="Rectangle 42"/>
              <p:cNvSpPr/>
              <p:nvPr/>
            </p:nvSpPr>
            <p:spPr>
              <a:xfrm>
                <a:off x="10231743" y="4788667"/>
                <a:ext cx="16594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endParaRPr lang="en-US" sz="2400" dirty="0"/>
              </a:p>
            </p:txBody>
          </p:sp>
          <p:sp>
            <p:nvSpPr>
              <p:cNvPr id="44" name="TextBox 43"/>
              <p:cNvSpPr txBox="1"/>
              <p:nvPr/>
            </p:nvSpPr>
            <p:spPr>
              <a:xfrm>
                <a:off x="6547486" y="4950960"/>
                <a:ext cx="276038" cy="1384995"/>
              </a:xfrm>
              <a:prstGeom prst="rect">
                <a:avLst/>
              </a:prstGeom>
              <a:noFill/>
            </p:spPr>
            <p:txBody>
              <a:bodyPr wrap="none" rtlCol="0">
                <a:spAutoFit/>
              </a:bodyPr>
              <a:lstStyle/>
              <a:p>
                <a:r>
                  <a:rPr lang="en-US" sz="2800" dirty="0"/>
                  <a:t>.</a:t>
                </a:r>
              </a:p>
              <a:p>
                <a:r>
                  <a:rPr lang="en-US" sz="2800" dirty="0"/>
                  <a:t>.</a:t>
                </a:r>
              </a:p>
              <a:p>
                <a:r>
                  <a:rPr lang="en-US" sz="2800" dirty="0"/>
                  <a:t>.</a:t>
                </a:r>
              </a:p>
            </p:txBody>
          </p:sp>
          <p:sp>
            <p:nvSpPr>
              <p:cNvPr id="45" name="TextBox 44"/>
              <p:cNvSpPr txBox="1"/>
              <p:nvPr/>
            </p:nvSpPr>
            <p:spPr>
              <a:xfrm>
                <a:off x="10913731" y="4919105"/>
                <a:ext cx="276038" cy="1384995"/>
              </a:xfrm>
              <a:prstGeom prst="rect">
                <a:avLst/>
              </a:prstGeom>
              <a:noFill/>
            </p:spPr>
            <p:txBody>
              <a:bodyPr wrap="none" rtlCol="0">
                <a:spAutoFit/>
              </a:bodyPr>
              <a:lstStyle/>
              <a:p>
                <a:r>
                  <a:rPr lang="en-US" sz="2800" dirty="0"/>
                  <a:t>.</a:t>
                </a:r>
              </a:p>
              <a:p>
                <a:r>
                  <a:rPr lang="en-US" sz="2800" dirty="0"/>
                  <a:t>.</a:t>
                </a:r>
              </a:p>
              <a:p>
                <a:r>
                  <a:rPr lang="en-US" sz="2800" dirty="0"/>
                  <a:t>.</a:t>
                </a:r>
              </a:p>
            </p:txBody>
          </p:sp>
          <p:sp>
            <p:nvSpPr>
              <p:cNvPr id="46" name="TextBox 45"/>
              <p:cNvSpPr txBox="1"/>
              <p:nvPr/>
            </p:nvSpPr>
            <p:spPr>
              <a:xfrm>
                <a:off x="9112635" y="4225908"/>
                <a:ext cx="1031051" cy="523220"/>
              </a:xfrm>
              <a:prstGeom prst="rect">
                <a:avLst/>
              </a:prstGeom>
              <a:noFill/>
            </p:spPr>
            <p:txBody>
              <a:bodyPr wrap="none" rtlCol="0">
                <a:spAutoFit/>
              </a:bodyPr>
              <a:lstStyle/>
              <a:p>
                <a:r>
                  <a:rPr lang="en-US" sz="2800" dirty="0"/>
                  <a:t>.   .    .</a:t>
                </a:r>
              </a:p>
            </p:txBody>
          </p:sp>
          <p:sp>
            <p:nvSpPr>
              <p:cNvPr id="47" name="TextBox 46"/>
              <p:cNvSpPr txBox="1"/>
              <p:nvPr/>
            </p:nvSpPr>
            <p:spPr>
              <a:xfrm>
                <a:off x="9156791" y="4689350"/>
                <a:ext cx="1031051" cy="523220"/>
              </a:xfrm>
              <a:prstGeom prst="rect">
                <a:avLst/>
              </a:prstGeom>
              <a:noFill/>
            </p:spPr>
            <p:txBody>
              <a:bodyPr wrap="none" rtlCol="0">
                <a:spAutoFit/>
              </a:bodyPr>
              <a:lstStyle/>
              <a:p>
                <a:r>
                  <a:rPr lang="en-US" sz="2800" dirty="0"/>
                  <a:t>.   .    .</a:t>
                </a:r>
              </a:p>
            </p:txBody>
          </p:sp>
          <p:sp>
            <p:nvSpPr>
              <p:cNvPr id="48" name="TextBox 47"/>
              <p:cNvSpPr txBox="1"/>
              <p:nvPr/>
            </p:nvSpPr>
            <p:spPr>
              <a:xfrm>
                <a:off x="8296557" y="5175093"/>
                <a:ext cx="1939955" cy="523220"/>
              </a:xfrm>
              <a:prstGeom prst="rect">
                <a:avLst/>
              </a:prstGeom>
              <a:noFill/>
            </p:spPr>
            <p:txBody>
              <a:bodyPr wrap="none" rtlCol="0">
                <a:spAutoFit/>
              </a:bodyPr>
              <a:lstStyle/>
              <a:p>
                <a:r>
                  <a:rPr lang="en-US" sz="2800" dirty="0"/>
                  <a:t>.          .   .    .</a:t>
                </a:r>
              </a:p>
            </p:txBody>
          </p:sp>
          <p:sp>
            <p:nvSpPr>
              <p:cNvPr id="49" name="Rectangle 48"/>
              <p:cNvSpPr/>
              <p:nvPr/>
            </p:nvSpPr>
            <p:spPr>
              <a:xfrm>
                <a:off x="7539774" y="6172416"/>
                <a:ext cx="16594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endParaRPr lang="en-US" sz="2400" dirty="0"/>
              </a:p>
            </p:txBody>
          </p:sp>
          <p:sp>
            <p:nvSpPr>
              <p:cNvPr id="50" name="TextBox 49"/>
              <p:cNvSpPr txBox="1"/>
              <p:nvPr/>
            </p:nvSpPr>
            <p:spPr>
              <a:xfrm>
                <a:off x="9288981" y="6141638"/>
                <a:ext cx="1031051" cy="523220"/>
              </a:xfrm>
              <a:prstGeom prst="rect">
                <a:avLst/>
              </a:prstGeom>
              <a:noFill/>
            </p:spPr>
            <p:txBody>
              <a:bodyPr wrap="none" rtlCol="0">
                <a:spAutoFit/>
              </a:bodyPr>
              <a:lstStyle/>
              <a:p>
                <a:r>
                  <a:rPr lang="en-US" sz="2800" dirty="0"/>
                  <a:t>.   .    .</a:t>
                </a:r>
              </a:p>
            </p:txBody>
          </p:sp>
          <p:sp>
            <p:nvSpPr>
              <p:cNvPr id="52" name="TextBox 51"/>
              <p:cNvSpPr txBox="1"/>
              <p:nvPr/>
            </p:nvSpPr>
            <p:spPr>
              <a:xfrm>
                <a:off x="9199203" y="5505654"/>
                <a:ext cx="1093569" cy="523220"/>
              </a:xfrm>
              <a:prstGeom prst="rect">
                <a:avLst/>
              </a:prstGeom>
              <a:noFill/>
            </p:spPr>
            <p:txBody>
              <a:bodyPr wrap="none" rtlCol="0">
                <a:spAutoFit/>
              </a:bodyPr>
              <a:lstStyle/>
              <a:p>
                <a:r>
                  <a:rPr lang="en-US" sz="2800" dirty="0"/>
                  <a:t>.          </a:t>
                </a:r>
              </a:p>
            </p:txBody>
          </p:sp>
          <p:sp>
            <p:nvSpPr>
              <p:cNvPr id="53" name="TextBox 52"/>
              <p:cNvSpPr txBox="1"/>
              <p:nvPr/>
            </p:nvSpPr>
            <p:spPr>
              <a:xfrm>
                <a:off x="9585021" y="5756703"/>
                <a:ext cx="1348446" cy="523220"/>
              </a:xfrm>
              <a:prstGeom prst="rect">
                <a:avLst/>
              </a:prstGeom>
              <a:noFill/>
            </p:spPr>
            <p:txBody>
              <a:bodyPr wrap="none" rtlCol="0">
                <a:spAutoFit/>
              </a:bodyPr>
              <a:lstStyle/>
              <a:p>
                <a:r>
                  <a:rPr lang="en-US" sz="2800" dirty="0"/>
                  <a:t>.    .        </a:t>
                </a:r>
              </a:p>
            </p:txBody>
          </p:sp>
          <p:sp>
            <p:nvSpPr>
              <p:cNvPr id="54" name="Double Bracket 53"/>
              <p:cNvSpPr/>
              <p:nvPr/>
            </p:nvSpPr>
            <p:spPr>
              <a:xfrm>
                <a:off x="5856768" y="4225908"/>
                <a:ext cx="5985375" cy="249563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Rectangle 57"/>
            <p:cNvSpPr/>
            <p:nvPr/>
          </p:nvSpPr>
          <p:spPr>
            <a:xfrm>
              <a:off x="4658134" y="5117613"/>
              <a:ext cx="915635" cy="584775"/>
            </a:xfrm>
            <a:prstGeom prst="rect">
              <a:avLst/>
            </a:prstGeom>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endParaRPr lang="en-US" sz="3200" dirty="0"/>
            </a:p>
          </p:txBody>
        </p:sp>
        <p:sp>
          <p:nvSpPr>
            <p:cNvPr id="59" name="Rectangle 58"/>
            <p:cNvSpPr/>
            <p:nvPr/>
          </p:nvSpPr>
          <p:spPr>
            <a:xfrm>
              <a:off x="11439088" y="5088370"/>
              <a:ext cx="732893" cy="584775"/>
            </a:xfrm>
            <a:prstGeom prst="rect">
              <a:avLst/>
            </a:prstGeom>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endParaRPr lang="en-US" sz="3200" dirty="0"/>
            </a:p>
          </p:txBody>
        </p:sp>
      </p:grpSp>
      <p:sp>
        <p:nvSpPr>
          <p:cNvPr id="60" name="Rectangle 59"/>
          <p:cNvSpPr/>
          <p:nvPr/>
        </p:nvSpPr>
        <p:spPr>
          <a:xfrm>
            <a:off x="6874083" y="3742484"/>
            <a:ext cx="3111749"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NxN</a:t>
            </a:r>
            <a:r>
              <a:rPr lang="en-US" sz="3200" dirty="0">
                <a:latin typeface="Times New Roman" panose="02020603050405020304" pitchFamily="18" charset="0"/>
                <a:cs typeface="Times New Roman" panose="02020603050405020304" pitchFamily="18" charset="0"/>
              </a:rPr>
              <a:t> </a:t>
            </a:r>
            <a:r>
              <a:rPr lang="en-US" sz="3200" b="1" dirty="0">
                <a:latin typeface="Symbol" panose="05050102010706020507" pitchFamily="18" charset="2"/>
              </a:rPr>
              <a:t>H </a:t>
            </a:r>
            <a:r>
              <a:rPr lang="en-US" sz="3200" dirty="0">
                <a:latin typeface="Symbol" panose="05050102010706020507" pitchFamily="18" charset="2"/>
              </a:rPr>
              <a:t>= </a:t>
            </a:r>
            <a:r>
              <a:rPr lang="en-US" sz="3200" dirty="0">
                <a:latin typeface="Times New Roman" panose="02020603050405020304" pitchFamily="18" charset="0"/>
                <a:cs typeface="Times New Roman" panose="02020603050405020304" pitchFamily="18" charset="0"/>
              </a:rPr>
              <a:t>Hessian</a:t>
            </a:r>
          </a:p>
        </p:txBody>
      </p:sp>
      <p:sp>
        <p:nvSpPr>
          <p:cNvPr id="63" name="Rectangle 62"/>
          <p:cNvSpPr/>
          <p:nvPr/>
        </p:nvSpPr>
        <p:spPr>
          <a:xfrm>
            <a:off x="4324189" y="2516482"/>
            <a:ext cx="1209824" cy="618604"/>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847926" y="4378089"/>
            <a:ext cx="1646079" cy="2501878"/>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562616" y="2521214"/>
            <a:ext cx="741342" cy="618604"/>
          </a:xfrm>
          <a:prstGeom prst="rect">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6913" y="4520785"/>
            <a:ext cx="2811782" cy="618604"/>
          </a:xfrm>
          <a:prstGeom prst="rect">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914168" y="2616586"/>
            <a:ext cx="1847130" cy="618604"/>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500419" y="4187471"/>
            <a:ext cx="6034404" cy="2615082"/>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517000" y="322243"/>
            <a:ext cx="2497781" cy="1646265"/>
            <a:chOff x="9517000" y="322243"/>
            <a:chExt cx="2497781" cy="1646265"/>
          </a:xfrm>
        </p:grpSpPr>
        <p:pic>
          <p:nvPicPr>
            <p:cNvPr id="70" name="Picture 69"/>
            <p:cNvPicPr>
              <a:picLocks noChangeAspect="1"/>
            </p:cNvPicPr>
            <p:nvPr/>
          </p:nvPicPr>
          <p:blipFill>
            <a:blip r:embed="rId2"/>
            <a:stretch>
              <a:fillRect/>
            </a:stretch>
          </p:blipFill>
          <p:spPr>
            <a:xfrm>
              <a:off x="9517000" y="322243"/>
              <a:ext cx="2497781" cy="1646265"/>
            </a:xfrm>
            <a:prstGeom prst="rect">
              <a:avLst/>
            </a:prstGeom>
          </p:spPr>
        </p:pic>
        <p:sp>
          <p:nvSpPr>
            <p:cNvPr id="3" name="TextBox 2"/>
            <p:cNvSpPr txBox="1"/>
            <p:nvPr/>
          </p:nvSpPr>
          <p:spPr>
            <a:xfrm>
              <a:off x="9528051" y="1630773"/>
              <a:ext cx="570454" cy="276999"/>
            </a:xfrm>
            <a:prstGeom prst="rect">
              <a:avLst/>
            </a:prstGeom>
            <a:solidFill>
              <a:srgbClr val="3366FF"/>
            </a:solidFill>
          </p:spPr>
          <p:txBody>
            <a:bodyPr wrap="square" rtlCol="0">
              <a:spAutoFit/>
            </a:bodyPr>
            <a:lstStyle/>
            <a:p>
              <a:r>
                <a:rPr lang="en-US" sz="1200" dirty="0">
                  <a:solidFill>
                    <a:srgbClr val="FFFF00"/>
                  </a:solidFill>
                </a:rPr>
                <a:t>  w</a:t>
              </a:r>
              <a:r>
                <a:rPr lang="en-US" sz="1200" baseline="-25000" dirty="0">
                  <a:solidFill>
                    <a:srgbClr val="FFFF00"/>
                  </a:solidFill>
                </a:rPr>
                <a:t>2       </a:t>
              </a:r>
              <a:endParaRPr lang="en-US" sz="1200" dirty="0">
                <a:solidFill>
                  <a:srgbClr val="FFFF00"/>
                </a:solidFill>
              </a:endParaRPr>
            </a:p>
          </p:txBody>
        </p:sp>
        <p:sp>
          <p:nvSpPr>
            <p:cNvPr id="71" name="TextBox 70"/>
            <p:cNvSpPr txBox="1"/>
            <p:nvPr/>
          </p:nvSpPr>
          <p:spPr>
            <a:xfrm>
              <a:off x="11382398" y="1609850"/>
              <a:ext cx="396315" cy="283750"/>
            </a:xfrm>
            <a:prstGeom prst="rect">
              <a:avLst/>
            </a:prstGeom>
            <a:solidFill>
              <a:srgbClr val="3366FF"/>
            </a:solidFill>
          </p:spPr>
          <p:txBody>
            <a:bodyPr wrap="square" rtlCol="0">
              <a:spAutoFit/>
            </a:bodyPr>
            <a:lstStyle/>
            <a:p>
              <a:r>
                <a:rPr lang="en-US" sz="1200" dirty="0">
                  <a:solidFill>
                    <a:srgbClr val="FFFF00"/>
                  </a:solidFill>
                </a:rPr>
                <a:t>w</a:t>
              </a:r>
              <a:r>
                <a:rPr lang="en-US" sz="1200" baseline="-25000" dirty="0">
                  <a:solidFill>
                    <a:srgbClr val="FFFF00"/>
                  </a:solidFill>
                </a:rPr>
                <a:t>1</a:t>
              </a:r>
              <a:endParaRPr lang="en-US" sz="1200" dirty="0">
                <a:solidFill>
                  <a:srgbClr val="FFFF00"/>
                </a:solidFill>
              </a:endParaRPr>
            </a:p>
          </p:txBody>
        </p:sp>
        <p:sp>
          <p:nvSpPr>
            <p:cNvPr id="72" name="TextBox 71"/>
            <p:cNvSpPr txBox="1"/>
            <p:nvPr/>
          </p:nvSpPr>
          <p:spPr>
            <a:xfrm>
              <a:off x="10290585" y="878755"/>
              <a:ext cx="396315" cy="283750"/>
            </a:xfrm>
            <a:prstGeom prst="rect">
              <a:avLst/>
            </a:prstGeom>
            <a:solidFill>
              <a:srgbClr val="3366FF"/>
            </a:solid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1200" b="1" baseline="-25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4" name="TextBox 73"/>
            <p:cNvSpPr txBox="1"/>
            <p:nvPr/>
          </p:nvSpPr>
          <p:spPr>
            <a:xfrm>
              <a:off x="10980396" y="1275514"/>
              <a:ext cx="243915" cy="152400"/>
            </a:xfrm>
            <a:prstGeom prst="rect">
              <a:avLst/>
            </a:prstGeom>
            <a:solidFill>
              <a:srgbClr val="3366FF"/>
            </a:solidFill>
          </p:spPr>
          <p:txBody>
            <a:bodyPr wrap="square" rtlCol="0">
              <a:spAutoFit/>
            </a:bodyPr>
            <a:lstStyle/>
            <a:p>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3" name="TextBox 72"/>
            <p:cNvSpPr txBox="1"/>
            <p:nvPr/>
          </p:nvSpPr>
          <p:spPr>
            <a:xfrm>
              <a:off x="10980396" y="1230508"/>
              <a:ext cx="396315" cy="283750"/>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1200"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7095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60" grpId="0"/>
      <p:bldP spid="63" grpId="0" animBg="1"/>
      <p:bldP spid="64" grpId="0" animBg="1"/>
      <p:bldP spid="65" grpId="0" animBg="1"/>
      <p:bldP spid="66" grpId="0" animBg="1"/>
      <p:bldP spid="68" grpId="0" animBg="1"/>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57303" y="1020630"/>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516045" y="1894247"/>
            <a:ext cx="11088313" cy="1207010"/>
            <a:chOff x="482913" y="4100544"/>
            <a:chExt cx="11088313" cy="1207010"/>
          </a:xfrm>
        </p:grpSpPr>
        <p:sp>
          <p:nvSpPr>
            <p:cNvPr id="22" name="TextBox 21"/>
            <p:cNvSpPr txBox="1"/>
            <p:nvPr/>
          </p:nvSpPr>
          <p:spPr>
            <a:xfrm>
              <a:off x="482913" y="4100544"/>
              <a:ext cx="1661032"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Answer:  </a:t>
              </a:r>
            </a:p>
          </p:txBody>
        </p:sp>
        <p:sp>
          <p:nvSpPr>
            <p:cNvPr id="23" name="TextBox 22"/>
            <p:cNvSpPr txBox="1"/>
            <p:nvPr/>
          </p:nvSpPr>
          <p:spPr>
            <a:xfrm>
              <a:off x="1874950" y="4117854"/>
              <a:ext cx="7132594"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Step 1: </a:t>
              </a:r>
              <a:r>
                <a:rPr lang="en-US" sz="2800" dirty="0">
                  <a:latin typeface="Times New Roman" panose="02020603050405020304" pitchFamily="18" charset="0"/>
                  <a:cs typeface="Times New Roman" panose="02020603050405020304" pitchFamily="18" charset="0"/>
                </a:rPr>
                <a:t>Expand </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w</a:t>
              </a:r>
              <a:r>
                <a:rPr lang="en-US" sz="2800" dirty="0">
                  <a:latin typeface="Times New Roman" panose="02020603050405020304" pitchFamily="18" charset="0"/>
                  <a:cs typeface="Times New Roman" panose="02020603050405020304" pitchFamily="18" charset="0"/>
                </a:rPr>
                <a:t>) in Taylor series about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28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sp>
          <p:nvSpPr>
            <p:cNvPr id="25" name="TextBox 24"/>
            <p:cNvSpPr txBox="1"/>
            <p:nvPr/>
          </p:nvSpPr>
          <p:spPr>
            <a:xfrm>
              <a:off x="1255582" y="4722779"/>
              <a:ext cx="10315644"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baseline="-250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baseline="-250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½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S</a:t>
              </a:r>
              <a:r>
                <a:rPr lang="en-US" sz="3200" baseline="-25000" dirty="0" err="1">
                  <a:latin typeface="Times New Roman" panose="02020603050405020304" pitchFamily="18" charset="0"/>
                  <a:cs typeface="Times New Roman" panose="02020603050405020304" pitchFamily="18" charset="0"/>
                </a:rPr>
                <a:t>j</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a:latin typeface="Symbol" panose="05050102010706020507" pitchFamily="18" charset="2"/>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p>
          </p:txBody>
        </p:sp>
      </p:grpSp>
      <p:sp>
        <p:nvSpPr>
          <p:cNvPr id="63" name="Rectangle 62"/>
          <p:cNvSpPr/>
          <p:nvPr/>
        </p:nvSpPr>
        <p:spPr>
          <a:xfrm>
            <a:off x="4324189" y="2516482"/>
            <a:ext cx="1209824" cy="618604"/>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562616" y="2521214"/>
            <a:ext cx="741342" cy="618604"/>
          </a:xfrm>
          <a:prstGeom prst="rect">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342051" y="2616586"/>
            <a:ext cx="2300271" cy="622008"/>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8170" y="3755884"/>
            <a:ext cx="12133811" cy="3125379"/>
            <a:chOff x="38170" y="3755884"/>
            <a:chExt cx="12133811" cy="3125379"/>
          </a:xfrm>
        </p:grpSpPr>
        <p:grpSp>
          <p:nvGrpSpPr>
            <p:cNvPr id="67" name="Group 66"/>
            <p:cNvGrpSpPr/>
            <p:nvPr/>
          </p:nvGrpSpPr>
          <p:grpSpPr>
            <a:xfrm>
              <a:off x="38170" y="4399961"/>
              <a:ext cx="4455835" cy="2460727"/>
              <a:chOff x="38170" y="4399961"/>
              <a:chExt cx="4455835" cy="2460727"/>
            </a:xfrm>
          </p:grpSpPr>
          <p:sp>
            <p:nvSpPr>
              <p:cNvPr id="2" name="Rectangle 1"/>
              <p:cNvSpPr/>
              <p:nvPr/>
            </p:nvSpPr>
            <p:spPr>
              <a:xfrm>
                <a:off x="3037620" y="4399961"/>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34" name="Rectangle 33"/>
              <p:cNvSpPr/>
              <p:nvPr/>
            </p:nvSpPr>
            <p:spPr>
              <a:xfrm>
                <a:off x="3057496" y="4798029"/>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36" name="Rectangle 35"/>
              <p:cNvSpPr/>
              <p:nvPr/>
            </p:nvSpPr>
            <p:spPr>
              <a:xfrm>
                <a:off x="3077372" y="6113681"/>
                <a:ext cx="1319592"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w</a:t>
                </a:r>
                <a:r>
                  <a:rPr lang="en-US" sz="2800" baseline="-25000" dirty="0" err="1">
                    <a:latin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7" name="TextBox 6"/>
              <p:cNvSpPr txBox="1"/>
              <p:nvPr/>
            </p:nvSpPr>
            <p:spPr>
              <a:xfrm>
                <a:off x="3552823" y="4923181"/>
                <a:ext cx="276038" cy="1384995"/>
              </a:xfrm>
              <a:prstGeom prst="rect">
                <a:avLst/>
              </a:prstGeom>
              <a:noFill/>
            </p:spPr>
            <p:txBody>
              <a:bodyPr wrap="none" rtlCol="0">
                <a:spAutoFit/>
              </a:bodyPr>
              <a:lstStyle/>
              <a:p>
                <a:r>
                  <a:rPr lang="en-US" sz="2800" dirty="0"/>
                  <a:t>.</a:t>
                </a:r>
              </a:p>
              <a:p>
                <a:r>
                  <a:rPr lang="en-US" sz="2800" dirty="0"/>
                  <a:t>.</a:t>
                </a:r>
              </a:p>
              <a:p>
                <a:r>
                  <a:rPr lang="en-US" sz="2800" dirty="0"/>
                  <a:t>.</a:t>
                </a:r>
              </a:p>
            </p:txBody>
          </p:sp>
          <p:grpSp>
            <p:nvGrpSpPr>
              <p:cNvPr id="61" name="Group 60"/>
              <p:cNvGrpSpPr/>
              <p:nvPr/>
            </p:nvGrpSpPr>
            <p:grpSpPr>
              <a:xfrm>
                <a:off x="38170" y="4399961"/>
                <a:ext cx="4455835" cy="2460727"/>
                <a:chOff x="38170" y="4399961"/>
                <a:chExt cx="4455835" cy="2460727"/>
              </a:xfrm>
            </p:grpSpPr>
            <p:sp>
              <p:nvSpPr>
                <p:cNvPr id="8" name="Double Brace 7"/>
                <p:cNvSpPr/>
                <p:nvPr/>
              </p:nvSpPr>
              <p:spPr>
                <a:xfrm>
                  <a:off x="2847926" y="4399961"/>
                  <a:ext cx="1646079" cy="246072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38170" y="4516541"/>
                  <a:ext cx="2838601" cy="543098"/>
                  <a:chOff x="1346561" y="4386373"/>
                  <a:chExt cx="2838601" cy="543098"/>
                </a:xfrm>
              </p:grpSpPr>
              <p:sp>
                <p:nvSpPr>
                  <p:cNvPr id="9" name="TextBox 8"/>
                  <p:cNvSpPr txBox="1"/>
                  <p:nvPr/>
                </p:nvSpPr>
                <p:spPr>
                  <a:xfrm>
                    <a:off x="1426073" y="4386373"/>
                    <a:ext cx="2759089" cy="523220"/>
                  </a:xfrm>
                  <a:prstGeom prst="rect">
                    <a:avLst/>
                  </a:prstGeom>
                  <a:noFill/>
                </p:spPr>
                <p:txBody>
                  <a:bodyPr wrap="none" rtlCol="0">
                    <a:spAutoFit/>
                  </a:bodyPr>
                  <a:lstStyle/>
                  <a:p>
                    <a:r>
                      <a:rPr lang="en-US" sz="2800" dirty="0">
                        <a:latin typeface="Symbol" panose="05050102010706020507" pitchFamily="18" charset="2"/>
                      </a:rPr>
                      <a:t>D</a:t>
                    </a:r>
                    <a:r>
                      <a:rPr lang="en-US" sz="2800" dirty="0">
                        <a:latin typeface="Times New Roman" panose="02020603050405020304" pitchFamily="18" charset="0"/>
                        <a:cs typeface="Times New Roman" panose="02020603050405020304" pitchFamily="18" charset="0"/>
                      </a:rPr>
                      <a:t>w</a:t>
                    </a:r>
                    <a:r>
                      <a:rPr lang="en-US" sz="2800" baseline="-25000" dirty="0"/>
                      <a:t>1 </a:t>
                    </a:r>
                    <a:r>
                      <a:rPr lang="en-US" sz="2800" dirty="0" err="1">
                        <a:latin typeface="Symbol" panose="05050102010706020507" pitchFamily="18" charset="2"/>
                      </a:rPr>
                      <a:t>D</a:t>
                    </a:r>
                    <a:r>
                      <a:rPr lang="en-US" sz="2800" dirty="0" err="1">
                        <a:latin typeface="Times New Roman" panose="02020603050405020304" pitchFamily="18" charset="0"/>
                        <a:cs typeface="Times New Roman" panose="02020603050405020304" pitchFamily="18" charset="0"/>
                      </a:rPr>
                      <a:t>w</a:t>
                    </a:r>
                    <a:r>
                      <a:rPr lang="en-US" sz="2800" baseline="-25000" dirty="0" err="1"/>
                      <a:t>1</a:t>
                    </a:r>
                    <a:r>
                      <a:rPr lang="en-US" sz="2800" dirty="0"/>
                      <a:t> …..</a:t>
                    </a:r>
                    <a:r>
                      <a:rPr lang="en-US" sz="2800" dirty="0">
                        <a:latin typeface="Symbol" panose="05050102010706020507" pitchFamily="18" charset="2"/>
                      </a:rPr>
                      <a:t> </a:t>
                    </a:r>
                    <a:r>
                      <a:rPr lang="en-US" sz="2800" dirty="0" err="1">
                        <a:latin typeface="Symbol" panose="05050102010706020507" pitchFamily="18" charset="2"/>
                      </a:rPr>
                      <a:t>D</a:t>
                    </a:r>
                    <a:r>
                      <a:rPr lang="en-US" sz="2800" dirty="0" err="1">
                        <a:latin typeface="Times New Roman" panose="02020603050405020304" pitchFamily="18" charset="0"/>
                        <a:cs typeface="Times New Roman" panose="02020603050405020304" pitchFamily="18" charset="0"/>
                      </a:rPr>
                      <a:t>w</a:t>
                    </a:r>
                    <a:r>
                      <a:rPr lang="en-US" sz="2800" baseline="-25000" dirty="0" err="1"/>
                      <a:t>N</a:t>
                    </a:r>
                    <a:r>
                      <a:rPr lang="en-US" sz="2800" dirty="0"/>
                      <a:t> </a:t>
                    </a:r>
                  </a:p>
                </p:txBody>
              </p:sp>
              <p:sp>
                <p:nvSpPr>
                  <p:cNvPr id="10" name="Double Brace 9"/>
                  <p:cNvSpPr/>
                  <p:nvPr/>
                </p:nvSpPr>
                <p:spPr>
                  <a:xfrm>
                    <a:off x="1346561" y="4397273"/>
                    <a:ext cx="2811782" cy="53219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55" name="Rectangle 54"/>
            <p:cNvSpPr/>
            <p:nvPr/>
          </p:nvSpPr>
          <p:spPr>
            <a:xfrm>
              <a:off x="1346561" y="3931766"/>
              <a:ext cx="915635" cy="584775"/>
            </a:xfrm>
            <a:prstGeom prst="rect">
              <a:avLst/>
            </a:prstGeom>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endParaRPr lang="en-US" sz="3200" dirty="0"/>
            </a:p>
          </p:txBody>
        </p:sp>
        <p:sp>
          <p:nvSpPr>
            <p:cNvPr id="57" name="Rectangle 56"/>
            <p:cNvSpPr/>
            <p:nvPr/>
          </p:nvSpPr>
          <p:spPr>
            <a:xfrm>
              <a:off x="2360855" y="3765126"/>
              <a:ext cx="2832827"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Nx1 </a:t>
              </a:r>
              <a:r>
                <a:rPr lang="en-US" sz="3200" b="1" dirty="0">
                  <a:latin typeface="Symbol" panose="05050102010706020507" pitchFamily="18" charset="2"/>
                </a:rPr>
                <a:t>g </a:t>
              </a:r>
              <a:r>
                <a:rPr lang="en-US" sz="3200" dirty="0">
                  <a:latin typeface="Symbol" panose="05050102010706020507" pitchFamily="18" charset="2"/>
                </a:rPr>
                <a:t>=</a:t>
              </a:r>
              <a:r>
                <a:rPr lang="en-US" sz="3200" dirty="0">
                  <a:latin typeface="Times New Roman" panose="02020603050405020304" pitchFamily="18" charset="0"/>
                  <a:cs typeface="Times New Roman" panose="02020603050405020304" pitchFamily="18" charset="0"/>
                </a:rPr>
                <a:t>gradient</a:t>
              </a:r>
            </a:p>
          </p:txBody>
        </p:sp>
        <p:grpSp>
          <p:nvGrpSpPr>
            <p:cNvPr id="62" name="Group 61"/>
            <p:cNvGrpSpPr/>
            <p:nvPr/>
          </p:nvGrpSpPr>
          <p:grpSpPr>
            <a:xfrm>
              <a:off x="4658134" y="4284217"/>
              <a:ext cx="7513847" cy="2495634"/>
              <a:chOff x="4658134" y="4284217"/>
              <a:chExt cx="7513847" cy="2495634"/>
            </a:xfrm>
          </p:grpSpPr>
          <p:grpSp>
            <p:nvGrpSpPr>
              <p:cNvPr id="56" name="Group 55"/>
              <p:cNvGrpSpPr/>
              <p:nvPr/>
            </p:nvGrpSpPr>
            <p:grpSpPr>
              <a:xfrm>
                <a:off x="5474379" y="4284217"/>
                <a:ext cx="6034404" cy="2495634"/>
                <a:chOff x="5856768" y="4225908"/>
                <a:chExt cx="6034404" cy="2495634"/>
              </a:xfrm>
            </p:grpSpPr>
            <p:sp>
              <p:nvSpPr>
                <p:cNvPr id="12" name="Rectangle 11"/>
                <p:cNvSpPr/>
                <p:nvPr/>
              </p:nvSpPr>
              <p:spPr>
                <a:xfrm>
                  <a:off x="5959381" y="4260815"/>
                  <a:ext cx="123944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37" name="Rectangle 36"/>
                <p:cNvSpPr/>
                <p:nvPr/>
              </p:nvSpPr>
              <p:spPr>
                <a:xfrm>
                  <a:off x="7724440" y="4832696"/>
                  <a:ext cx="123944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38" name="Rectangle 37"/>
                <p:cNvSpPr/>
                <p:nvPr/>
              </p:nvSpPr>
              <p:spPr>
                <a:xfrm>
                  <a:off x="10379666" y="6236145"/>
                  <a:ext cx="128432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39" name="Rectangle 38"/>
                <p:cNvSpPr/>
                <p:nvPr/>
              </p:nvSpPr>
              <p:spPr>
                <a:xfrm>
                  <a:off x="7498090" y="4271714"/>
                  <a:ext cx="1614545"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endParaRPr lang="en-US" sz="2400" dirty="0"/>
                </a:p>
              </p:txBody>
            </p:sp>
            <p:sp>
              <p:nvSpPr>
                <p:cNvPr id="40" name="Rectangle 39"/>
                <p:cNvSpPr/>
                <p:nvPr/>
              </p:nvSpPr>
              <p:spPr>
                <a:xfrm>
                  <a:off x="10227598" y="4291592"/>
                  <a:ext cx="16594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endParaRPr lang="en-US" sz="2400" dirty="0"/>
                </a:p>
              </p:txBody>
            </p:sp>
            <p:sp>
              <p:nvSpPr>
                <p:cNvPr id="41" name="Rectangle 40"/>
                <p:cNvSpPr/>
                <p:nvPr/>
              </p:nvSpPr>
              <p:spPr>
                <a:xfrm>
                  <a:off x="5856768" y="4799640"/>
                  <a:ext cx="1614545"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endParaRPr lang="en-US" sz="2400" dirty="0"/>
                </a:p>
              </p:txBody>
            </p:sp>
            <p:sp>
              <p:nvSpPr>
                <p:cNvPr id="42" name="Rectangle 41"/>
                <p:cNvSpPr/>
                <p:nvPr/>
              </p:nvSpPr>
              <p:spPr>
                <a:xfrm>
                  <a:off x="5916402" y="6179040"/>
                  <a:ext cx="16594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endParaRPr lang="en-US" sz="2400" dirty="0"/>
                </a:p>
              </p:txBody>
            </p:sp>
            <p:sp>
              <p:nvSpPr>
                <p:cNvPr id="43" name="Rectangle 42"/>
                <p:cNvSpPr/>
                <p:nvPr/>
              </p:nvSpPr>
              <p:spPr>
                <a:xfrm>
                  <a:off x="10231743" y="4788667"/>
                  <a:ext cx="16594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endParaRPr lang="en-US" sz="2400" dirty="0"/>
                </a:p>
              </p:txBody>
            </p:sp>
            <p:sp>
              <p:nvSpPr>
                <p:cNvPr id="44" name="TextBox 43"/>
                <p:cNvSpPr txBox="1"/>
                <p:nvPr/>
              </p:nvSpPr>
              <p:spPr>
                <a:xfrm>
                  <a:off x="6547486" y="4950960"/>
                  <a:ext cx="276038" cy="1384995"/>
                </a:xfrm>
                <a:prstGeom prst="rect">
                  <a:avLst/>
                </a:prstGeom>
                <a:noFill/>
              </p:spPr>
              <p:txBody>
                <a:bodyPr wrap="none" rtlCol="0">
                  <a:spAutoFit/>
                </a:bodyPr>
                <a:lstStyle/>
                <a:p>
                  <a:r>
                    <a:rPr lang="en-US" sz="2800" dirty="0"/>
                    <a:t>.</a:t>
                  </a:r>
                </a:p>
                <a:p>
                  <a:r>
                    <a:rPr lang="en-US" sz="2800" dirty="0"/>
                    <a:t>.</a:t>
                  </a:r>
                </a:p>
                <a:p>
                  <a:r>
                    <a:rPr lang="en-US" sz="2800" dirty="0"/>
                    <a:t>.</a:t>
                  </a:r>
                </a:p>
              </p:txBody>
            </p:sp>
            <p:sp>
              <p:nvSpPr>
                <p:cNvPr id="45" name="TextBox 44"/>
                <p:cNvSpPr txBox="1"/>
                <p:nvPr/>
              </p:nvSpPr>
              <p:spPr>
                <a:xfrm>
                  <a:off x="10913731" y="4919105"/>
                  <a:ext cx="276038" cy="1384995"/>
                </a:xfrm>
                <a:prstGeom prst="rect">
                  <a:avLst/>
                </a:prstGeom>
                <a:noFill/>
              </p:spPr>
              <p:txBody>
                <a:bodyPr wrap="none" rtlCol="0">
                  <a:spAutoFit/>
                </a:bodyPr>
                <a:lstStyle/>
                <a:p>
                  <a:r>
                    <a:rPr lang="en-US" sz="2800" dirty="0"/>
                    <a:t>.</a:t>
                  </a:r>
                </a:p>
                <a:p>
                  <a:r>
                    <a:rPr lang="en-US" sz="2800" dirty="0"/>
                    <a:t>.</a:t>
                  </a:r>
                </a:p>
                <a:p>
                  <a:r>
                    <a:rPr lang="en-US" sz="2800" dirty="0"/>
                    <a:t>.</a:t>
                  </a:r>
                </a:p>
              </p:txBody>
            </p:sp>
            <p:sp>
              <p:nvSpPr>
                <p:cNvPr id="46" name="TextBox 45"/>
                <p:cNvSpPr txBox="1"/>
                <p:nvPr/>
              </p:nvSpPr>
              <p:spPr>
                <a:xfrm>
                  <a:off x="9112635" y="4225908"/>
                  <a:ext cx="1031051" cy="523220"/>
                </a:xfrm>
                <a:prstGeom prst="rect">
                  <a:avLst/>
                </a:prstGeom>
                <a:noFill/>
              </p:spPr>
              <p:txBody>
                <a:bodyPr wrap="none" rtlCol="0">
                  <a:spAutoFit/>
                </a:bodyPr>
                <a:lstStyle/>
                <a:p>
                  <a:r>
                    <a:rPr lang="en-US" sz="2800" dirty="0"/>
                    <a:t>.   .    .</a:t>
                  </a:r>
                </a:p>
              </p:txBody>
            </p:sp>
            <p:sp>
              <p:nvSpPr>
                <p:cNvPr id="47" name="TextBox 46"/>
                <p:cNvSpPr txBox="1"/>
                <p:nvPr/>
              </p:nvSpPr>
              <p:spPr>
                <a:xfrm>
                  <a:off x="9156791" y="4689350"/>
                  <a:ext cx="1031051" cy="523220"/>
                </a:xfrm>
                <a:prstGeom prst="rect">
                  <a:avLst/>
                </a:prstGeom>
                <a:noFill/>
              </p:spPr>
              <p:txBody>
                <a:bodyPr wrap="none" rtlCol="0">
                  <a:spAutoFit/>
                </a:bodyPr>
                <a:lstStyle/>
                <a:p>
                  <a:r>
                    <a:rPr lang="en-US" sz="2800" dirty="0"/>
                    <a:t>.   .    .</a:t>
                  </a:r>
                </a:p>
              </p:txBody>
            </p:sp>
            <p:sp>
              <p:nvSpPr>
                <p:cNvPr id="48" name="TextBox 47"/>
                <p:cNvSpPr txBox="1"/>
                <p:nvPr/>
              </p:nvSpPr>
              <p:spPr>
                <a:xfrm>
                  <a:off x="8296557" y="5175093"/>
                  <a:ext cx="1939955" cy="523220"/>
                </a:xfrm>
                <a:prstGeom prst="rect">
                  <a:avLst/>
                </a:prstGeom>
                <a:noFill/>
              </p:spPr>
              <p:txBody>
                <a:bodyPr wrap="none" rtlCol="0">
                  <a:spAutoFit/>
                </a:bodyPr>
                <a:lstStyle/>
                <a:p>
                  <a:r>
                    <a:rPr lang="en-US" sz="2800" dirty="0"/>
                    <a:t>.          .   .    .</a:t>
                  </a:r>
                </a:p>
              </p:txBody>
            </p:sp>
            <p:sp>
              <p:nvSpPr>
                <p:cNvPr id="49" name="Rectangle 48"/>
                <p:cNvSpPr/>
                <p:nvPr/>
              </p:nvSpPr>
              <p:spPr>
                <a:xfrm>
                  <a:off x="7539774" y="6172416"/>
                  <a:ext cx="165942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endParaRPr lang="en-US" sz="2400" dirty="0"/>
                </a:p>
              </p:txBody>
            </p:sp>
            <p:sp>
              <p:nvSpPr>
                <p:cNvPr id="50" name="TextBox 49"/>
                <p:cNvSpPr txBox="1"/>
                <p:nvPr/>
              </p:nvSpPr>
              <p:spPr>
                <a:xfrm>
                  <a:off x="9288981" y="6141638"/>
                  <a:ext cx="1031051" cy="523220"/>
                </a:xfrm>
                <a:prstGeom prst="rect">
                  <a:avLst/>
                </a:prstGeom>
                <a:noFill/>
              </p:spPr>
              <p:txBody>
                <a:bodyPr wrap="none" rtlCol="0">
                  <a:spAutoFit/>
                </a:bodyPr>
                <a:lstStyle/>
                <a:p>
                  <a:r>
                    <a:rPr lang="en-US" sz="2800" dirty="0"/>
                    <a:t>.   .    .</a:t>
                  </a:r>
                </a:p>
              </p:txBody>
            </p:sp>
            <p:sp>
              <p:nvSpPr>
                <p:cNvPr id="52" name="TextBox 51"/>
                <p:cNvSpPr txBox="1"/>
                <p:nvPr/>
              </p:nvSpPr>
              <p:spPr>
                <a:xfrm>
                  <a:off x="9199203" y="5505654"/>
                  <a:ext cx="1093569" cy="523220"/>
                </a:xfrm>
                <a:prstGeom prst="rect">
                  <a:avLst/>
                </a:prstGeom>
                <a:noFill/>
              </p:spPr>
              <p:txBody>
                <a:bodyPr wrap="none" rtlCol="0">
                  <a:spAutoFit/>
                </a:bodyPr>
                <a:lstStyle/>
                <a:p>
                  <a:r>
                    <a:rPr lang="en-US" sz="2800" dirty="0"/>
                    <a:t>.          </a:t>
                  </a:r>
                </a:p>
              </p:txBody>
            </p:sp>
            <p:sp>
              <p:nvSpPr>
                <p:cNvPr id="53" name="TextBox 52"/>
                <p:cNvSpPr txBox="1"/>
                <p:nvPr/>
              </p:nvSpPr>
              <p:spPr>
                <a:xfrm>
                  <a:off x="9585021" y="5756703"/>
                  <a:ext cx="1348446" cy="523220"/>
                </a:xfrm>
                <a:prstGeom prst="rect">
                  <a:avLst/>
                </a:prstGeom>
                <a:noFill/>
              </p:spPr>
              <p:txBody>
                <a:bodyPr wrap="none" rtlCol="0">
                  <a:spAutoFit/>
                </a:bodyPr>
                <a:lstStyle/>
                <a:p>
                  <a:r>
                    <a:rPr lang="en-US" sz="2800" dirty="0"/>
                    <a:t>.    .        </a:t>
                  </a:r>
                </a:p>
              </p:txBody>
            </p:sp>
            <p:sp>
              <p:nvSpPr>
                <p:cNvPr id="54" name="Double Bracket 53"/>
                <p:cNvSpPr/>
                <p:nvPr/>
              </p:nvSpPr>
              <p:spPr>
                <a:xfrm>
                  <a:off x="5856768" y="4225908"/>
                  <a:ext cx="5985375" cy="249563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Rectangle 57"/>
              <p:cNvSpPr/>
              <p:nvPr/>
            </p:nvSpPr>
            <p:spPr>
              <a:xfrm>
                <a:off x="4658134" y="5117613"/>
                <a:ext cx="915635" cy="584775"/>
              </a:xfrm>
              <a:prstGeom prst="rect">
                <a:avLst/>
              </a:prstGeom>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endParaRPr lang="en-US" sz="3200" dirty="0"/>
              </a:p>
            </p:txBody>
          </p:sp>
          <p:sp>
            <p:nvSpPr>
              <p:cNvPr id="59" name="Rectangle 58"/>
              <p:cNvSpPr/>
              <p:nvPr/>
            </p:nvSpPr>
            <p:spPr>
              <a:xfrm>
                <a:off x="11439088" y="5088370"/>
                <a:ext cx="732893" cy="584775"/>
              </a:xfrm>
              <a:prstGeom prst="rect">
                <a:avLst/>
              </a:prstGeom>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endParaRPr lang="en-US" sz="3200" dirty="0"/>
              </a:p>
            </p:txBody>
          </p:sp>
        </p:grpSp>
        <p:sp>
          <p:nvSpPr>
            <p:cNvPr id="60" name="Rectangle 59"/>
            <p:cNvSpPr/>
            <p:nvPr/>
          </p:nvSpPr>
          <p:spPr>
            <a:xfrm>
              <a:off x="6816434" y="3755884"/>
              <a:ext cx="3111749"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NxN</a:t>
              </a:r>
              <a:r>
                <a:rPr lang="en-US" sz="3200" dirty="0">
                  <a:latin typeface="Times New Roman" panose="02020603050405020304" pitchFamily="18" charset="0"/>
                  <a:cs typeface="Times New Roman" panose="02020603050405020304" pitchFamily="18" charset="0"/>
                </a:rPr>
                <a:t> </a:t>
              </a:r>
              <a:r>
                <a:rPr lang="en-US" sz="3200" b="1" dirty="0">
                  <a:latin typeface="Symbol" panose="05050102010706020507" pitchFamily="18" charset="2"/>
                </a:rPr>
                <a:t>H </a:t>
              </a:r>
              <a:r>
                <a:rPr lang="en-US" sz="3200" dirty="0">
                  <a:latin typeface="Symbol" panose="05050102010706020507" pitchFamily="18" charset="2"/>
                </a:rPr>
                <a:t>= </a:t>
              </a:r>
              <a:r>
                <a:rPr lang="en-US" sz="3200" dirty="0">
                  <a:latin typeface="Times New Roman" panose="02020603050405020304" pitchFamily="18" charset="0"/>
                  <a:cs typeface="Times New Roman" panose="02020603050405020304" pitchFamily="18" charset="0"/>
                </a:rPr>
                <a:t>Hessian</a:t>
              </a:r>
            </a:p>
          </p:txBody>
        </p:sp>
        <p:sp>
          <p:nvSpPr>
            <p:cNvPr id="64" name="Rectangle 63"/>
            <p:cNvSpPr/>
            <p:nvPr/>
          </p:nvSpPr>
          <p:spPr>
            <a:xfrm>
              <a:off x="2847925" y="4284217"/>
              <a:ext cx="1646079" cy="2501878"/>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8170" y="4527441"/>
              <a:ext cx="2811782" cy="618604"/>
            </a:xfrm>
            <a:prstGeom prst="rect">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474379" y="4266181"/>
              <a:ext cx="6034404" cy="2615082"/>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811574" y="2512550"/>
            <a:ext cx="10770277" cy="1100572"/>
            <a:chOff x="-155515" y="-2197597"/>
            <a:chExt cx="9282688" cy="1100572"/>
          </a:xfrm>
          <a:solidFill>
            <a:schemeClr val="bg1"/>
          </a:solidFill>
        </p:grpSpPr>
        <p:sp>
          <p:nvSpPr>
            <p:cNvPr id="70" name="TextBox 69"/>
            <p:cNvSpPr txBox="1"/>
            <p:nvPr/>
          </p:nvSpPr>
          <p:spPr>
            <a:xfrm>
              <a:off x="-155515" y="-2174243"/>
              <a:ext cx="9282688" cy="1077218"/>
            </a:xfrm>
            <a:prstGeom prst="rect">
              <a:avLst/>
            </a:prstGeom>
            <a:grpFill/>
            <a:ln>
              <a:noFill/>
            </a:ln>
          </p:spPr>
          <p:txBody>
            <a:bodyPr wrap="square" rtlCol="0">
              <a:spAutoFit/>
            </a:bodyPr>
            <a:lstStyle/>
            <a:p>
              <a:r>
                <a:rPr lang="en-US" sz="3200" dirty="0">
                  <a:latin typeface="Symbol" panose="05050102010706020507" pitchFamily="18" charset="2"/>
                  <a:cs typeface="Times New Roman" panose="02020603050405020304" pitchFamily="18" charset="0"/>
                </a:rPr>
                <a:t>     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                                                       </a:t>
              </a:r>
            </a:p>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71" name="Rectangle 70"/>
            <p:cNvSpPr/>
            <p:nvPr/>
          </p:nvSpPr>
          <p:spPr>
            <a:xfrm>
              <a:off x="2700471" y="-2197597"/>
              <a:ext cx="3516218" cy="584775"/>
            </a:xfrm>
            <a:prstGeom prst="rect">
              <a:avLst/>
            </a:prstGeom>
            <a:grpFill/>
            <a:ln>
              <a:noFill/>
            </a:ln>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r>
                <a:rPr lang="en-US" sz="3200" baseline="30000"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Times New Roman" panose="02020603050405020304" pitchFamily="18" charset="0"/>
                  <a:cs typeface="Times New Roman" panose="02020603050405020304" pitchFamily="18" charset="0"/>
                </a:rPr>
                <a:t> +</a:t>
              </a:r>
              <a:r>
                <a:rPr lang="en-US" sz="3200" b="1" dirty="0">
                  <a:latin typeface="Symbol" panose="05050102010706020507" pitchFamily="18" charset="2"/>
                </a:rPr>
                <a:t> 1/2 </a:t>
              </a:r>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 </a:t>
              </a:r>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a:t>
              </a:r>
              <a:endParaRPr lang="en-US" sz="3200" dirty="0"/>
            </a:p>
          </p:txBody>
        </p:sp>
      </p:grpSp>
      <p:grpSp>
        <p:nvGrpSpPr>
          <p:cNvPr id="26" name="Group 25"/>
          <p:cNvGrpSpPr/>
          <p:nvPr/>
        </p:nvGrpSpPr>
        <p:grpSpPr>
          <a:xfrm>
            <a:off x="1164460" y="3135086"/>
            <a:ext cx="5521045" cy="677814"/>
            <a:chOff x="1131328" y="4100544"/>
            <a:chExt cx="5521045" cy="677814"/>
          </a:xfrm>
        </p:grpSpPr>
        <p:sp>
          <p:nvSpPr>
            <p:cNvPr id="27" name="TextBox 26"/>
            <p:cNvSpPr txBox="1"/>
            <p:nvPr/>
          </p:nvSpPr>
          <p:spPr>
            <a:xfrm>
              <a:off x="1131328" y="4100544"/>
              <a:ext cx="364202"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  </a:t>
              </a:r>
            </a:p>
          </p:txBody>
        </p:sp>
        <p:sp>
          <p:nvSpPr>
            <p:cNvPr id="28" name="TextBox 27"/>
            <p:cNvSpPr txBox="1"/>
            <p:nvPr/>
          </p:nvSpPr>
          <p:spPr>
            <a:xfrm>
              <a:off x="2051433" y="4255138"/>
              <a:ext cx="4600940"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Step 2: </a:t>
              </a:r>
              <a:r>
                <a:rPr lang="en-US" sz="2800" dirty="0">
                  <a:latin typeface="Times New Roman" panose="02020603050405020304" pitchFamily="18" charset="0"/>
                  <a:cs typeface="Times New Roman" panose="02020603050405020304" pitchFamily="18" charset="0"/>
                </a:rPr>
                <a:t>Matrix-vector notation</a:t>
              </a:r>
            </a:p>
          </p:txBody>
        </p:sp>
      </p:grpSp>
      <p:grpSp>
        <p:nvGrpSpPr>
          <p:cNvPr id="74" name="Group 73"/>
          <p:cNvGrpSpPr/>
          <p:nvPr/>
        </p:nvGrpSpPr>
        <p:grpSpPr>
          <a:xfrm>
            <a:off x="-1203346" y="-1747705"/>
            <a:ext cx="10770277" cy="1077218"/>
            <a:chOff x="-228721" y="-986703"/>
            <a:chExt cx="9282688" cy="1077218"/>
          </a:xfrm>
          <a:solidFill>
            <a:schemeClr val="bg1"/>
          </a:solidFill>
        </p:grpSpPr>
        <p:sp>
          <p:nvSpPr>
            <p:cNvPr id="75" name="TextBox 74"/>
            <p:cNvSpPr txBox="1"/>
            <p:nvPr/>
          </p:nvSpPr>
          <p:spPr>
            <a:xfrm>
              <a:off x="-228721" y="-986703"/>
              <a:ext cx="9282688" cy="1077218"/>
            </a:xfrm>
            <a:prstGeom prst="rect">
              <a:avLst/>
            </a:prstGeom>
            <a:grpFill/>
            <a:ln>
              <a:noFill/>
            </a:ln>
          </p:spPr>
          <p:txBody>
            <a:bodyPr wrap="square" rtlCol="0">
              <a:spAutoFit/>
            </a:bodyPr>
            <a:lstStyle/>
            <a:p>
              <a:r>
                <a:rPr lang="en-US" sz="3200" dirty="0">
                  <a:latin typeface="Symbol" panose="05050102010706020507" pitchFamily="18" charset="2"/>
                  <a:cs typeface="Times New Roman" panose="02020603050405020304" pitchFamily="18" charset="0"/>
                </a:rPr>
                <a:t>     </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a:t>
              </a:r>
              <a:r>
                <a:rPr lang="en-US" sz="3200" dirty="0">
                  <a:latin typeface="Times New Roman"/>
                  <a:cs typeface="Times New Roman"/>
                </a:rPr>
                <a:t>∂</a:t>
              </a:r>
              <a:r>
                <a:rPr lang="en-US" sz="3200" dirty="0" err="1">
                  <a:latin typeface="Times New Roman"/>
                  <a:cs typeface="Times New Roman"/>
                </a:rPr>
                <a:t>w</a:t>
              </a:r>
              <a:r>
                <a:rPr lang="en-US" sz="3200" baseline="-25000" dirty="0" err="1">
                  <a:latin typeface="Times New Roman"/>
                  <a:cs typeface="Times New Roman"/>
                </a:rPr>
                <a:t>i</a:t>
              </a:r>
              <a:r>
                <a:rPr lang="en-US" sz="3200" dirty="0">
                  <a:latin typeface="Times New Roman"/>
                  <a:cs typeface="Times New Roman"/>
                </a:rPr>
                <a:t> =</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76" name="Rectangle 75"/>
            <p:cNvSpPr/>
            <p:nvPr/>
          </p:nvSpPr>
          <p:spPr>
            <a:xfrm>
              <a:off x="3036221" y="-938781"/>
              <a:ext cx="3467359" cy="584775"/>
            </a:xfrm>
            <a:prstGeom prst="rect">
              <a:avLst/>
            </a:prstGeom>
            <a:grpFill/>
            <a:ln>
              <a:noFill/>
            </a:ln>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r>
                <a:rPr lang="en-US" sz="3200" baseline="30000"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Times New Roman" panose="02020603050405020304" pitchFamily="18" charset="0"/>
                  <a:cs typeface="Times New Roman" panose="02020603050405020304" pitchFamily="18" charset="0"/>
                </a:rPr>
                <a:t> +</a:t>
              </a:r>
              <a:r>
                <a:rPr lang="en-US" sz="3200" b="1" dirty="0">
                  <a:latin typeface="Symbol" panose="05050102010706020507" pitchFamily="18" charset="2"/>
                </a:rPr>
                <a:t> </a:t>
              </a:r>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 </a:t>
              </a:r>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a:t>
              </a:r>
              <a:endParaRPr lang="en-US" sz="3200" dirty="0"/>
            </a:p>
          </p:txBody>
        </p:sp>
      </p:grpSp>
      <p:pic>
        <p:nvPicPr>
          <p:cNvPr id="3" name="Picture 2"/>
          <p:cNvPicPr>
            <a:picLocks noChangeAspect="1"/>
          </p:cNvPicPr>
          <p:nvPr/>
        </p:nvPicPr>
        <p:blipFill>
          <a:blip r:embed="rId2"/>
          <a:stretch>
            <a:fillRect/>
          </a:stretch>
        </p:blipFill>
        <p:spPr>
          <a:xfrm>
            <a:off x="4324189" y="3049930"/>
            <a:ext cx="609667" cy="368341"/>
          </a:xfrm>
          <a:prstGeom prst="rect">
            <a:avLst/>
          </a:prstGeom>
        </p:spPr>
      </p:pic>
      <p:grpSp>
        <p:nvGrpSpPr>
          <p:cNvPr id="72" name="Group 71"/>
          <p:cNvGrpSpPr/>
          <p:nvPr/>
        </p:nvGrpSpPr>
        <p:grpSpPr>
          <a:xfrm>
            <a:off x="9517000" y="322243"/>
            <a:ext cx="2497781" cy="1646265"/>
            <a:chOff x="9517000" y="322243"/>
            <a:chExt cx="2497781" cy="1646265"/>
          </a:xfrm>
        </p:grpSpPr>
        <p:pic>
          <p:nvPicPr>
            <p:cNvPr id="73" name="Picture 72"/>
            <p:cNvPicPr>
              <a:picLocks noChangeAspect="1"/>
            </p:cNvPicPr>
            <p:nvPr/>
          </p:nvPicPr>
          <p:blipFill>
            <a:blip r:embed="rId3"/>
            <a:stretch>
              <a:fillRect/>
            </a:stretch>
          </p:blipFill>
          <p:spPr>
            <a:xfrm>
              <a:off x="9517000" y="322243"/>
              <a:ext cx="2497781" cy="1646265"/>
            </a:xfrm>
            <a:prstGeom prst="rect">
              <a:avLst/>
            </a:prstGeom>
          </p:spPr>
        </p:pic>
        <p:sp>
          <p:nvSpPr>
            <p:cNvPr id="77" name="TextBox 76"/>
            <p:cNvSpPr txBox="1"/>
            <p:nvPr/>
          </p:nvSpPr>
          <p:spPr>
            <a:xfrm>
              <a:off x="9528051" y="1630773"/>
              <a:ext cx="570454" cy="276999"/>
            </a:xfrm>
            <a:prstGeom prst="rect">
              <a:avLst/>
            </a:prstGeom>
            <a:solidFill>
              <a:srgbClr val="3366FF"/>
            </a:solidFill>
          </p:spPr>
          <p:txBody>
            <a:bodyPr wrap="square" rtlCol="0">
              <a:spAutoFit/>
            </a:bodyPr>
            <a:lstStyle/>
            <a:p>
              <a:r>
                <a:rPr lang="en-US" sz="1200" dirty="0">
                  <a:solidFill>
                    <a:srgbClr val="FFFF00"/>
                  </a:solidFill>
                </a:rPr>
                <a:t>  w</a:t>
              </a:r>
              <a:r>
                <a:rPr lang="en-US" sz="1200" baseline="-25000" dirty="0">
                  <a:solidFill>
                    <a:srgbClr val="FFFF00"/>
                  </a:solidFill>
                </a:rPr>
                <a:t>2       </a:t>
              </a:r>
              <a:endParaRPr lang="en-US" sz="1200" dirty="0">
                <a:solidFill>
                  <a:srgbClr val="FFFF00"/>
                </a:solidFill>
              </a:endParaRPr>
            </a:p>
          </p:txBody>
        </p:sp>
        <p:sp>
          <p:nvSpPr>
            <p:cNvPr id="78" name="TextBox 77"/>
            <p:cNvSpPr txBox="1"/>
            <p:nvPr/>
          </p:nvSpPr>
          <p:spPr>
            <a:xfrm>
              <a:off x="11382398" y="1609850"/>
              <a:ext cx="396315" cy="283750"/>
            </a:xfrm>
            <a:prstGeom prst="rect">
              <a:avLst/>
            </a:prstGeom>
            <a:solidFill>
              <a:srgbClr val="3366FF"/>
            </a:solidFill>
          </p:spPr>
          <p:txBody>
            <a:bodyPr wrap="square" rtlCol="0">
              <a:spAutoFit/>
            </a:bodyPr>
            <a:lstStyle/>
            <a:p>
              <a:r>
                <a:rPr lang="en-US" sz="1200" dirty="0">
                  <a:solidFill>
                    <a:srgbClr val="FFFF00"/>
                  </a:solidFill>
                </a:rPr>
                <a:t>w</a:t>
              </a:r>
              <a:r>
                <a:rPr lang="en-US" sz="1200" baseline="-25000" dirty="0">
                  <a:solidFill>
                    <a:srgbClr val="FFFF00"/>
                  </a:solidFill>
                </a:rPr>
                <a:t>1</a:t>
              </a:r>
              <a:endParaRPr lang="en-US" sz="1200" dirty="0">
                <a:solidFill>
                  <a:srgbClr val="FFFF00"/>
                </a:solidFill>
              </a:endParaRPr>
            </a:p>
          </p:txBody>
        </p:sp>
        <p:sp>
          <p:nvSpPr>
            <p:cNvPr id="79" name="TextBox 78"/>
            <p:cNvSpPr txBox="1"/>
            <p:nvPr/>
          </p:nvSpPr>
          <p:spPr>
            <a:xfrm>
              <a:off x="10290585" y="878755"/>
              <a:ext cx="396315" cy="283750"/>
            </a:xfrm>
            <a:prstGeom prst="rect">
              <a:avLst/>
            </a:prstGeom>
            <a:solidFill>
              <a:srgbClr val="3366FF"/>
            </a:solid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1200" b="1" baseline="-25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0" name="TextBox 79"/>
            <p:cNvSpPr txBox="1"/>
            <p:nvPr/>
          </p:nvSpPr>
          <p:spPr>
            <a:xfrm>
              <a:off x="10980396" y="1275514"/>
              <a:ext cx="243915" cy="152400"/>
            </a:xfrm>
            <a:prstGeom prst="rect">
              <a:avLst/>
            </a:prstGeom>
            <a:solidFill>
              <a:srgbClr val="3366FF"/>
            </a:solidFill>
          </p:spPr>
          <p:txBody>
            <a:bodyPr wrap="square" rtlCol="0">
              <a:spAutoFit/>
            </a:bodyPr>
            <a:lstStyle/>
            <a:p>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1" name="TextBox 80"/>
            <p:cNvSpPr txBox="1"/>
            <p:nvPr/>
          </p:nvSpPr>
          <p:spPr>
            <a:xfrm>
              <a:off x="10980396" y="1230508"/>
              <a:ext cx="396315" cy="283750"/>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1200"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3156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57303" y="1020630"/>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516045" y="1894247"/>
            <a:ext cx="11088313" cy="1207010"/>
            <a:chOff x="482913" y="4100544"/>
            <a:chExt cx="11088313" cy="1207010"/>
          </a:xfrm>
        </p:grpSpPr>
        <p:sp>
          <p:nvSpPr>
            <p:cNvPr id="22" name="TextBox 21"/>
            <p:cNvSpPr txBox="1"/>
            <p:nvPr/>
          </p:nvSpPr>
          <p:spPr>
            <a:xfrm>
              <a:off x="482913" y="4100544"/>
              <a:ext cx="1661032"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Answer:  </a:t>
              </a:r>
            </a:p>
          </p:txBody>
        </p:sp>
        <p:sp>
          <p:nvSpPr>
            <p:cNvPr id="23" name="TextBox 22"/>
            <p:cNvSpPr txBox="1"/>
            <p:nvPr/>
          </p:nvSpPr>
          <p:spPr>
            <a:xfrm>
              <a:off x="1874950" y="4117854"/>
              <a:ext cx="7132594"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Step 1: </a:t>
              </a:r>
              <a:r>
                <a:rPr lang="en-US" sz="2800" dirty="0">
                  <a:latin typeface="Times New Roman" panose="02020603050405020304" pitchFamily="18" charset="0"/>
                  <a:cs typeface="Times New Roman" panose="02020603050405020304" pitchFamily="18" charset="0"/>
                </a:rPr>
                <a:t>Expand </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w</a:t>
              </a:r>
              <a:r>
                <a:rPr lang="en-US" sz="2800" dirty="0">
                  <a:latin typeface="Times New Roman" panose="02020603050405020304" pitchFamily="18" charset="0"/>
                  <a:cs typeface="Times New Roman" panose="02020603050405020304" pitchFamily="18" charset="0"/>
                </a:rPr>
                <a:t>) in Taylor series about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28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sp>
          <p:nvSpPr>
            <p:cNvPr id="25" name="TextBox 24"/>
            <p:cNvSpPr txBox="1"/>
            <p:nvPr/>
          </p:nvSpPr>
          <p:spPr>
            <a:xfrm>
              <a:off x="1255582" y="4722779"/>
              <a:ext cx="10315644"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baseline="-250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baseline="-250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 ½ </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S</a:t>
              </a:r>
              <a:r>
                <a:rPr lang="en-US" sz="3200" baseline="-25000" dirty="0" err="1">
                  <a:latin typeface="Times New Roman" panose="02020603050405020304" pitchFamily="18" charset="0"/>
                  <a:cs typeface="Times New Roman" panose="02020603050405020304" pitchFamily="18" charset="0"/>
                </a:rPr>
                <a:t>j</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j</a:t>
              </a:r>
              <a:r>
                <a:rPr lang="en-US" sz="3200" dirty="0">
                  <a:latin typeface="Symbol" panose="05050102010706020507" pitchFamily="18" charset="2"/>
                  <a:cs typeface="Times New Roman" panose="02020603050405020304" pitchFamily="18" charset="0"/>
                </a:rPr>
                <a:t> </a:t>
              </a:r>
              <a:r>
                <a:rPr lang="en-US" sz="3200" dirty="0" err="1">
                  <a:latin typeface="Symbol" panose="05050102010706020507" pitchFamily="18" charset="2"/>
                  <a:cs typeface="Times New Roman" panose="02020603050405020304" pitchFamily="18" charset="0"/>
                </a:rPr>
                <a:t>D</a:t>
              </a:r>
              <a:r>
                <a:rPr lang="en-US" sz="3200" dirty="0" err="1">
                  <a:latin typeface="Times New Roman" panose="02020603050405020304" pitchFamily="18" charset="0"/>
                  <a:cs typeface="Times New Roman" panose="02020603050405020304" pitchFamily="18" charset="0"/>
                </a:rPr>
                <a:t>w</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p>
          </p:txBody>
        </p:sp>
      </p:grpSp>
      <p:sp>
        <p:nvSpPr>
          <p:cNvPr id="63" name="Rectangle 62"/>
          <p:cNvSpPr/>
          <p:nvPr/>
        </p:nvSpPr>
        <p:spPr>
          <a:xfrm>
            <a:off x="4324189" y="2516482"/>
            <a:ext cx="1209824" cy="618604"/>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562616" y="2521214"/>
            <a:ext cx="741342" cy="618604"/>
          </a:xfrm>
          <a:prstGeom prst="rect">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588529" y="2616586"/>
            <a:ext cx="4693073" cy="618604"/>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18819" y="2509956"/>
            <a:ext cx="10770277" cy="1077218"/>
            <a:chOff x="-327795" y="-1009495"/>
            <a:chExt cx="9282688" cy="1077218"/>
          </a:xfrm>
          <a:solidFill>
            <a:schemeClr val="bg1"/>
          </a:solidFill>
        </p:grpSpPr>
        <p:sp>
          <p:nvSpPr>
            <p:cNvPr id="70" name="TextBox 69"/>
            <p:cNvSpPr txBox="1"/>
            <p:nvPr/>
          </p:nvSpPr>
          <p:spPr>
            <a:xfrm>
              <a:off x="-327795" y="-1009495"/>
              <a:ext cx="9282688" cy="1077218"/>
            </a:xfrm>
            <a:prstGeom prst="rect">
              <a:avLst/>
            </a:prstGeom>
            <a:grpFill/>
            <a:ln>
              <a:noFill/>
            </a:ln>
          </p:spPr>
          <p:txBody>
            <a:bodyPr wrap="square" rtlCol="0">
              <a:spAutoFit/>
            </a:bodyPr>
            <a:lstStyle/>
            <a:p>
              <a:r>
                <a:rPr lang="en-US" sz="3200" dirty="0">
                  <a:latin typeface="Symbol" panose="05050102010706020507" pitchFamily="18" charset="2"/>
                  <a:cs typeface="Times New Roman" panose="02020603050405020304" pitchFamily="18" charset="0"/>
                </a:rPr>
                <a:t>     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                                                       </a:t>
              </a:r>
            </a:p>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71" name="Rectangle 70"/>
            <p:cNvSpPr/>
            <p:nvPr/>
          </p:nvSpPr>
          <p:spPr>
            <a:xfrm>
              <a:off x="3479278" y="-987364"/>
              <a:ext cx="3436085" cy="584775"/>
            </a:xfrm>
            <a:prstGeom prst="rect">
              <a:avLst/>
            </a:prstGeom>
            <a:grpFill/>
            <a:ln>
              <a:noFill/>
            </a:ln>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r>
                <a:rPr lang="en-US" sz="3200" baseline="30000"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Times New Roman" panose="02020603050405020304" pitchFamily="18" charset="0"/>
                  <a:cs typeface="Times New Roman" panose="02020603050405020304" pitchFamily="18" charset="0"/>
                </a:rPr>
                <a:t> +</a:t>
              </a:r>
              <a:r>
                <a:rPr lang="en-US" sz="3200" b="1" dirty="0">
                  <a:latin typeface="Symbol" panose="05050102010706020507" pitchFamily="18" charset="2"/>
                </a:rPr>
                <a:t>  </a:t>
              </a:r>
              <a:r>
                <a:rPr lang="en-US" b="1" dirty="0">
                  <a:latin typeface="Symbol" panose="05050102010706020507" pitchFamily="18" charset="2"/>
                </a:rPr>
                <a:t>1/2</a:t>
              </a:r>
              <a:r>
                <a:rPr lang="en-US" sz="3200" b="1" dirty="0">
                  <a:latin typeface="Symbol" panose="05050102010706020507" pitchFamily="18" charset="2"/>
                </a:rPr>
                <a:t> </a:t>
              </a:r>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aseline="30000" dirty="0" err="1">
                  <a:latin typeface="Times New Roman" panose="02020603050405020304" pitchFamily="18" charset="0"/>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 </a:t>
              </a:r>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a:t>
              </a:r>
              <a:endParaRPr lang="en-US" sz="3200" dirty="0"/>
            </a:p>
          </p:txBody>
        </p:sp>
      </p:grpSp>
      <p:grpSp>
        <p:nvGrpSpPr>
          <p:cNvPr id="26" name="Group 25"/>
          <p:cNvGrpSpPr/>
          <p:nvPr/>
        </p:nvGrpSpPr>
        <p:grpSpPr>
          <a:xfrm>
            <a:off x="965680" y="3135086"/>
            <a:ext cx="5763393" cy="677814"/>
            <a:chOff x="1131328" y="4100544"/>
            <a:chExt cx="5763393" cy="677814"/>
          </a:xfrm>
        </p:grpSpPr>
        <p:sp>
          <p:nvSpPr>
            <p:cNvPr id="27" name="TextBox 26"/>
            <p:cNvSpPr txBox="1"/>
            <p:nvPr/>
          </p:nvSpPr>
          <p:spPr>
            <a:xfrm>
              <a:off x="1131328" y="4100544"/>
              <a:ext cx="364202"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  </a:t>
              </a:r>
            </a:p>
          </p:txBody>
        </p:sp>
        <p:sp>
          <p:nvSpPr>
            <p:cNvPr id="28" name="TextBox 27"/>
            <p:cNvSpPr txBox="1"/>
            <p:nvPr/>
          </p:nvSpPr>
          <p:spPr>
            <a:xfrm>
              <a:off x="1809097" y="4255138"/>
              <a:ext cx="5085624" cy="523220"/>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Step 2: </a:t>
              </a:r>
              <a:r>
                <a:rPr lang="en-US" sz="2800" dirty="0">
                  <a:latin typeface="Times New Roman" panose="02020603050405020304" pitchFamily="18" charset="0"/>
                  <a:cs typeface="Times New Roman" panose="02020603050405020304" pitchFamily="18" charset="0"/>
                </a:rPr>
                <a:t>Take derivative </a:t>
              </a:r>
              <a:r>
                <a:rPr lang="en-US" sz="2800" dirty="0">
                  <a:latin typeface="Times New Roman" panose="02020603050405020304" pitchFamily="18" charset="0"/>
                  <a:cs typeface="Times New Roman" panose="02020603050405020304" pitchFamily="18" charset="0"/>
                  <a:sym typeface="Wingdings" panose="05000000000000000000" pitchFamily="2" charset="2"/>
                </a:rPr>
                <a:t> 0 at </a:t>
              </a:r>
              <a:r>
                <a:rPr lang="en-US" sz="2800" b="1" dirty="0">
                  <a:latin typeface="Times New Roman" panose="02020603050405020304" pitchFamily="18" charset="0"/>
                  <a:cs typeface="Times New Roman" panose="02020603050405020304" pitchFamily="18" charset="0"/>
                  <a:sym typeface="Wingdings" panose="05000000000000000000" pitchFamily="2" charset="2"/>
                </a:rPr>
                <a:t>w</a:t>
              </a:r>
              <a:r>
                <a:rPr lang="en-US" sz="2800" baseline="30000"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grpSp>
      <p:grpSp>
        <p:nvGrpSpPr>
          <p:cNvPr id="74" name="Group 73"/>
          <p:cNvGrpSpPr/>
          <p:nvPr/>
        </p:nvGrpSpPr>
        <p:grpSpPr>
          <a:xfrm>
            <a:off x="1033769" y="3929172"/>
            <a:ext cx="10770277" cy="1123384"/>
            <a:chOff x="-228721" y="-1032869"/>
            <a:chExt cx="9282688" cy="1123384"/>
          </a:xfrm>
          <a:solidFill>
            <a:schemeClr val="bg1"/>
          </a:solidFill>
        </p:grpSpPr>
        <p:sp>
          <p:nvSpPr>
            <p:cNvPr id="75" name="TextBox 74"/>
            <p:cNvSpPr txBox="1"/>
            <p:nvPr/>
          </p:nvSpPr>
          <p:spPr>
            <a:xfrm>
              <a:off x="-228721" y="-986703"/>
              <a:ext cx="9282688" cy="1077218"/>
            </a:xfrm>
            <a:prstGeom prst="rect">
              <a:avLst/>
            </a:prstGeom>
            <a:grpFill/>
            <a:ln>
              <a:noFill/>
            </a:ln>
          </p:spPr>
          <p:txBody>
            <a:bodyPr wrap="square" rtlCol="0">
              <a:spAutoFit/>
            </a:bodyPr>
            <a:lstStyle/>
            <a:p>
              <a:r>
                <a:rPr lang="en-US" sz="3200" dirty="0">
                  <a:latin typeface="Symbol" panose="05050102010706020507" pitchFamily="18" charset="2"/>
                  <a:cs typeface="Times New Roman" panose="02020603050405020304" pitchFamily="18" charset="0"/>
                </a:rPr>
                <a:t>     </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a:t>
              </a:r>
              <a:r>
                <a:rPr lang="en-US" sz="3200" dirty="0">
                  <a:latin typeface="Times New Roman"/>
                  <a:cs typeface="Times New Roman"/>
                </a:rPr>
                <a:t>∂</a:t>
              </a:r>
              <a:r>
                <a:rPr lang="en-US" sz="3200" dirty="0" err="1">
                  <a:latin typeface="Times New Roman"/>
                  <a:cs typeface="Times New Roman"/>
                </a:rPr>
                <a:t>w</a:t>
              </a:r>
              <a:r>
                <a:rPr lang="en-US" sz="3200" baseline="-25000" dirty="0" err="1">
                  <a:latin typeface="Times New Roman"/>
                  <a:cs typeface="Times New Roman"/>
                </a:rPr>
                <a:t>i</a:t>
              </a:r>
              <a:r>
                <a:rPr lang="en-US" sz="3200" dirty="0">
                  <a:latin typeface="Times New Roman"/>
                  <a:cs typeface="Times New Roman"/>
                </a:rPr>
                <a:t> =</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76" name="Rectangle 75"/>
            <p:cNvSpPr/>
            <p:nvPr/>
          </p:nvSpPr>
          <p:spPr>
            <a:xfrm>
              <a:off x="2128223" y="-1032869"/>
              <a:ext cx="5213040" cy="584775"/>
            </a:xfrm>
            <a:prstGeom prst="rect">
              <a:avLst/>
            </a:prstGeom>
            <a:grpFill/>
            <a:ln>
              <a:noFill/>
            </a:ln>
          </p:spPr>
          <p:txBody>
            <a:bodyPr wrap="none">
              <a:spAutoFit/>
            </a:bodyPr>
            <a:lstStyle/>
            <a:p>
              <a:r>
                <a:rPr lang="en-US" sz="3200" baseline="30000" dirty="0">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b="1" dirty="0">
                  <a:latin typeface="Symbol" panose="05050102010706020507" pitchFamily="18" charset="2"/>
                </a:rPr>
                <a:t>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 </a:t>
              </a:r>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 0                 for all </a:t>
              </a:r>
              <a:r>
                <a:rPr lang="en-US" sz="3200" dirty="0" err="1">
                  <a:latin typeface="Times New Roman" panose="02020603050405020304" pitchFamily="18" charset="0"/>
                  <a:cs typeface="Times New Roman" panose="02020603050405020304" pitchFamily="18" charset="0"/>
                </a:rPr>
                <a:t>i</a:t>
              </a:r>
              <a:endParaRPr lang="en-US" sz="3200" dirty="0"/>
            </a:p>
          </p:txBody>
        </p:sp>
      </p:grpSp>
      <p:sp>
        <p:nvSpPr>
          <p:cNvPr id="73" name="Rectangle 72"/>
          <p:cNvSpPr/>
          <p:nvPr/>
        </p:nvSpPr>
        <p:spPr>
          <a:xfrm>
            <a:off x="2838730" y="4776049"/>
            <a:ext cx="8611653" cy="584775"/>
          </a:xfrm>
          <a:prstGeom prst="rect">
            <a:avLst/>
          </a:prstGeom>
          <a:solidFill>
            <a:schemeClr val="bg1"/>
          </a:solidFill>
          <a:ln>
            <a:noFill/>
          </a:ln>
        </p:spPr>
        <p:txBody>
          <a:bodyPr wrap="none">
            <a:spAutoFit/>
          </a:bodyPr>
          <a:lstStyle/>
          <a:p>
            <a:r>
              <a:rPr lang="en-US" sz="3200" b="1"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 </a:t>
            </a:r>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1"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(Normal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Eqns</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77" name="Rectangle 76"/>
          <p:cNvSpPr/>
          <p:nvPr/>
        </p:nvSpPr>
        <p:spPr>
          <a:xfrm>
            <a:off x="3237977" y="5514400"/>
            <a:ext cx="8962710" cy="584775"/>
          </a:xfrm>
          <a:prstGeom prst="rect">
            <a:avLst/>
          </a:prstGeom>
          <a:solidFill>
            <a:schemeClr val="bg1"/>
          </a:solidFill>
          <a:ln>
            <a:noFill/>
          </a:ln>
        </p:spPr>
        <p:txBody>
          <a:bodyPr wrap="none">
            <a:spAutoFit/>
          </a:bodyPr>
          <a:lstStyle/>
          <a:p>
            <a:r>
              <a:rPr lang="en-US" sz="3200" b="1" dirty="0" err="1">
                <a:latin typeface="Symbol" panose="05050102010706020507" pitchFamily="18" charset="2"/>
              </a:rPr>
              <a:t>D</a:t>
            </a:r>
            <a:r>
              <a:rPr lang="en-US" sz="3200" b="1" dirty="0" err="1">
                <a:latin typeface="Times New Roman" panose="02020603050405020304" pitchFamily="18" charset="0"/>
                <a:cs typeface="Times New Roman" panose="02020603050405020304" pitchFamily="18" charset="0"/>
              </a:rPr>
              <a:t>w</a:t>
            </a:r>
            <a:r>
              <a:rPr lang="en-US" sz="3200" b="1" dirty="0">
                <a:latin typeface="Times New Roman" panose="02020603050405020304" pitchFamily="18" charset="0"/>
                <a:cs typeface="Times New Roman" panose="02020603050405020304" pitchFamily="18" charset="0"/>
              </a:rPr>
              <a:t> = -H</a:t>
            </a:r>
            <a:r>
              <a:rPr lang="en-US" sz="3200" b="1" baseline="300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(Newton Formula)</a:t>
            </a:r>
            <a:endParaRPr lang="en-US" sz="3200" dirty="0">
              <a:latin typeface="Times New Roman" panose="02020603050405020304" pitchFamily="18" charset="0"/>
              <a:cs typeface="Times New Roman" panose="02020603050405020304" pitchFamily="18" charset="0"/>
            </a:endParaRPr>
          </a:p>
        </p:txBody>
      </p:sp>
      <p:sp>
        <p:nvSpPr>
          <p:cNvPr id="78" name="Rectangle 77"/>
          <p:cNvSpPr/>
          <p:nvPr/>
        </p:nvSpPr>
        <p:spPr>
          <a:xfrm>
            <a:off x="2838730" y="6203419"/>
            <a:ext cx="9581469" cy="584775"/>
          </a:xfrm>
          <a:prstGeom prst="rect">
            <a:avLst/>
          </a:prstGeom>
          <a:solidFill>
            <a:schemeClr val="bg1"/>
          </a:solidFill>
          <a:ln>
            <a:noFill/>
          </a:ln>
        </p:spPr>
        <p:txBody>
          <a:bodyPr wrap="none">
            <a:spAutoFit/>
          </a:bodyPr>
          <a:lstStyle/>
          <a:p>
            <a:r>
              <a:rPr lang="en-US" sz="3200" b="1" dirty="0">
                <a:latin typeface="Times New Roman" panose="02020603050405020304" pitchFamily="18" charset="0"/>
                <a:cs typeface="Times New Roman" panose="02020603050405020304" pitchFamily="18" charset="0"/>
              </a:rPr>
              <a:t>w</a:t>
            </a:r>
            <a:r>
              <a:rPr lang="en-US" sz="3200" baseline="30000" dirty="0">
                <a:latin typeface="Times New Roman" panose="02020603050405020304" pitchFamily="18" charset="0"/>
                <a:cs typeface="Times New Roman" panose="02020603050405020304" pitchFamily="18" charset="0"/>
              </a:rPr>
              <a:t>(k+1)</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w</a:t>
            </a:r>
            <a:r>
              <a:rPr lang="en-US" sz="3200" baseline="30000" dirty="0">
                <a:latin typeface="Times New Roman" panose="02020603050405020304" pitchFamily="18" charset="0"/>
                <a:cs typeface="Times New Roman" panose="02020603050405020304" pitchFamily="18" charset="0"/>
              </a:rPr>
              <a:t>(k)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H</a:t>
            </a:r>
            <a:r>
              <a:rPr lang="en-US" sz="3200" baseline="-25000" dirty="0">
                <a:latin typeface="Times New Roman" panose="02020603050405020304" pitchFamily="18" charset="0"/>
                <a:cs typeface="Times New Roman" panose="02020603050405020304" pitchFamily="18" charset="0"/>
              </a:rPr>
              <a:t>k</a:t>
            </a:r>
            <a:r>
              <a:rPr lang="en-US" sz="3200" b="1" baseline="300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baseline="-25000" dirty="0" err="1">
                <a:latin typeface="Times New Roman" panose="02020603050405020304" pitchFamily="18" charset="0"/>
                <a:cs typeface="Times New Roman" panose="02020603050405020304" pitchFamily="18" charset="0"/>
              </a:rPr>
              <a:t>k</a:t>
            </a:r>
            <a:r>
              <a:rPr lang="en-US" sz="3200" dirty="0">
                <a:latin typeface="Symbol" panose="05050102010706020507" pitchFamily="18" charset="2"/>
                <a:cs typeface="Times New Roman" panose="02020603050405020304" pitchFamily="18" charset="0"/>
              </a:rPr>
              <a:t>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(Iterative Newton Formula)</a:t>
            </a:r>
            <a:endParaRPr lang="en-US" sz="3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446536" y="5945770"/>
            <a:ext cx="609667" cy="368341"/>
          </a:xfrm>
          <a:prstGeom prst="rect">
            <a:avLst/>
          </a:prstGeom>
        </p:spPr>
      </p:pic>
      <p:grpSp>
        <p:nvGrpSpPr>
          <p:cNvPr id="30" name="Group 29"/>
          <p:cNvGrpSpPr/>
          <p:nvPr/>
        </p:nvGrpSpPr>
        <p:grpSpPr>
          <a:xfrm>
            <a:off x="9517000" y="322243"/>
            <a:ext cx="2497781" cy="1646265"/>
            <a:chOff x="9517000" y="322243"/>
            <a:chExt cx="2497781" cy="1646265"/>
          </a:xfrm>
        </p:grpSpPr>
        <p:pic>
          <p:nvPicPr>
            <p:cNvPr id="31" name="Picture 30"/>
            <p:cNvPicPr>
              <a:picLocks noChangeAspect="1"/>
            </p:cNvPicPr>
            <p:nvPr/>
          </p:nvPicPr>
          <p:blipFill>
            <a:blip r:embed="rId3"/>
            <a:stretch>
              <a:fillRect/>
            </a:stretch>
          </p:blipFill>
          <p:spPr>
            <a:xfrm>
              <a:off x="9517000" y="322243"/>
              <a:ext cx="2497781" cy="1646265"/>
            </a:xfrm>
            <a:prstGeom prst="rect">
              <a:avLst/>
            </a:prstGeom>
          </p:spPr>
        </p:pic>
        <p:sp>
          <p:nvSpPr>
            <p:cNvPr id="32" name="TextBox 31"/>
            <p:cNvSpPr txBox="1"/>
            <p:nvPr/>
          </p:nvSpPr>
          <p:spPr>
            <a:xfrm>
              <a:off x="9528051" y="1630773"/>
              <a:ext cx="570454" cy="276999"/>
            </a:xfrm>
            <a:prstGeom prst="rect">
              <a:avLst/>
            </a:prstGeom>
            <a:solidFill>
              <a:srgbClr val="3366FF"/>
            </a:solidFill>
          </p:spPr>
          <p:txBody>
            <a:bodyPr wrap="square" rtlCol="0">
              <a:spAutoFit/>
            </a:bodyPr>
            <a:lstStyle/>
            <a:p>
              <a:r>
                <a:rPr lang="en-US" sz="1200" dirty="0">
                  <a:solidFill>
                    <a:srgbClr val="FFFF00"/>
                  </a:solidFill>
                </a:rPr>
                <a:t>  w</a:t>
              </a:r>
              <a:r>
                <a:rPr lang="en-US" sz="1200" baseline="-25000" dirty="0">
                  <a:solidFill>
                    <a:srgbClr val="FFFF00"/>
                  </a:solidFill>
                </a:rPr>
                <a:t>2       </a:t>
              </a:r>
              <a:endParaRPr lang="en-US" sz="1200" dirty="0">
                <a:solidFill>
                  <a:srgbClr val="FFFF00"/>
                </a:solidFill>
              </a:endParaRPr>
            </a:p>
          </p:txBody>
        </p:sp>
        <p:sp>
          <p:nvSpPr>
            <p:cNvPr id="33" name="TextBox 32"/>
            <p:cNvSpPr txBox="1"/>
            <p:nvPr/>
          </p:nvSpPr>
          <p:spPr>
            <a:xfrm>
              <a:off x="11382398" y="1609850"/>
              <a:ext cx="396315" cy="283750"/>
            </a:xfrm>
            <a:prstGeom prst="rect">
              <a:avLst/>
            </a:prstGeom>
            <a:solidFill>
              <a:srgbClr val="3366FF"/>
            </a:solidFill>
          </p:spPr>
          <p:txBody>
            <a:bodyPr wrap="square" rtlCol="0">
              <a:spAutoFit/>
            </a:bodyPr>
            <a:lstStyle/>
            <a:p>
              <a:r>
                <a:rPr lang="en-US" sz="1200" dirty="0">
                  <a:solidFill>
                    <a:srgbClr val="FFFF00"/>
                  </a:solidFill>
                </a:rPr>
                <a:t>w</a:t>
              </a:r>
              <a:r>
                <a:rPr lang="en-US" sz="1200" baseline="-25000" dirty="0">
                  <a:solidFill>
                    <a:srgbClr val="FFFF00"/>
                  </a:solidFill>
                </a:rPr>
                <a:t>1</a:t>
              </a:r>
              <a:endParaRPr lang="en-US" sz="1200" dirty="0">
                <a:solidFill>
                  <a:srgbClr val="FFFF00"/>
                </a:solidFill>
              </a:endParaRPr>
            </a:p>
          </p:txBody>
        </p:sp>
        <p:sp>
          <p:nvSpPr>
            <p:cNvPr id="34" name="TextBox 33"/>
            <p:cNvSpPr txBox="1"/>
            <p:nvPr/>
          </p:nvSpPr>
          <p:spPr>
            <a:xfrm>
              <a:off x="10290585" y="878755"/>
              <a:ext cx="396315" cy="283750"/>
            </a:xfrm>
            <a:prstGeom prst="rect">
              <a:avLst/>
            </a:prstGeom>
            <a:solidFill>
              <a:srgbClr val="3366FF"/>
            </a:solid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1200" b="1" baseline="-25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TextBox 34"/>
            <p:cNvSpPr txBox="1"/>
            <p:nvPr/>
          </p:nvSpPr>
          <p:spPr>
            <a:xfrm>
              <a:off x="10980396" y="1275514"/>
              <a:ext cx="243915" cy="152400"/>
            </a:xfrm>
            <a:prstGeom prst="rect">
              <a:avLst/>
            </a:prstGeom>
            <a:solidFill>
              <a:srgbClr val="3366FF"/>
            </a:solidFill>
          </p:spPr>
          <p:txBody>
            <a:bodyPr wrap="square" rtlCol="0">
              <a:spAutoFit/>
            </a:bodyPr>
            <a:lstStyle/>
            <a:p>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6" name="TextBox 35"/>
            <p:cNvSpPr txBox="1"/>
            <p:nvPr/>
          </p:nvSpPr>
          <p:spPr>
            <a:xfrm>
              <a:off x="10980396" y="1230508"/>
              <a:ext cx="396315" cy="283750"/>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1200"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6" name="Freeform 5"/>
          <p:cNvSpPr/>
          <p:nvPr/>
        </p:nvSpPr>
        <p:spPr>
          <a:xfrm>
            <a:off x="6999316" y="1554480"/>
            <a:ext cx="3965171" cy="2660073"/>
          </a:xfrm>
          <a:custGeom>
            <a:avLst/>
            <a:gdLst>
              <a:gd name="connsiteX0" fmla="*/ 0 w 3965171"/>
              <a:gd name="connsiteY0" fmla="*/ 2660073 h 2660073"/>
              <a:gd name="connsiteX1" fmla="*/ 2244437 w 3965171"/>
              <a:gd name="connsiteY1" fmla="*/ 2177935 h 2660073"/>
              <a:gd name="connsiteX2" fmla="*/ 3965171 w 3965171"/>
              <a:gd name="connsiteY2" fmla="*/ 0 h 2660073"/>
            </a:gdLst>
            <a:ahLst/>
            <a:cxnLst>
              <a:cxn ang="0">
                <a:pos x="connsiteX0" y="connsiteY0"/>
              </a:cxn>
              <a:cxn ang="0">
                <a:pos x="connsiteX1" y="connsiteY1"/>
              </a:cxn>
              <a:cxn ang="0">
                <a:pos x="connsiteX2" y="connsiteY2"/>
              </a:cxn>
            </a:cxnLst>
            <a:rect l="l" t="t" r="r" b="b"/>
            <a:pathLst>
              <a:path w="3965171" h="2660073">
                <a:moveTo>
                  <a:pt x="0" y="2660073"/>
                </a:moveTo>
                <a:cubicBezTo>
                  <a:pt x="791787" y="2640676"/>
                  <a:pt x="1583575" y="2621280"/>
                  <a:pt x="2244437" y="2177935"/>
                </a:cubicBezTo>
                <a:cubicBezTo>
                  <a:pt x="2905299" y="1734590"/>
                  <a:pt x="3435235" y="867295"/>
                  <a:pt x="3965171"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0507286" y="1208671"/>
            <a:ext cx="525681" cy="27086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187071" y="927163"/>
            <a:ext cx="7499829" cy="2136791"/>
            <a:chOff x="3187071" y="927163"/>
            <a:chExt cx="7499829" cy="2136791"/>
          </a:xfrm>
        </p:grpSpPr>
        <p:sp>
          <p:nvSpPr>
            <p:cNvPr id="12" name="Rectangle 11"/>
            <p:cNvSpPr/>
            <p:nvPr/>
          </p:nvSpPr>
          <p:spPr>
            <a:xfrm>
              <a:off x="10342326" y="927163"/>
              <a:ext cx="344574" cy="207753"/>
            </a:xfrm>
            <a:prstGeom prst="rect">
              <a:avLst/>
            </a:pr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187071" y="2691708"/>
              <a:ext cx="505460" cy="372246"/>
            </a:xfrm>
            <a:prstGeom prst="rect">
              <a:avLst/>
            </a:pr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836878" y="1262332"/>
            <a:ext cx="9488092" cy="1781127"/>
            <a:chOff x="3187071" y="1282827"/>
            <a:chExt cx="9488092" cy="1781127"/>
          </a:xfrm>
        </p:grpSpPr>
        <p:sp>
          <p:nvSpPr>
            <p:cNvPr id="45" name="Rectangle 44"/>
            <p:cNvSpPr/>
            <p:nvPr/>
          </p:nvSpPr>
          <p:spPr>
            <a:xfrm>
              <a:off x="12330589" y="1282827"/>
              <a:ext cx="344574" cy="207753"/>
            </a:xfrm>
            <a:prstGeom prst="rect">
              <a:avLst/>
            </a:pr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187071" y="2691708"/>
              <a:ext cx="505460" cy="372246"/>
            </a:xfrm>
            <a:prstGeom prst="rect">
              <a:avLst/>
            </a:pr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6320306" y="5502421"/>
            <a:ext cx="10403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(d</a:t>
            </a:r>
            <a:r>
              <a:rPr lang="en-US"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-d)</a:t>
            </a:r>
          </a:p>
        </p:txBody>
      </p:sp>
      <p:sp>
        <p:nvSpPr>
          <p:cNvPr id="48" name="TextBox 47"/>
          <p:cNvSpPr txBox="1"/>
          <p:nvPr/>
        </p:nvSpPr>
        <p:spPr>
          <a:xfrm>
            <a:off x="5684536" y="5463050"/>
            <a:ext cx="8223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5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1+#ppt_w/2"/>
                                          </p:val>
                                        </p:tav>
                                        <p:tav tm="100000">
                                          <p:val>
                                            <p:strVal val="#ppt_x"/>
                                          </p:val>
                                        </p:tav>
                                      </p:tavLst>
                                    </p:anim>
                                    <p:anim calcmode="lin" valueType="num">
                                      <p:cBhvr additive="base">
                                        <p:cTn id="1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7" grpId="0" animBg="1"/>
      <p:bldP spid="78" grpId="0" animBg="1"/>
      <p:bldP spid="6" grpId="0" animBg="1"/>
      <p:bldP spid="1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57303" y="1020630"/>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
        <p:nvSpPr>
          <p:cNvPr id="78" name="Rectangle 77"/>
          <p:cNvSpPr/>
          <p:nvPr/>
        </p:nvSpPr>
        <p:spPr>
          <a:xfrm>
            <a:off x="2838730" y="6203419"/>
            <a:ext cx="9443611" cy="584775"/>
          </a:xfrm>
          <a:prstGeom prst="rect">
            <a:avLst/>
          </a:prstGeom>
          <a:solidFill>
            <a:schemeClr val="bg1"/>
          </a:solidFill>
          <a:ln>
            <a:noFill/>
          </a:ln>
        </p:spPr>
        <p:txBody>
          <a:bodyPr wrap="none">
            <a:spAutoFit/>
          </a:bodyPr>
          <a:lstStyle/>
          <a:p>
            <a:r>
              <a:rPr lang="en-US" sz="3200" b="1" dirty="0">
                <a:latin typeface="Times New Roman" panose="02020603050405020304" pitchFamily="18" charset="0"/>
                <a:cs typeface="Times New Roman" panose="02020603050405020304" pitchFamily="18" charset="0"/>
              </a:rPr>
              <a:t>w</a:t>
            </a:r>
            <a:r>
              <a:rPr lang="en-US" sz="3200" baseline="30000" dirty="0">
                <a:latin typeface="Times New Roman" panose="02020603050405020304" pitchFamily="18" charset="0"/>
                <a:cs typeface="Times New Roman" panose="02020603050405020304" pitchFamily="18" charset="0"/>
              </a:rPr>
              <a:t>(k+1)</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w</a:t>
            </a:r>
            <a:r>
              <a:rPr lang="en-US" sz="3200" baseline="30000" dirty="0">
                <a:latin typeface="Times New Roman" panose="02020603050405020304" pitchFamily="18" charset="0"/>
                <a:cs typeface="Times New Roman" panose="02020603050405020304" pitchFamily="18" charset="0"/>
              </a:rPr>
              <a:t>(k)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H</a:t>
            </a:r>
            <a:r>
              <a:rPr lang="en-US" sz="3200" baseline="-25000" dirty="0">
                <a:latin typeface="Times New Roman" panose="02020603050405020304" pitchFamily="18" charset="0"/>
                <a:cs typeface="Times New Roman" panose="02020603050405020304" pitchFamily="18" charset="0"/>
              </a:rPr>
              <a:t>k</a:t>
            </a:r>
            <a:r>
              <a:rPr lang="en-US" sz="3200" b="1" baseline="300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Symbol" panose="05050102010706020507" pitchFamily="18" charset="2"/>
                <a:cs typeface="Times New Roman" panose="02020603050405020304" pitchFamily="18" charset="0"/>
              </a:rPr>
              <a:t>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(Iterative Newton Formula)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92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80459E-6 -2.22222E-6 L -0.10761 -0.62523 " pathEditMode="relative" rAng="0" ptsTypes="AA">
                                      <p:cBhvr>
                                        <p:cTn id="6" dur="2000" fill="hold"/>
                                        <p:tgtEl>
                                          <p:spTgt spid="78"/>
                                        </p:tgtEl>
                                        <p:attrNameLst>
                                          <p:attrName>ppt_x</p:attrName>
                                          <p:attrName>ppt_y</p:attrName>
                                        </p:attrNameLst>
                                      </p:cBhvr>
                                      <p:rCtr x="-5380" y="-3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655" y="2523474"/>
            <a:ext cx="4433871" cy="320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57303" y="1020630"/>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524675" y="3045379"/>
            <a:ext cx="5368411" cy="1467671"/>
            <a:chOff x="360115" y="3673013"/>
            <a:chExt cx="5368411" cy="1467671"/>
          </a:xfrm>
        </p:grpSpPr>
        <p:grpSp>
          <p:nvGrpSpPr>
            <p:cNvPr id="5" name="Group 4"/>
            <p:cNvGrpSpPr/>
            <p:nvPr/>
          </p:nvGrpSpPr>
          <p:grpSpPr>
            <a:xfrm>
              <a:off x="1173798" y="3673013"/>
              <a:ext cx="4554728" cy="1467671"/>
              <a:chOff x="1593305" y="3879581"/>
              <a:chExt cx="4554728" cy="1467671"/>
            </a:xfrm>
          </p:grpSpPr>
          <p:sp>
            <p:nvSpPr>
              <p:cNvPr id="9" name="Rectangle 8"/>
              <p:cNvSpPr/>
              <p:nvPr/>
            </p:nvSpPr>
            <p:spPr>
              <a:xfrm>
                <a:off x="1790803" y="3883629"/>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0" name="Rectangle 9"/>
              <p:cNvSpPr/>
              <p:nvPr/>
            </p:nvSpPr>
            <p:spPr>
              <a:xfrm>
                <a:off x="1790802" y="4606133"/>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2" name="Double Brace 1"/>
              <p:cNvSpPr/>
              <p:nvPr/>
            </p:nvSpPr>
            <p:spPr>
              <a:xfrm>
                <a:off x="1593305" y="3883629"/>
                <a:ext cx="1464191" cy="1463623"/>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3601849" y="3960573"/>
                <a:ext cx="24865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-2(1-w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45490" y="4683077"/>
                <a:ext cx="16273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200w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p:txBody>
          </p:sp>
          <p:sp>
            <p:nvSpPr>
              <p:cNvPr id="17" name="TextBox 16"/>
              <p:cNvSpPr txBox="1"/>
              <p:nvPr/>
            </p:nvSpPr>
            <p:spPr>
              <a:xfrm>
                <a:off x="3097252" y="4353501"/>
                <a:ext cx="415498"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8" name="Double Brace 17"/>
              <p:cNvSpPr/>
              <p:nvPr/>
            </p:nvSpPr>
            <p:spPr>
              <a:xfrm>
                <a:off x="3501613" y="3879581"/>
                <a:ext cx="2646420" cy="1463623"/>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Rectangle 5"/>
            <p:cNvSpPr/>
            <p:nvPr/>
          </p:nvSpPr>
          <p:spPr>
            <a:xfrm>
              <a:off x="360115" y="4031004"/>
              <a:ext cx="806631"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 =</a:t>
              </a:r>
              <a:endParaRPr lang="en-US" sz="4000" dirty="0"/>
            </a:p>
          </p:txBody>
        </p:sp>
      </p:grpSp>
      <p:sp>
        <p:nvSpPr>
          <p:cNvPr id="8" name="Rectangle 7"/>
          <p:cNvSpPr/>
          <p:nvPr/>
        </p:nvSpPr>
        <p:spPr>
          <a:xfrm>
            <a:off x="1593305" y="2127090"/>
            <a:ext cx="9443611" cy="584775"/>
          </a:xfrm>
          <a:prstGeom prst="rect">
            <a:avLst/>
          </a:prstGeom>
          <a:solidFill>
            <a:schemeClr val="bg1"/>
          </a:solidFill>
          <a:ln>
            <a:noFill/>
          </a:ln>
        </p:spPr>
        <p:txBody>
          <a:bodyPr wrap="none">
            <a:spAutoFit/>
          </a:bodyPr>
          <a:lstStyle/>
          <a:p>
            <a:r>
              <a:rPr lang="en-US" sz="3200" b="1" dirty="0">
                <a:latin typeface="Times New Roman" panose="02020603050405020304" pitchFamily="18" charset="0"/>
                <a:cs typeface="Times New Roman" panose="02020603050405020304" pitchFamily="18" charset="0"/>
              </a:rPr>
              <a:t>w</a:t>
            </a:r>
            <a:r>
              <a:rPr lang="en-US" sz="3200" baseline="30000" dirty="0">
                <a:latin typeface="Times New Roman" panose="02020603050405020304" pitchFamily="18" charset="0"/>
                <a:cs typeface="Times New Roman" panose="02020603050405020304" pitchFamily="18" charset="0"/>
              </a:rPr>
              <a:t>(k+1)</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w</a:t>
            </a:r>
            <a:r>
              <a:rPr lang="en-US" sz="3200" baseline="30000" dirty="0">
                <a:latin typeface="Times New Roman" panose="02020603050405020304" pitchFamily="18" charset="0"/>
                <a:cs typeface="Times New Roman" panose="02020603050405020304" pitchFamily="18" charset="0"/>
              </a:rPr>
              <a:t>(k)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H</a:t>
            </a:r>
            <a:r>
              <a:rPr lang="en-US" sz="3200" baseline="-25000" dirty="0">
                <a:latin typeface="Times New Roman" panose="02020603050405020304" pitchFamily="18" charset="0"/>
                <a:cs typeface="Times New Roman" panose="02020603050405020304" pitchFamily="18" charset="0"/>
              </a:rPr>
              <a:t>k</a:t>
            </a:r>
            <a:r>
              <a:rPr lang="en-US" sz="3200" b="1" baseline="300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Symbol" panose="05050102010706020507" pitchFamily="18" charset="2"/>
                <a:cs typeface="Times New Roman" panose="02020603050405020304" pitchFamily="18" charset="0"/>
              </a:rPr>
              <a:t>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(Iterative Newton Formula)</a:t>
            </a:r>
            <a:endParaRPr lang="en-US" sz="320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6651309" y="4033541"/>
            <a:ext cx="2059859" cy="923330"/>
          </a:xfrm>
          <a:prstGeom prst="rect">
            <a:avLst/>
          </a:prstGeom>
          <a:solidFill>
            <a:srgbClr val="FFFF00"/>
          </a:solidFill>
          <a:ln>
            <a:solidFill>
              <a:srgbClr val="FF0000"/>
            </a:solidFill>
          </a:ln>
        </p:spPr>
        <p:txBody>
          <a:bodyPr wrap="none" rtlCol="0">
            <a:spAutoFit/>
          </a:bodyPr>
          <a:lstStyle/>
          <a:p>
            <a:pPr algn="ctr"/>
            <a:r>
              <a:rPr lang="en-US" dirty="0">
                <a:latin typeface="Times New Roman" panose="02020603050405020304" pitchFamily="18" charset="0"/>
                <a:cs typeface="Times New Roman" panose="02020603050405020304" pitchFamily="18" charset="0"/>
              </a:rPr>
              <a:t>If </a:t>
            </a:r>
            <a:r>
              <a:rPr lang="en-US" dirty="0">
                <a:solidFill>
                  <a:srgbClr val="FF0000"/>
                </a:solidFill>
                <a:latin typeface="Symbol" panose="05050102010706020507" pitchFamily="18"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quadratic does</a:t>
            </a:r>
          </a:p>
          <a:p>
            <a:pPr algn="ctr"/>
            <a:r>
              <a:rPr lang="en-US" dirty="0">
                <a:solidFill>
                  <a:srgbClr val="FF0000"/>
                </a:solidFill>
                <a:latin typeface="Times New Roman" panose="02020603050405020304" pitchFamily="18" charset="0"/>
                <a:cs typeface="Times New Roman" panose="02020603050405020304" pitchFamily="18" charset="0"/>
              </a:rPr>
              <a:t>slope</a:t>
            </a:r>
            <a:r>
              <a:rPr lang="en-US" dirty="0">
                <a:latin typeface="Times New Roman" panose="02020603050405020304" pitchFamily="18" charset="0"/>
                <a:cs typeface="Times New Roman" panose="02020603050405020304" pitchFamily="18" charset="0"/>
              </a:rPr>
              <a:t> change? Does</a:t>
            </a:r>
          </a:p>
          <a:p>
            <a:pPr algn="ctr"/>
            <a:r>
              <a:rPr lang="en-US" dirty="0">
                <a:solidFill>
                  <a:srgbClr val="FF0000"/>
                </a:solidFill>
                <a:latin typeface="Times New Roman" panose="02020603050405020304" pitchFamily="18" charset="0"/>
                <a:cs typeface="Times New Roman" panose="02020603050405020304" pitchFamily="18" charset="0"/>
              </a:rPr>
              <a:t>Hessian </a:t>
            </a:r>
            <a:r>
              <a:rPr lang="en-US" dirty="0">
                <a:latin typeface="Times New Roman" panose="02020603050405020304" pitchFamily="18" charset="0"/>
                <a:cs typeface="Times New Roman" panose="02020603050405020304" pitchFamily="18" charset="0"/>
              </a:rPr>
              <a:t>change?</a:t>
            </a:r>
          </a:p>
        </p:txBody>
      </p:sp>
      <p:grpSp>
        <p:nvGrpSpPr>
          <p:cNvPr id="45" name="Group 44"/>
          <p:cNvGrpSpPr/>
          <p:nvPr/>
        </p:nvGrpSpPr>
        <p:grpSpPr>
          <a:xfrm>
            <a:off x="5788088" y="2189363"/>
            <a:ext cx="5912978" cy="3152086"/>
            <a:chOff x="5788088" y="2189363"/>
            <a:chExt cx="5912978" cy="3152086"/>
          </a:xfrm>
        </p:grpSpPr>
        <p:grpSp>
          <p:nvGrpSpPr>
            <p:cNvPr id="46" name="Group 45"/>
            <p:cNvGrpSpPr/>
            <p:nvPr/>
          </p:nvGrpSpPr>
          <p:grpSpPr>
            <a:xfrm>
              <a:off x="8331701" y="2189363"/>
              <a:ext cx="3369365" cy="3152086"/>
              <a:chOff x="7796380" y="2318531"/>
              <a:chExt cx="4657764" cy="3985745"/>
            </a:xfrm>
          </p:grpSpPr>
          <p:grpSp>
            <p:nvGrpSpPr>
              <p:cNvPr id="47" name="Group 46"/>
              <p:cNvGrpSpPr/>
              <p:nvPr/>
            </p:nvGrpSpPr>
            <p:grpSpPr>
              <a:xfrm>
                <a:off x="7796380" y="2318531"/>
                <a:ext cx="4657764" cy="3985745"/>
                <a:chOff x="7797957" y="2323142"/>
                <a:chExt cx="4657764" cy="3985745"/>
              </a:xfrm>
            </p:grpSpPr>
            <p:pic>
              <p:nvPicPr>
                <p:cNvPr id="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104" y="2323142"/>
                  <a:ext cx="4007617" cy="39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Freeform 49"/>
                <p:cNvSpPr/>
                <p:nvPr/>
              </p:nvSpPr>
              <p:spPr>
                <a:xfrm>
                  <a:off x="7797957" y="3580367"/>
                  <a:ext cx="838386" cy="1319838"/>
                </a:xfrm>
                <a:custGeom>
                  <a:avLst/>
                  <a:gdLst>
                    <a:gd name="connsiteX0" fmla="*/ 19268 w 998469"/>
                    <a:gd name="connsiteY0" fmla="*/ 346174 h 1572723"/>
                    <a:gd name="connsiteX1" fmla="*/ 55126 w 998469"/>
                    <a:gd name="connsiteY1" fmla="*/ 597186 h 1572723"/>
                    <a:gd name="connsiteX2" fmla="*/ 485432 w 998469"/>
                    <a:gd name="connsiteY2" fmla="*/ 1386080 h 1572723"/>
                    <a:gd name="connsiteX3" fmla="*/ 987456 w 998469"/>
                    <a:gd name="connsiteY3" fmla="*/ 1529515 h 1572723"/>
                    <a:gd name="connsiteX4" fmla="*/ 826091 w 998469"/>
                    <a:gd name="connsiteY4" fmla="*/ 776480 h 1572723"/>
                    <a:gd name="connsiteX5" fmla="*/ 754373 w 998469"/>
                    <a:gd name="connsiteY5" fmla="*/ 95162 h 1572723"/>
                    <a:gd name="connsiteX6" fmla="*/ 234420 w 998469"/>
                    <a:gd name="connsiteY6" fmla="*/ 5515 h 1572723"/>
                    <a:gd name="connsiteX7" fmla="*/ 19268 w 998469"/>
                    <a:gd name="connsiteY7" fmla="*/ 95162 h 157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469" h="1572723">
                      <a:moveTo>
                        <a:pt x="19268" y="346174"/>
                      </a:moveTo>
                      <a:cubicBezTo>
                        <a:pt x="-1650" y="385021"/>
                        <a:pt x="-22568" y="423868"/>
                        <a:pt x="55126" y="597186"/>
                      </a:cubicBezTo>
                      <a:cubicBezTo>
                        <a:pt x="132820" y="770504"/>
                        <a:pt x="330044" y="1230692"/>
                        <a:pt x="485432" y="1386080"/>
                      </a:cubicBezTo>
                      <a:cubicBezTo>
                        <a:pt x="640820" y="1541468"/>
                        <a:pt x="930680" y="1631115"/>
                        <a:pt x="987456" y="1529515"/>
                      </a:cubicBezTo>
                      <a:cubicBezTo>
                        <a:pt x="1044232" y="1427915"/>
                        <a:pt x="864938" y="1015539"/>
                        <a:pt x="826091" y="776480"/>
                      </a:cubicBezTo>
                      <a:cubicBezTo>
                        <a:pt x="787244" y="537421"/>
                        <a:pt x="852985" y="223656"/>
                        <a:pt x="754373" y="95162"/>
                      </a:cubicBezTo>
                      <a:cubicBezTo>
                        <a:pt x="655761" y="-33332"/>
                        <a:pt x="356937" y="5515"/>
                        <a:pt x="234420" y="5515"/>
                      </a:cubicBezTo>
                      <a:cubicBezTo>
                        <a:pt x="111903" y="5515"/>
                        <a:pt x="65585" y="50338"/>
                        <a:pt x="19268" y="95162"/>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p:cNvCxnSpPr/>
              <p:nvPr/>
            </p:nvCxnSpPr>
            <p:spPr>
              <a:xfrm flipV="1">
                <a:off x="8337176" y="4574252"/>
                <a:ext cx="1228002" cy="6683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5788088" y="4047337"/>
              <a:ext cx="3728905" cy="923330"/>
            </a:xfrm>
            <a:prstGeom prst="rect">
              <a:avLst/>
            </a:prstGeom>
            <a:solidFill>
              <a:srgbClr val="FFFF00"/>
            </a:solidFill>
            <a:ln>
              <a:solidFill>
                <a:srgbClr val="FF0000"/>
              </a:solidFill>
            </a:ln>
          </p:spPr>
          <p:txBody>
            <a:bodyPr wrap="none" rtlCol="0">
              <a:spAutoFit/>
            </a:bodyPr>
            <a:lstStyle/>
            <a:p>
              <a:pPr algn="ctr"/>
              <a:r>
                <a:rPr lang="en-US" dirty="0">
                  <a:latin typeface="Times New Roman" panose="02020603050405020304" pitchFamily="18" charset="0"/>
                  <a:cs typeface="Times New Roman" panose="02020603050405020304" pitchFamily="18" charset="0"/>
                </a:rPr>
                <a:t>If </a:t>
              </a:r>
              <a:r>
                <a:rPr lang="en-US" dirty="0">
                  <a:solidFill>
                    <a:srgbClr val="FF0000"/>
                  </a:solidFill>
                  <a:latin typeface="Symbol" panose="05050102010706020507" pitchFamily="18"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quartic, does </a:t>
              </a:r>
              <a:r>
                <a:rPr lang="en-US" dirty="0">
                  <a:solidFill>
                    <a:srgbClr val="FF0000"/>
                  </a:solidFill>
                  <a:latin typeface="Times New Roman" panose="02020603050405020304" pitchFamily="18" charset="0"/>
                  <a:cs typeface="Times New Roman" panose="02020603050405020304" pitchFamily="18" charset="0"/>
                </a:rPr>
                <a:t>slope</a:t>
              </a:r>
              <a:r>
                <a:rPr lang="en-US" dirty="0">
                  <a:latin typeface="Times New Roman" panose="02020603050405020304" pitchFamily="18" charset="0"/>
                  <a:cs typeface="Times New Roman" panose="02020603050405020304" pitchFamily="18" charset="0"/>
                </a:rPr>
                <a:t> change with </a:t>
              </a:r>
            </a:p>
            <a:p>
              <a:pPr algn="ctr"/>
              <a:r>
                <a:rPr lang="en-US" dirty="0">
                  <a:latin typeface="Times New Roman" panose="02020603050405020304" pitchFamily="18" charset="0"/>
                  <a:cs typeface="Times New Roman" panose="02020603050405020304" pitchFamily="18" charset="0"/>
                </a:rPr>
                <a:t>position? Does</a:t>
              </a:r>
            </a:p>
            <a:p>
              <a:pPr algn="ctr"/>
              <a:r>
                <a:rPr lang="en-US" dirty="0">
                  <a:solidFill>
                    <a:srgbClr val="FF0000"/>
                  </a:solidFill>
                  <a:latin typeface="Times New Roman" panose="02020603050405020304" pitchFamily="18" charset="0"/>
                  <a:cs typeface="Times New Roman" panose="02020603050405020304" pitchFamily="18" charset="0"/>
                </a:rPr>
                <a:t>Hessian </a:t>
              </a:r>
              <a:r>
                <a:rPr lang="en-US" dirty="0">
                  <a:latin typeface="Times New Roman" panose="02020603050405020304" pitchFamily="18" charset="0"/>
                  <a:cs typeface="Times New Roman" panose="02020603050405020304" pitchFamily="18" charset="0"/>
                </a:rPr>
                <a:t>change?</a:t>
              </a:r>
            </a:p>
          </p:txBody>
        </p:sp>
      </p:grpSp>
      <p:sp>
        <p:nvSpPr>
          <p:cNvPr id="52" name="Rectangle 51"/>
          <p:cNvSpPr/>
          <p:nvPr/>
        </p:nvSpPr>
        <p:spPr>
          <a:xfrm>
            <a:off x="11410122" y="2442059"/>
            <a:ext cx="576469" cy="1483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557807" y="5072776"/>
            <a:ext cx="8381323" cy="1380638"/>
            <a:chOff x="1557807" y="5072776"/>
            <a:chExt cx="8381323" cy="1380638"/>
          </a:xfrm>
        </p:grpSpPr>
        <p:grpSp>
          <p:nvGrpSpPr>
            <p:cNvPr id="21" name="Group 20"/>
            <p:cNvGrpSpPr/>
            <p:nvPr/>
          </p:nvGrpSpPr>
          <p:grpSpPr>
            <a:xfrm>
              <a:off x="2877895" y="5072776"/>
              <a:ext cx="3288352" cy="1380638"/>
              <a:chOff x="5938848" y="3323489"/>
              <a:chExt cx="3288352" cy="1380638"/>
            </a:xfrm>
          </p:grpSpPr>
          <p:sp>
            <p:nvSpPr>
              <p:cNvPr id="22" name="Rectangle 21"/>
              <p:cNvSpPr/>
              <p:nvPr/>
            </p:nvSpPr>
            <p:spPr>
              <a:xfrm>
                <a:off x="6069493" y="3361330"/>
                <a:ext cx="13163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3" name="Rectangle 22"/>
              <p:cNvSpPr/>
              <p:nvPr/>
            </p:nvSpPr>
            <p:spPr>
              <a:xfrm>
                <a:off x="7768392" y="4168221"/>
                <a:ext cx="13163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4" name="Rectangle 23"/>
              <p:cNvSpPr/>
              <p:nvPr/>
            </p:nvSpPr>
            <p:spPr>
              <a:xfrm>
                <a:off x="7458767" y="3323489"/>
                <a:ext cx="176843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5" name="Rectangle 24"/>
              <p:cNvSpPr/>
              <p:nvPr/>
            </p:nvSpPr>
            <p:spPr>
              <a:xfrm>
                <a:off x="5938848" y="4156210"/>
                <a:ext cx="176843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0" name="Double Bracket 19"/>
              <p:cNvSpPr/>
              <p:nvPr/>
            </p:nvSpPr>
            <p:spPr>
              <a:xfrm>
                <a:off x="5938848" y="3323489"/>
                <a:ext cx="3145930" cy="138063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6827639" y="5182993"/>
              <a:ext cx="18790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1200w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+2</a:t>
              </a:r>
            </a:p>
          </p:txBody>
        </p:sp>
        <p:sp>
          <p:nvSpPr>
            <p:cNvPr id="30" name="TextBox 29"/>
            <p:cNvSpPr txBox="1"/>
            <p:nvPr/>
          </p:nvSpPr>
          <p:spPr>
            <a:xfrm>
              <a:off x="7532771" y="5963674"/>
              <a:ext cx="7745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8886883" y="5182993"/>
              <a:ext cx="85151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9207483" y="5951663"/>
              <a:ext cx="53091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200</a:t>
              </a:r>
            </a:p>
          </p:txBody>
        </p:sp>
        <p:sp>
          <p:nvSpPr>
            <p:cNvPr id="34" name="Rectangle 33"/>
            <p:cNvSpPr/>
            <p:nvPr/>
          </p:nvSpPr>
          <p:spPr>
            <a:xfrm>
              <a:off x="1557807" y="5448908"/>
              <a:ext cx="965329"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H =</a:t>
              </a:r>
              <a:endParaRPr lang="en-US" sz="4000" dirty="0"/>
            </a:p>
          </p:txBody>
        </p:sp>
        <p:sp>
          <p:nvSpPr>
            <p:cNvPr id="35" name="Rectangle 34"/>
            <p:cNvSpPr/>
            <p:nvPr/>
          </p:nvSpPr>
          <p:spPr>
            <a:xfrm>
              <a:off x="6184515" y="5440454"/>
              <a:ext cx="466794"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a:t>
              </a:r>
              <a:endParaRPr lang="en-US" sz="4000" dirty="0"/>
            </a:p>
          </p:txBody>
        </p:sp>
        <p:sp>
          <p:nvSpPr>
            <p:cNvPr id="26" name="Double Bracket 25"/>
            <p:cNvSpPr/>
            <p:nvPr/>
          </p:nvSpPr>
          <p:spPr>
            <a:xfrm>
              <a:off x="6827639" y="5072776"/>
              <a:ext cx="3111491" cy="124821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p:cNvGrpSpPr/>
          <p:nvPr/>
        </p:nvGrpSpPr>
        <p:grpSpPr>
          <a:xfrm>
            <a:off x="3666733" y="1556567"/>
            <a:ext cx="6345007" cy="722527"/>
            <a:chOff x="3666733" y="1636079"/>
            <a:chExt cx="6345007" cy="722527"/>
          </a:xfrm>
        </p:grpSpPr>
        <p:sp>
          <p:nvSpPr>
            <p:cNvPr id="36" name="TextBox 35"/>
            <p:cNvSpPr txBox="1"/>
            <p:nvPr/>
          </p:nvSpPr>
          <p:spPr>
            <a:xfrm>
              <a:off x="3666733" y="1636079"/>
              <a:ext cx="6345007" cy="369332"/>
            </a:xfrm>
            <a:prstGeom prst="rect">
              <a:avLst/>
            </a:prstGeom>
            <a:noFill/>
          </p:spPr>
          <p:txBody>
            <a:bodyPr wrap="none" rtlCol="0">
              <a:spAutoFit/>
            </a:bodyPr>
            <a:lstStyle/>
            <a:p>
              <a:r>
                <a:rPr lang="en-US" dirty="0"/>
                <a:t>Step length (not needed if </a:t>
              </a:r>
              <a:r>
                <a:rPr lang="en-US" dirty="0">
                  <a:latin typeface="Symbol" panose="05050102010706020507" pitchFamily="18" charset="2"/>
                </a:rPr>
                <a:t>e</a:t>
              </a:r>
              <a:r>
                <a:rPr lang="en-US" dirty="0"/>
                <a:t> quadratic, converges in one iteration)</a:t>
              </a:r>
            </a:p>
          </p:txBody>
        </p:sp>
        <p:cxnSp>
          <p:nvCxnSpPr>
            <p:cNvPr id="41" name="Straight Arrow Connector 40"/>
            <p:cNvCxnSpPr>
              <a:stCxn id="36" idx="2"/>
            </p:cNvCxnSpPr>
            <p:nvPr/>
          </p:nvCxnSpPr>
          <p:spPr>
            <a:xfrm flipH="1">
              <a:off x="4257830" y="2005411"/>
              <a:ext cx="2581407" cy="3531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524675" y="2217420"/>
            <a:ext cx="4079375" cy="1977365"/>
            <a:chOff x="1524675" y="2217420"/>
            <a:chExt cx="4079375" cy="1977365"/>
          </a:xfrm>
        </p:grpSpPr>
        <p:sp>
          <p:nvSpPr>
            <p:cNvPr id="7" name="Rectangle 6"/>
            <p:cNvSpPr/>
            <p:nvPr/>
          </p:nvSpPr>
          <p:spPr>
            <a:xfrm>
              <a:off x="5227983" y="2217420"/>
              <a:ext cx="376067" cy="494445"/>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675" y="3656176"/>
              <a:ext cx="376067" cy="538609"/>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677075" y="2172254"/>
            <a:ext cx="3197042" cy="3882991"/>
            <a:chOff x="1524675" y="311794"/>
            <a:chExt cx="3197042" cy="3882991"/>
          </a:xfrm>
        </p:grpSpPr>
        <p:sp>
          <p:nvSpPr>
            <p:cNvPr id="38" name="Rectangle 37"/>
            <p:cNvSpPr/>
            <p:nvPr/>
          </p:nvSpPr>
          <p:spPr>
            <a:xfrm>
              <a:off x="4345650" y="311794"/>
              <a:ext cx="376067" cy="539611"/>
            </a:xfrm>
            <a:prstGeom prst="rect">
              <a:avLst/>
            </a:prstGeom>
            <a:solidFill>
              <a:srgbClr val="00B05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524675" y="3656176"/>
              <a:ext cx="376067" cy="538609"/>
            </a:xfrm>
            <a:prstGeom prst="rect">
              <a:avLst/>
            </a:prstGeom>
            <a:solidFill>
              <a:srgbClr val="00B05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36688" y="6448850"/>
            <a:ext cx="5000228" cy="338554"/>
          </a:xfrm>
          <a:prstGeom prst="rect">
            <a:avLst/>
          </a:prstGeom>
          <a:solidFill>
            <a:srgbClr val="FFFF00"/>
          </a:solidFill>
          <a:ln>
            <a:solidFill>
              <a:srgbClr val="FF0000"/>
            </a:solidFill>
          </a:ln>
        </p:spPr>
        <p:txBody>
          <a:bodyPr wrap="square" rtlCol="0">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Note: In a linear system H=L</a:t>
            </a:r>
            <a:r>
              <a:rPr lang="en-US" sz="1600" baseline="30000" dirty="0">
                <a:solidFill>
                  <a:srgbClr val="FF0000"/>
                </a:solidFill>
                <a:latin typeface="Times New Roman" panose="02020603050405020304" pitchFamily="18" charset="0"/>
                <a:cs typeface="Times New Roman" panose="02020603050405020304" pitchFamily="18" charset="0"/>
              </a:rPr>
              <a:t>T</a:t>
            </a:r>
            <a:r>
              <a:rPr lang="en-US" sz="1600" dirty="0">
                <a:solidFill>
                  <a:srgbClr val="FF0000"/>
                </a:solidFill>
                <a:latin typeface="Times New Roman" panose="02020603050405020304" pitchFamily="18" charset="0"/>
                <a:cs typeface="Times New Roman" panose="02020603050405020304" pitchFamily="18" charset="0"/>
              </a:rPr>
              <a:t>L, which is not a function </a:t>
            </a:r>
            <a:r>
              <a:rPr lang="en-US" sz="1600" b="1" dirty="0">
                <a:solidFill>
                  <a:srgbClr val="FF0000"/>
                </a:solidFill>
                <a:latin typeface="Times New Roman" panose="02020603050405020304" pitchFamily="18" charset="0"/>
                <a:cs typeface="Times New Roman" panose="02020603050405020304" pitchFamily="18" charset="0"/>
              </a:rPr>
              <a:t>w</a:t>
            </a:r>
          </a:p>
        </p:txBody>
      </p:sp>
      <p:grpSp>
        <p:nvGrpSpPr>
          <p:cNvPr id="57" name="Group 56"/>
          <p:cNvGrpSpPr/>
          <p:nvPr/>
        </p:nvGrpSpPr>
        <p:grpSpPr>
          <a:xfrm>
            <a:off x="9811476" y="4510399"/>
            <a:ext cx="1930016" cy="1136655"/>
            <a:chOff x="10086736" y="4649285"/>
            <a:chExt cx="1930016" cy="1136655"/>
          </a:xfrm>
        </p:grpSpPr>
        <p:sp>
          <p:nvSpPr>
            <p:cNvPr id="29" name="TextBox 28"/>
            <p:cNvSpPr txBox="1"/>
            <p:nvPr/>
          </p:nvSpPr>
          <p:spPr>
            <a:xfrm>
              <a:off x="10086736" y="5416608"/>
              <a:ext cx="1930016" cy="369332"/>
            </a:xfrm>
            <a:prstGeom prst="rect">
              <a:avLst/>
            </a:prstGeom>
            <a:solidFill>
              <a:srgbClr val="FFFF00"/>
            </a:solidFill>
            <a:ln>
              <a:solidFill>
                <a:srgbClr val="FF0000"/>
              </a:solidFill>
            </a:ln>
          </p:spPr>
          <p:txBody>
            <a:bodyPr wrap="none" rtlCol="0">
              <a:spAutoFit/>
            </a:bodyPr>
            <a:lstStyle/>
            <a:p>
              <a:r>
                <a:rPr lang="en-US" dirty="0">
                  <a:solidFill>
                    <a:srgbClr val="FF0000"/>
                  </a:solidFill>
                </a:rPr>
                <a:t>Curvature changes</a:t>
              </a:r>
            </a:p>
          </p:txBody>
        </p:sp>
        <p:cxnSp>
          <p:nvCxnSpPr>
            <p:cNvPr id="40" name="Straight Arrow Connector 39"/>
            <p:cNvCxnSpPr/>
            <p:nvPr/>
          </p:nvCxnSpPr>
          <p:spPr>
            <a:xfrm flipH="1" flipV="1">
              <a:off x="10809967" y="4649285"/>
              <a:ext cx="200732" cy="754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9" idx="0"/>
            </p:cNvCxnSpPr>
            <p:nvPr/>
          </p:nvCxnSpPr>
          <p:spPr>
            <a:xfrm flipH="1" flipV="1">
              <a:off x="10086737" y="4889165"/>
              <a:ext cx="965007" cy="5274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4"/>
          <a:stretch>
            <a:fillRect/>
          </a:stretch>
        </p:blipFill>
        <p:spPr>
          <a:xfrm>
            <a:off x="278918" y="92781"/>
            <a:ext cx="2133835" cy="1608844"/>
          </a:xfrm>
          <a:prstGeom prst="rect">
            <a:avLst/>
          </a:prstGeom>
        </p:spPr>
      </p:pic>
      <p:pic>
        <p:nvPicPr>
          <p:cNvPr id="33" name="Picture 32"/>
          <p:cNvPicPr>
            <a:picLocks noChangeAspect="1"/>
          </p:cNvPicPr>
          <p:nvPr/>
        </p:nvPicPr>
        <p:blipFill>
          <a:blip r:embed="rId5"/>
          <a:stretch>
            <a:fillRect/>
          </a:stretch>
        </p:blipFill>
        <p:spPr>
          <a:xfrm>
            <a:off x="10338758" y="74156"/>
            <a:ext cx="1422831" cy="1782908"/>
          </a:xfrm>
          <a:prstGeom prst="rect">
            <a:avLst/>
          </a:prstGeom>
        </p:spPr>
      </p:pic>
    </p:spTree>
    <p:extLst>
      <p:ext uri="{BB962C8B-B14F-4D97-AF65-F5344CB8AC3E}">
        <p14:creationId xmlns:p14="http://schemas.microsoft.com/office/powerpoint/2010/main" val="104383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grpSp>
        <p:nvGrpSpPr>
          <p:cNvPr id="33" name="Group 32"/>
          <p:cNvGrpSpPr/>
          <p:nvPr/>
        </p:nvGrpSpPr>
        <p:grpSpPr>
          <a:xfrm>
            <a:off x="1524675" y="1020630"/>
            <a:ext cx="9512241" cy="5766774"/>
            <a:chOff x="1524675" y="1020630"/>
            <a:chExt cx="9512241" cy="5766774"/>
          </a:xfrm>
        </p:grpSpPr>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57303" y="1020630"/>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524675" y="3045379"/>
              <a:ext cx="5368411" cy="1467671"/>
              <a:chOff x="360115" y="3673013"/>
              <a:chExt cx="5368411" cy="1467671"/>
            </a:xfrm>
          </p:grpSpPr>
          <p:grpSp>
            <p:nvGrpSpPr>
              <p:cNvPr id="5" name="Group 4"/>
              <p:cNvGrpSpPr/>
              <p:nvPr/>
            </p:nvGrpSpPr>
            <p:grpSpPr>
              <a:xfrm>
                <a:off x="1173798" y="3673013"/>
                <a:ext cx="4554728" cy="1467671"/>
                <a:chOff x="1593305" y="3879581"/>
                <a:chExt cx="4554728" cy="1467671"/>
              </a:xfrm>
            </p:grpSpPr>
            <p:sp>
              <p:nvSpPr>
                <p:cNvPr id="9" name="Rectangle 8"/>
                <p:cNvSpPr/>
                <p:nvPr/>
              </p:nvSpPr>
              <p:spPr>
                <a:xfrm>
                  <a:off x="1790803" y="3883629"/>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0" name="Rectangle 9"/>
                <p:cNvSpPr/>
                <p:nvPr/>
              </p:nvSpPr>
              <p:spPr>
                <a:xfrm>
                  <a:off x="1790802" y="4606133"/>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2" name="Double Brace 1"/>
                <p:cNvSpPr/>
                <p:nvPr/>
              </p:nvSpPr>
              <p:spPr>
                <a:xfrm>
                  <a:off x="1593305" y="3883629"/>
                  <a:ext cx="1464191" cy="1463623"/>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3601849" y="3960573"/>
                  <a:ext cx="24865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-2(1-w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45490" y="4683077"/>
                  <a:ext cx="16273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200w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p:txBody>
            </p:sp>
            <p:sp>
              <p:nvSpPr>
                <p:cNvPr id="17" name="TextBox 16"/>
                <p:cNvSpPr txBox="1"/>
                <p:nvPr/>
              </p:nvSpPr>
              <p:spPr>
                <a:xfrm>
                  <a:off x="3097252" y="4353501"/>
                  <a:ext cx="415498"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8" name="Double Brace 17"/>
                <p:cNvSpPr/>
                <p:nvPr/>
              </p:nvSpPr>
              <p:spPr>
                <a:xfrm>
                  <a:off x="3501613" y="3879581"/>
                  <a:ext cx="2646420" cy="1463623"/>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Rectangle 5"/>
              <p:cNvSpPr/>
              <p:nvPr/>
            </p:nvSpPr>
            <p:spPr>
              <a:xfrm>
                <a:off x="360115" y="4031004"/>
                <a:ext cx="806631"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 =</a:t>
                </a:r>
                <a:endParaRPr lang="en-US" sz="4000" dirty="0"/>
              </a:p>
            </p:txBody>
          </p:sp>
        </p:grpSp>
        <p:sp>
          <p:nvSpPr>
            <p:cNvPr id="8" name="Rectangle 7"/>
            <p:cNvSpPr/>
            <p:nvPr/>
          </p:nvSpPr>
          <p:spPr>
            <a:xfrm>
              <a:off x="1593305" y="2127090"/>
              <a:ext cx="9443611" cy="584775"/>
            </a:xfrm>
            <a:prstGeom prst="rect">
              <a:avLst/>
            </a:prstGeom>
            <a:solidFill>
              <a:schemeClr val="bg1"/>
            </a:solidFill>
            <a:ln>
              <a:noFill/>
            </a:ln>
          </p:spPr>
          <p:txBody>
            <a:bodyPr wrap="none">
              <a:spAutoFit/>
            </a:bodyPr>
            <a:lstStyle/>
            <a:p>
              <a:r>
                <a:rPr lang="en-US" sz="3200" b="1" dirty="0">
                  <a:latin typeface="Times New Roman" panose="02020603050405020304" pitchFamily="18" charset="0"/>
                  <a:cs typeface="Times New Roman" panose="02020603050405020304" pitchFamily="18" charset="0"/>
                </a:rPr>
                <a:t>w</a:t>
              </a:r>
              <a:r>
                <a:rPr lang="en-US" sz="3200" baseline="30000" dirty="0">
                  <a:latin typeface="Times New Roman" panose="02020603050405020304" pitchFamily="18" charset="0"/>
                  <a:cs typeface="Times New Roman" panose="02020603050405020304" pitchFamily="18" charset="0"/>
                </a:rPr>
                <a:t>(k+1)</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w</a:t>
              </a:r>
              <a:r>
                <a:rPr lang="en-US" sz="3200" baseline="30000" dirty="0">
                  <a:latin typeface="Times New Roman" panose="02020603050405020304" pitchFamily="18" charset="0"/>
                  <a:cs typeface="Times New Roman" panose="02020603050405020304" pitchFamily="18" charset="0"/>
                </a:rPr>
                <a:t>(k)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H</a:t>
              </a:r>
              <a:r>
                <a:rPr lang="en-US" sz="3200" baseline="-25000" dirty="0">
                  <a:latin typeface="Times New Roman" panose="02020603050405020304" pitchFamily="18" charset="0"/>
                  <a:cs typeface="Times New Roman" panose="02020603050405020304" pitchFamily="18" charset="0"/>
                </a:rPr>
                <a:t>k</a:t>
              </a:r>
              <a:r>
                <a:rPr lang="en-US" sz="3200" b="1" baseline="300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Symbol" panose="05050102010706020507" pitchFamily="18" charset="2"/>
                  <a:cs typeface="Times New Roman" panose="02020603050405020304" pitchFamily="18" charset="0"/>
                </a:rPr>
                <a:t>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(Iterative Newton Formula)</a:t>
              </a:r>
              <a:endParaRPr lang="en-US" sz="320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6651309" y="4033541"/>
              <a:ext cx="2059859" cy="923330"/>
            </a:xfrm>
            <a:prstGeom prst="rect">
              <a:avLst/>
            </a:prstGeom>
            <a:solidFill>
              <a:srgbClr val="FFFF00"/>
            </a:solidFill>
            <a:ln>
              <a:solidFill>
                <a:srgbClr val="FF0000"/>
              </a:solidFill>
            </a:ln>
          </p:spPr>
          <p:txBody>
            <a:bodyPr wrap="none" rtlCol="0">
              <a:spAutoFit/>
            </a:bodyPr>
            <a:lstStyle/>
            <a:p>
              <a:pPr algn="ctr"/>
              <a:r>
                <a:rPr lang="en-US" dirty="0">
                  <a:latin typeface="Times New Roman" panose="02020603050405020304" pitchFamily="18" charset="0"/>
                  <a:cs typeface="Times New Roman" panose="02020603050405020304" pitchFamily="18" charset="0"/>
                </a:rPr>
                <a:t>If </a:t>
              </a:r>
              <a:r>
                <a:rPr lang="en-US" dirty="0">
                  <a:solidFill>
                    <a:srgbClr val="FF0000"/>
                  </a:solidFill>
                  <a:latin typeface="Symbol" panose="05050102010706020507" pitchFamily="18"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quadratic does</a:t>
              </a:r>
            </a:p>
            <a:p>
              <a:pPr algn="ctr"/>
              <a:r>
                <a:rPr lang="en-US" dirty="0">
                  <a:solidFill>
                    <a:srgbClr val="FF0000"/>
                  </a:solidFill>
                  <a:latin typeface="Times New Roman" panose="02020603050405020304" pitchFamily="18" charset="0"/>
                  <a:cs typeface="Times New Roman" panose="02020603050405020304" pitchFamily="18" charset="0"/>
                </a:rPr>
                <a:t>slope</a:t>
              </a:r>
              <a:r>
                <a:rPr lang="en-US" dirty="0">
                  <a:latin typeface="Times New Roman" panose="02020603050405020304" pitchFamily="18" charset="0"/>
                  <a:cs typeface="Times New Roman" panose="02020603050405020304" pitchFamily="18" charset="0"/>
                </a:rPr>
                <a:t> change? Does</a:t>
              </a:r>
            </a:p>
            <a:p>
              <a:pPr algn="ctr"/>
              <a:r>
                <a:rPr lang="en-US" dirty="0">
                  <a:solidFill>
                    <a:srgbClr val="FF0000"/>
                  </a:solidFill>
                  <a:latin typeface="Times New Roman" panose="02020603050405020304" pitchFamily="18" charset="0"/>
                  <a:cs typeface="Times New Roman" panose="02020603050405020304" pitchFamily="18" charset="0"/>
                </a:rPr>
                <a:t>Hessian </a:t>
              </a:r>
              <a:r>
                <a:rPr lang="en-US" dirty="0">
                  <a:latin typeface="Times New Roman" panose="02020603050405020304" pitchFamily="18" charset="0"/>
                  <a:cs typeface="Times New Roman" panose="02020603050405020304" pitchFamily="18" charset="0"/>
                </a:rPr>
                <a:t>change?</a:t>
              </a:r>
            </a:p>
          </p:txBody>
        </p:sp>
        <p:grpSp>
          <p:nvGrpSpPr>
            <p:cNvPr id="27" name="Group 26"/>
            <p:cNvGrpSpPr/>
            <p:nvPr/>
          </p:nvGrpSpPr>
          <p:grpSpPr>
            <a:xfrm>
              <a:off x="1557807" y="5072776"/>
              <a:ext cx="8381323" cy="1380638"/>
              <a:chOff x="1557807" y="5072776"/>
              <a:chExt cx="8381323" cy="1380638"/>
            </a:xfrm>
          </p:grpSpPr>
          <p:grpSp>
            <p:nvGrpSpPr>
              <p:cNvPr id="21" name="Group 20"/>
              <p:cNvGrpSpPr/>
              <p:nvPr/>
            </p:nvGrpSpPr>
            <p:grpSpPr>
              <a:xfrm>
                <a:off x="2877895" y="5072776"/>
                <a:ext cx="3288352" cy="1380638"/>
                <a:chOff x="5938848" y="3323489"/>
                <a:chExt cx="3288352" cy="1380638"/>
              </a:xfrm>
            </p:grpSpPr>
            <p:sp>
              <p:nvSpPr>
                <p:cNvPr id="22" name="Rectangle 21"/>
                <p:cNvSpPr/>
                <p:nvPr/>
              </p:nvSpPr>
              <p:spPr>
                <a:xfrm>
                  <a:off x="6069493" y="3361330"/>
                  <a:ext cx="13163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3" name="Rectangle 22"/>
                <p:cNvSpPr/>
                <p:nvPr/>
              </p:nvSpPr>
              <p:spPr>
                <a:xfrm>
                  <a:off x="7768392" y="4168221"/>
                  <a:ext cx="13163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4" name="Rectangle 23"/>
                <p:cNvSpPr/>
                <p:nvPr/>
              </p:nvSpPr>
              <p:spPr>
                <a:xfrm>
                  <a:off x="7458767" y="3323489"/>
                  <a:ext cx="176843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5" name="Rectangle 24"/>
                <p:cNvSpPr/>
                <p:nvPr/>
              </p:nvSpPr>
              <p:spPr>
                <a:xfrm>
                  <a:off x="5938848" y="4156210"/>
                  <a:ext cx="176843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0" name="Double Bracket 19"/>
                <p:cNvSpPr/>
                <p:nvPr/>
              </p:nvSpPr>
              <p:spPr>
                <a:xfrm>
                  <a:off x="5938848" y="3323489"/>
                  <a:ext cx="3145930" cy="138063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6827639" y="5182993"/>
                <a:ext cx="18790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1200w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+2</a:t>
                </a:r>
              </a:p>
            </p:txBody>
          </p:sp>
          <p:sp>
            <p:nvSpPr>
              <p:cNvPr id="30" name="TextBox 29"/>
              <p:cNvSpPr txBox="1"/>
              <p:nvPr/>
            </p:nvSpPr>
            <p:spPr>
              <a:xfrm>
                <a:off x="7532771" y="5963674"/>
                <a:ext cx="7745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8886883" y="5182993"/>
                <a:ext cx="85151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9207483" y="5951663"/>
                <a:ext cx="53091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200</a:t>
                </a:r>
              </a:p>
            </p:txBody>
          </p:sp>
          <p:sp>
            <p:nvSpPr>
              <p:cNvPr id="34" name="Rectangle 33"/>
              <p:cNvSpPr/>
              <p:nvPr/>
            </p:nvSpPr>
            <p:spPr>
              <a:xfrm>
                <a:off x="1557807" y="5448908"/>
                <a:ext cx="965329"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H =</a:t>
                </a:r>
                <a:endParaRPr lang="en-US" sz="4000" dirty="0"/>
              </a:p>
            </p:txBody>
          </p:sp>
          <p:sp>
            <p:nvSpPr>
              <p:cNvPr id="35" name="Rectangle 34"/>
              <p:cNvSpPr/>
              <p:nvPr/>
            </p:nvSpPr>
            <p:spPr>
              <a:xfrm>
                <a:off x="6184515" y="5440454"/>
                <a:ext cx="466794"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a:t>
                </a:r>
                <a:endParaRPr lang="en-US" sz="4000" dirty="0"/>
              </a:p>
            </p:txBody>
          </p:sp>
          <p:sp>
            <p:nvSpPr>
              <p:cNvPr id="26" name="Double Bracket 25"/>
              <p:cNvSpPr/>
              <p:nvPr/>
            </p:nvSpPr>
            <p:spPr>
              <a:xfrm>
                <a:off x="6827639" y="5072776"/>
                <a:ext cx="3111491" cy="124821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p:cNvGrpSpPr/>
            <p:nvPr/>
          </p:nvGrpSpPr>
          <p:grpSpPr>
            <a:xfrm>
              <a:off x="3666733" y="1556567"/>
              <a:ext cx="6345007" cy="722527"/>
              <a:chOff x="3666733" y="1636079"/>
              <a:chExt cx="6345007" cy="722527"/>
            </a:xfrm>
          </p:grpSpPr>
          <p:sp>
            <p:nvSpPr>
              <p:cNvPr id="36" name="TextBox 35"/>
              <p:cNvSpPr txBox="1"/>
              <p:nvPr/>
            </p:nvSpPr>
            <p:spPr>
              <a:xfrm>
                <a:off x="3666733" y="1636079"/>
                <a:ext cx="6345007" cy="369332"/>
              </a:xfrm>
              <a:prstGeom prst="rect">
                <a:avLst/>
              </a:prstGeom>
              <a:noFill/>
            </p:spPr>
            <p:txBody>
              <a:bodyPr wrap="none" rtlCol="0">
                <a:spAutoFit/>
              </a:bodyPr>
              <a:lstStyle/>
              <a:p>
                <a:r>
                  <a:rPr lang="en-US" dirty="0"/>
                  <a:t>Step length (not needed if </a:t>
                </a:r>
                <a:r>
                  <a:rPr lang="en-US" dirty="0">
                    <a:latin typeface="Symbol" panose="05050102010706020507" pitchFamily="18" charset="2"/>
                  </a:rPr>
                  <a:t>e</a:t>
                </a:r>
                <a:r>
                  <a:rPr lang="en-US" dirty="0"/>
                  <a:t> quadratic, converges in one iteration)</a:t>
                </a:r>
              </a:p>
            </p:txBody>
          </p:sp>
          <p:cxnSp>
            <p:nvCxnSpPr>
              <p:cNvPr id="41" name="Straight Arrow Connector 40"/>
              <p:cNvCxnSpPr>
                <a:stCxn id="36" idx="2"/>
              </p:cNvCxnSpPr>
              <p:nvPr/>
            </p:nvCxnSpPr>
            <p:spPr>
              <a:xfrm flipH="1">
                <a:off x="4257830" y="2005411"/>
                <a:ext cx="2581407" cy="3531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524675" y="2217420"/>
              <a:ext cx="4079375" cy="1977365"/>
              <a:chOff x="1524675" y="2217420"/>
              <a:chExt cx="4079375" cy="1977365"/>
            </a:xfrm>
          </p:grpSpPr>
          <p:sp>
            <p:nvSpPr>
              <p:cNvPr id="7" name="Rectangle 6"/>
              <p:cNvSpPr/>
              <p:nvPr/>
            </p:nvSpPr>
            <p:spPr>
              <a:xfrm>
                <a:off x="5227983" y="2217420"/>
                <a:ext cx="376067" cy="494445"/>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675" y="3656176"/>
                <a:ext cx="376067" cy="538609"/>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677075" y="2172254"/>
              <a:ext cx="3197042" cy="3882991"/>
              <a:chOff x="1524675" y="311794"/>
              <a:chExt cx="3197042" cy="3882991"/>
            </a:xfrm>
          </p:grpSpPr>
          <p:sp>
            <p:nvSpPr>
              <p:cNvPr id="38" name="Rectangle 37"/>
              <p:cNvSpPr/>
              <p:nvPr/>
            </p:nvSpPr>
            <p:spPr>
              <a:xfrm>
                <a:off x="4345650" y="311794"/>
                <a:ext cx="376067" cy="539611"/>
              </a:xfrm>
              <a:prstGeom prst="rect">
                <a:avLst/>
              </a:prstGeom>
              <a:solidFill>
                <a:srgbClr val="00B05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524675" y="3656176"/>
                <a:ext cx="376067" cy="538609"/>
              </a:xfrm>
              <a:prstGeom prst="rect">
                <a:avLst/>
              </a:prstGeom>
              <a:solidFill>
                <a:srgbClr val="00B05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36688" y="6448850"/>
              <a:ext cx="5000228" cy="338554"/>
            </a:xfrm>
            <a:prstGeom prst="rect">
              <a:avLst/>
            </a:prstGeom>
            <a:solidFill>
              <a:srgbClr val="FFFF00"/>
            </a:solidFill>
            <a:ln>
              <a:solidFill>
                <a:srgbClr val="FF0000"/>
              </a:solidFill>
            </a:ln>
          </p:spPr>
          <p:txBody>
            <a:bodyPr wrap="square" rtlCol="0">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Note: In a linear system H=L</a:t>
              </a:r>
              <a:r>
                <a:rPr lang="en-US" sz="1600" baseline="30000" dirty="0">
                  <a:solidFill>
                    <a:srgbClr val="FF0000"/>
                  </a:solidFill>
                  <a:latin typeface="Times New Roman" panose="02020603050405020304" pitchFamily="18" charset="0"/>
                  <a:cs typeface="Times New Roman" panose="02020603050405020304" pitchFamily="18" charset="0"/>
                </a:rPr>
                <a:t>T</a:t>
              </a:r>
              <a:r>
                <a:rPr lang="en-US" sz="1600" dirty="0">
                  <a:solidFill>
                    <a:srgbClr val="FF0000"/>
                  </a:solidFill>
                  <a:latin typeface="Times New Roman" panose="02020603050405020304" pitchFamily="18" charset="0"/>
                  <a:cs typeface="Times New Roman" panose="02020603050405020304" pitchFamily="18" charset="0"/>
                </a:rPr>
                <a:t>L, which is not a function </a:t>
              </a:r>
              <a:r>
                <a:rPr lang="en-US" sz="1600" b="1" dirty="0">
                  <a:solidFill>
                    <a:srgbClr val="FF0000"/>
                  </a:solidFill>
                  <a:latin typeface="Times New Roman" panose="02020603050405020304" pitchFamily="18" charset="0"/>
                  <a:cs typeface="Times New Roman" panose="02020603050405020304" pitchFamily="18" charset="0"/>
                </a:rPr>
                <a:t>w</a:t>
              </a:r>
            </a:p>
          </p:txBody>
        </p:sp>
      </p:grpSp>
      <p:pic>
        <p:nvPicPr>
          <p:cNvPr id="56" name="Picture 55"/>
          <p:cNvPicPr>
            <a:picLocks noChangeAspect="1"/>
          </p:cNvPicPr>
          <p:nvPr/>
        </p:nvPicPr>
        <p:blipFill>
          <a:blip r:embed="rId2"/>
          <a:stretch>
            <a:fillRect/>
          </a:stretch>
        </p:blipFill>
        <p:spPr>
          <a:xfrm>
            <a:off x="11481033" y="-690309"/>
            <a:ext cx="4733388" cy="4009409"/>
          </a:xfrm>
          <a:prstGeom prst="rect">
            <a:avLst/>
          </a:prstGeom>
        </p:spPr>
      </p:pic>
      <p:sp>
        <p:nvSpPr>
          <p:cNvPr id="58" name="AutoShape 2" descr="Identify Major / Minor Terrain Features (ArmyStudyGuide.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6" name="Group 65"/>
          <p:cNvGrpSpPr/>
          <p:nvPr/>
        </p:nvGrpSpPr>
        <p:grpSpPr>
          <a:xfrm>
            <a:off x="9297729" y="2895692"/>
            <a:ext cx="2930201" cy="2883849"/>
            <a:chOff x="9297729" y="2895692"/>
            <a:chExt cx="2930201" cy="2883849"/>
          </a:xfrm>
        </p:grpSpPr>
        <p:pic>
          <p:nvPicPr>
            <p:cNvPr id="60" name="Picture 59"/>
            <p:cNvPicPr>
              <a:picLocks noChangeAspect="1"/>
            </p:cNvPicPr>
            <p:nvPr/>
          </p:nvPicPr>
          <p:blipFill>
            <a:blip r:embed="rId3" cstate="print"/>
            <a:stretch>
              <a:fillRect/>
            </a:stretch>
          </p:blipFill>
          <p:spPr>
            <a:xfrm>
              <a:off x="9312640" y="2895692"/>
              <a:ext cx="1109599" cy="1109599"/>
            </a:xfrm>
            <a:prstGeom prst="rect">
              <a:avLst/>
            </a:prstGeom>
          </p:spPr>
        </p:pic>
        <p:pic>
          <p:nvPicPr>
            <p:cNvPr id="61" name="Picture 60"/>
            <p:cNvPicPr>
              <a:picLocks noChangeAspect="1"/>
            </p:cNvPicPr>
            <p:nvPr/>
          </p:nvPicPr>
          <p:blipFill>
            <a:blip r:embed="rId4" cstate="print"/>
            <a:stretch>
              <a:fillRect/>
            </a:stretch>
          </p:blipFill>
          <p:spPr>
            <a:xfrm>
              <a:off x="10650372" y="2937539"/>
              <a:ext cx="1381151" cy="987941"/>
            </a:xfrm>
            <a:prstGeom prst="rect">
              <a:avLst/>
            </a:prstGeom>
          </p:spPr>
        </p:pic>
        <p:pic>
          <p:nvPicPr>
            <p:cNvPr id="62" name="Picture 61"/>
            <p:cNvPicPr>
              <a:picLocks noChangeAspect="1"/>
            </p:cNvPicPr>
            <p:nvPr/>
          </p:nvPicPr>
          <p:blipFill>
            <a:blip r:embed="rId5" cstate="print"/>
            <a:stretch>
              <a:fillRect/>
            </a:stretch>
          </p:blipFill>
          <p:spPr>
            <a:xfrm>
              <a:off x="9297729" y="3884837"/>
              <a:ext cx="1276417" cy="624165"/>
            </a:xfrm>
            <a:prstGeom prst="rect">
              <a:avLst/>
            </a:prstGeom>
          </p:spPr>
        </p:pic>
        <p:pic>
          <p:nvPicPr>
            <p:cNvPr id="63" name="Picture 62"/>
            <p:cNvPicPr>
              <a:picLocks noChangeAspect="1"/>
            </p:cNvPicPr>
            <p:nvPr/>
          </p:nvPicPr>
          <p:blipFill>
            <a:blip r:embed="rId6" cstate="print"/>
            <a:stretch>
              <a:fillRect/>
            </a:stretch>
          </p:blipFill>
          <p:spPr>
            <a:xfrm>
              <a:off x="10650372" y="3893732"/>
              <a:ext cx="1508315" cy="802837"/>
            </a:xfrm>
            <a:prstGeom prst="rect">
              <a:avLst/>
            </a:prstGeom>
          </p:spPr>
        </p:pic>
        <p:pic>
          <p:nvPicPr>
            <p:cNvPr id="64" name="Picture 63"/>
            <p:cNvPicPr>
              <a:picLocks noChangeAspect="1"/>
            </p:cNvPicPr>
            <p:nvPr/>
          </p:nvPicPr>
          <p:blipFill>
            <a:blip r:embed="rId7" cstate="print"/>
            <a:stretch>
              <a:fillRect/>
            </a:stretch>
          </p:blipFill>
          <p:spPr>
            <a:xfrm>
              <a:off x="9801130" y="4527303"/>
              <a:ext cx="799392" cy="1066924"/>
            </a:xfrm>
            <a:prstGeom prst="rect">
              <a:avLst/>
            </a:prstGeom>
          </p:spPr>
        </p:pic>
        <p:pic>
          <p:nvPicPr>
            <p:cNvPr id="65" name="Picture 64"/>
            <p:cNvPicPr>
              <a:picLocks noChangeAspect="1"/>
            </p:cNvPicPr>
            <p:nvPr/>
          </p:nvPicPr>
          <p:blipFill>
            <a:blip r:embed="rId8" cstate="print"/>
            <a:stretch>
              <a:fillRect/>
            </a:stretch>
          </p:blipFill>
          <p:spPr>
            <a:xfrm>
              <a:off x="10663254" y="4762861"/>
              <a:ext cx="1564676" cy="1016680"/>
            </a:xfrm>
            <a:prstGeom prst="rect">
              <a:avLst/>
            </a:prstGeom>
          </p:spPr>
        </p:pic>
      </p:grpSp>
      <p:sp>
        <p:nvSpPr>
          <p:cNvPr id="68" name="Freeform 67"/>
          <p:cNvSpPr/>
          <p:nvPr/>
        </p:nvSpPr>
        <p:spPr>
          <a:xfrm>
            <a:off x="9807879" y="3068877"/>
            <a:ext cx="413359" cy="2780778"/>
          </a:xfrm>
          <a:custGeom>
            <a:avLst/>
            <a:gdLst>
              <a:gd name="connsiteX0" fmla="*/ 0 w 413359"/>
              <a:gd name="connsiteY0" fmla="*/ 0 h 2780778"/>
              <a:gd name="connsiteX1" fmla="*/ 25053 w 413359"/>
              <a:gd name="connsiteY1" fmla="*/ 576197 h 2780778"/>
              <a:gd name="connsiteX2" fmla="*/ 75157 w 413359"/>
              <a:gd name="connsiteY2" fmla="*/ 626301 h 2780778"/>
              <a:gd name="connsiteX3" fmla="*/ 125261 w 413359"/>
              <a:gd name="connsiteY3" fmla="*/ 713983 h 2780778"/>
              <a:gd name="connsiteX4" fmla="*/ 137787 w 413359"/>
              <a:gd name="connsiteY4" fmla="*/ 751561 h 2780778"/>
              <a:gd name="connsiteX5" fmla="*/ 162839 w 413359"/>
              <a:gd name="connsiteY5" fmla="*/ 789139 h 2780778"/>
              <a:gd name="connsiteX6" fmla="*/ 175365 w 413359"/>
              <a:gd name="connsiteY6" fmla="*/ 826718 h 2780778"/>
              <a:gd name="connsiteX7" fmla="*/ 200417 w 413359"/>
              <a:gd name="connsiteY7" fmla="*/ 926926 h 2780778"/>
              <a:gd name="connsiteX8" fmla="*/ 187891 w 413359"/>
              <a:gd name="connsiteY8" fmla="*/ 1102290 h 2780778"/>
              <a:gd name="connsiteX9" fmla="*/ 162839 w 413359"/>
              <a:gd name="connsiteY9" fmla="*/ 1164920 h 2780778"/>
              <a:gd name="connsiteX10" fmla="*/ 150313 w 413359"/>
              <a:gd name="connsiteY10" fmla="*/ 1227550 h 2780778"/>
              <a:gd name="connsiteX11" fmla="*/ 175365 w 413359"/>
              <a:gd name="connsiteY11" fmla="*/ 1578279 h 2780778"/>
              <a:gd name="connsiteX12" fmla="*/ 187891 w 413359"/>
              <a:gd name="connsiteY12" fmla="*/ 1615857 h 2780778"/>
              <a:gd name="connsiteX13" fmla="*/ 237995 w 413359"/>
              <a:gd name="connsiteY13" fmla="*/ 1628383 h 2780778"/>
              <a:gd name="connsiteX14" fmla="*/ 325677 w 413359"/>
              <a:gd name="connsiteY14" fmla="*/ 1653435 h 2780778"/>
              <a:gd name="connsiteX15" fmla="*/ 363255 w 413359"/>
              <a:gd name="connsiteY15" fmla="*/ 1678487 h 2780778"/>
              <a:gd name="connsiteX16" fmla="*/ 400833 w 413359"/>
              <a:gd name="connsiteY16" fmla="*/ 1691013 h 2780778"/>
              <a:gd name="connsiteX17" fmla="*/ 413359 w 413359"/>
              <a:gd name="connsiteY17" fmla="*/ 1778696 h 2780778"/>
              <a:gd name="connsiteX18" fmla="*/ 375781 w 413359"/>
              <a:gd name="connsiteY18" fmla="*/ 2267211 h 2780778"/>
              <a:gd name="connsiteX19" fmla="*/ 363255 w 413359"/>
              <a:gd name="connsiteY19" fmla="*/ 2455101 h 2780778"/>
              <a:gd name="connsiteX20" fmla="*/ 325677 w 413359"/>
              <a:gd name="connsiteY20" fmla="*/ 2517731 h 2780778"/>
              <a:gd name="connsiteX21" fmla="*/ 313151 w 413359"/>
              <a:gd name="connsiteY21" fmla="*/ 2555309 h 2780778"/>
              <a:gd name="connsiteX22" fmla="*/ 300625 w 413359"/>
              <a:gd name="connsiteY22" fmla="*/ 2617939 h 2780778"/>
              <a:gd name="connsiteX23" fmla="*/ 263047 w 413359"/>
              <a:gd name="connsiteY23" fmla="*/ 2630465 h 2780778"/>
              <a:gd name="connsiteX24" fmla="*/ 237995 w 413359"/>
              <a:gd name="connsiteY24" fmla="*/ 2780778 h 278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3359" h="2780778">
                <a:moveTo>
                  <a:pt x="0" y="0"/>
                </a:moveTo>
                <a:cubicBezTo>
                  <a:pt x="8351" y="192066"/>
                  <a:pt x="13304" y="384309"/>
                  <a:pt x="25053" y="576197"/>
                </a:cubicBezTo>
                <a:cubicBezTo>
                  <a:pt x="27837" y="621662"/>
                  <a:pt x="38971" y="614239"/>
                  <a:pt x="75157" y="626301"/>
                </a:cubicBezTo>
                <a:cubicBezTo>
                  <a:pt x="101649" y="732270"/>
                  <a:pt x="65560" y="624431"/>
                  <a:pt x="125261" y="713983"/>
                </a:cubicBezTo>
                <a:cubicBezTo>
                  <a:pt x="132585" y="724969"/>
                  <a:pt x="131882" y="739751"/>
                  <a:pt x="137787" y="751561"/>
                </a:cubicBezTo>
                <a:cubicBezTo>
                  <a:pt x="144520" y="765026"/>
                  <a:pt x="154488" y="776613"/>
                  <a:pt x="162839" y="789139"/>
                </a:cubicBezTo>
                <a:cubicBezTo>
                  <a:pt x="167014" y="801665"/>
                  <a:pt x="171891" y="813979"/>
                  <a:pt x="175365" y="826718"/>
                </a:cubicBezTo>
                <a:cubicBezTo>
                  <a:pt x="184424" y="859935"/>
                  <a:pt x="200417" y="926926"/>
                  <a:pt x="200417" y="926926"/>
                </a:cubicBezTo>
                <a:cubicBezTo>
                  <a:pt x="196242" y="985381"/>
                  <a:pt x="197031" y="1044404"/>
                  <a:pt x="187891" y="1102290"/>
                </a:cubicBezTo>
                <a:cubicBezTo>
                  <a:pt x="184384" y="1124500"/>
                  <a:pt x="169300" y="1143383"/>
                  <a:pt x="162839" y="1164920"/>
                </a:cubicBezTo>
                <a:cubicBezTo>
                  <a:pt x="156721" y="1185312"/>
                  <a:pt x="154488" y="1206673"/>
                  <a:pt x="150313" y="1227550"/>
                </a:cubicBezTo>
                <a:cubicBezTo>
                  <a:pt x="158664" y="1344460"/>
                  <a:pt x="164075" y="1461616"/>
                  <a:pt x="175365" y="1578279"/>
                </a:cubicBezTo>
                <a:cubicBezTo>
                  <a:pt x="176637" y="1591421"/>
                  <a:pt x="177581" y="1607609"/>
                  <a:pt x="187891" y="1615857"/>
                </a:cubicBezTo>
                <a:cubicBezTo>
                  <a:pt x="201334" y="1626611"/>
                  <a:pt x="221386" y="1623853"/>
                  <a:pt x="237995" y="1628383"/>
                </a:cubicBezTo>
                <a:cubicBezTo>
                  <a:pt x="267321" y="1636381"/>
                  <a:pt x="296450" y="1645084"/>
                  <a:pt x="325677" y="1653435"/>
                </a:cubicBezTo>
                <a:cubicBezTo>
                  <a:pt x="338203" y="1661786"/>
                  <a:pt x="349790" y="1671754"/>
                  <a:pt x="363255" y="1678487"/>
                </a:cubicBezTo>
                <a:cubicBezTo>
                  <a:pt x="375065" y="1684392"/>
                  <a:pt x="394928" y="1679203"/>
                  <a:pt x="400833" y="1691013"/>
                </a:cubicBezTo>
                <a:cubicBezTo>
                  <a:pt x="414037" y="1717420"/>
                  <a:pt x="409184" y="1749468"/>
                  <a:pt x="413359" y="1778696"/>
                </a:cubicBezTo>
                <a:cubicBezTo>
                  <a:pt x="400833" y="1941534"/>
                  <a:pt x="386645" y="2104253"/>
                  <a:pt x="375781" y="2267211"/>
                </a:cubicBezTo>
                <a:cubicBezTo>
                  <a:pt x="371606" y="2329841"/>
                  <a:pt x="375565" y="2393551"/>
                  <a:pt x="363255" y="2455101"/>
                </a:cubicBezTo>
                <a:cubicBezTo>
                  <a:pt x="358480" y="2478974"/>
                  <a:pt x="336565" y="2495955"/>
                  <a:pt x="325677" y="2517731"/>
                </a:cubicBezTo>
                <a:cubicBezTo>
                  <a:pt x="319772" y="2529541"/>
                  <a:pt x="316353" y="2542500"/>
                  <a:pt x="313151" y="2555309"/>
                </a:cubicBezTo>
                <a:cubicBezTo>
                  <a:pt x="307987" y="2575963"/>
                  <a:pt x="312435" y="2600225"/>
                  <a:pt x="300625" y="2617939"/>
                </a:cubicBezTo>
                <a:cubicBezTo>
                  <a:pt x="293301" y="2628925"/>
                  <a:pt x="275573" y="2626290"/>
                  <a:pt x="263047" y="2630465"/>
                </a:cubicBezTo>
                <a:cubicBezTo>
                  <a:pt x="217151" y="2699311"/>
                  <a:pt x="237995" y="2652989"/>
                  <a:pt x="237995" y="2780778"/>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9"/>
          <a:stretch>
            <a:fillRect/>
          </a:stretch>
        </p:blipFill>
        <p:spPr>
          <a:xfrm>
            <a:off x="278918" y="92781"/>
            <a:ext cx="2133835" cy="1608844"/>
          </a:xfrm>
          <a:prstGeom prst="rect">
            <a:avLst/>
          </a:prstGeom>
        </p:spPr>
      </p:pic>
      <p:sp>
        <p:nvSpPr>
          <p:cNvPr id="40" name="TextBox 39"/>
          <p:cNvSpPr txBox="1"/>
          <p:nvPr/>
        </p:nvSpPr>
        <p:spPr>
          <a:xfrm>
            <a:off x="10895151" y="3246036"/>
            <a:ext cx="89159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Symbol" panose="05050102010706020507" pitchFamily="18" charset="2"/>
              </a:rPr>
              <a:t>l</a:t>
            </a:r>
            <a:r>
              <a:rPr lang="en-US" b="1" baseline="-25000" dirty="0">
                <a:solidFill>
                  <a:schemeClr val="bg1"/>
                </a:solidFill>
                <a:effectLst>
                  <a:outerShdw blurRad="38100" dist="38100" dir="2700000" algn="tl">
                    <a:srgbClr val="000000">
                      <a:alpha val="43137"/>
                    </a:srgbClr>
                  </a:outerShdw>
                </a:effectLst>
                <a:latin typeface="Symbol" panose="05050102010706020507" pitchFamily="18" charset="2"/>
              </a:rPr>
              <a:t>1</a:t>
            </a:r>
            <a:r>
              <a:rPr lang="en-US" b="1" dirty="0">
                <a:solidFill>
                  <a:schemeClr val="bg1"/>
                </a:solidFill>
                <a:effectLst>
                  <a:outerShdw blurRad="38100" dist="38100" dir="2700000" algn="tl">
                    <a:srgbClr val="000000">
                      <a:alpha val="43137"/>
                    </a:srgbClr>
                  </a:outerShdw>
                </a:effectLst>
                <a:latin typeface="Symbol" panose="05050102010706020507" pitchFamily="18" charset="2"/>
              </a:rPr>
              <a:t>,l</a:t>
            </a:r>
            <a:r>
              <a:rPr lang="en-US" b="1" baseline="-25000" dirty="0">
                <a:solidFill>
                  <a:schemeClr val="bg1"/>
                </a:solidFill>
                <a:effectLst>
                  <a:outerShdw blurRad="38100" dist="38100" dir="2700000" algn="tl">
                    <a:srgbClr val="000000">
                      <a:alpha val="43137"/>
                    </a:srgbClr>
                  </a:outerShdw>
                </a:effectLst>
                <a:latin typeface="Symbol" panose="05050102010706020507" pitchFamily="18" charset="2"/>
              </a:rPr>
              <a:t>2</a:t>
            </a:r>
            <a:r>
              <a:rPr lang="en-US" b="1" dirty="0">
                <a:solidFill>
                  <a:schemeClr val="bg1"/>
                </a:solidFill>
                <a:effectLst>
                  <a:outerShdw blurRad="38100" dist="38100" dir="2700000" algn="tl">
                    <a:srgbClr val="000000">
                      <a:alpha val="43137"/>
                    </a:srgbClr>
                  </a:outerShdw>
                </a:effectLst>
                <a:latin typeface="Symbol" panose="05050102010706020507" pitchFamily="18" charset="2"/>
              </a:rPr>
              <a:t>&lt;0</a:t>
            </a:r>
          </a:p>
        </p:txBody>
      </p:sp>
      <p:sp>
        <p:nvSpPr>
          <p:cNvPr id="55" name="TextBox 54"/>
          <p:cNvSpPr txBox="1"/>
          <p:nvPr/>
        </p:nvSpPr>
        <p:spPr>
          <a:xfrm>
            <a:off x="10909627" y="4203844"/>
            <a:ext cx="1249060"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Symbol" panose="05050102010706020507" pitchFamily="18" charset="2"/>
              </a:rPr>
              <a:t>l</a:t>
            </a:r>
            <a:r>
              <a:rPr lang="en-US" b="1" baseline="-25000" dirty="0">
                <a:solidFill>
                  <a:schemeClr val="bg1"/>
                </a:solidFill>
                <a:effectLst>
                  <a:outerShdw blurRad="38100" dist="38100" dir="2700000" algn="tl">
                    <a:srgbClr val="000000">
                      <a:alpha val="43137"/>
                    </a:srgbClr>
                  </a:outerShdw>
                </a:effectLst>
                <a:latin typeface="Symbol" panose="05050102010706020507" pitchFamily="18" charset="2"/>
              </a:rPr>
              <a:t>1</a:t>
            </a:r>
            <a:r>
              <a:rPr lang="en-US" b="1" dirty="0">
                <a:solidFill>
                  <a:schemeClr val="bg1"/>
                </a:solidFill>
                <a:effectLst>
                  <a:outerShdw blurRad="38100" dist="38100" dir="2700000" algn="tl">
                    <a:srgbClr val="000000">
                      <a:alpha val="43137"/>
                    </a:srgbClr>
                  </a:outerShdw>
                </a:effectLst>
                <a:latin typeface="Symbol" panose="05050102010706020507" pitchFamily="18" charset="2"/>
              </a:rPr>
              <a:t>&lt;0,  l</a:t>
            </a:r>
            <a:r>
              <a:rPr lang="en-US" b="1" baseline="-25000" dirty="0">
                <a:solidFill>
                  <a:schemeClr val="bg1"/>
                </a:solidFill>
                <a:effectLst>
                  <a:outerShdw blurRad="38100" dist="38100" dir="2700000" algn="tl">
                    <a:srgbClr val="000000">
                      <a:alpha val="43137"/>
                    </a:srgbClr>
                  </a:outerShdw>
                </a:effectLst>
                <a:latin typeface="Symbol" panose="05050102010706020507" pitchFamily="18" charset="2"/>
              </a:rPr>
              <a:t>2</a:t>
            </a:r>
            <a:r>
              <a:rPr lang="en-US" b="1" dirty="0">
                <a:solidFill>
                  <a:schemeClr val="bg1"/>
                </a:solidFill>
                <a:effectLst>
                  <a:outerShdw blurRad="38100" dist="38100" dir="2700000" algn="tl">
                    <a:srgbClr val="000000">
                      <a:alpha val="43137"/>
                    </a:srgbClr>
                  </a:outerShdw>
                </a:effectLst>
                <a:latin typeface="Symbol" panose="05050102010706020507" pitchFamily="18" charset="2"/>
              </a:rPr>
              <a:t>&gt;0</a:t>
            </a:r>
          </a:p>
        </p:txBody>
      </p:sp>
      <p:sp>
        <p:nvSpPr>
          <p:cNvPr id="57" name="TextBox 56"/>
          <p:cNvSpPr txBox="1"/>
          <p:nvPr/>
        </p:nvSpPr>
        <p:spPr>
          <a:xfrm>
            <a:off x="10918094" y="4901869"/>
            <a:ext cx="89159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Symbol" panose="05050102010706020507" pitchFamily="18" charset="2"/>
              </a:rPr>
              <a:t>l</a:t>
            </a:r>
            <a:r>
              <a:rPr lang="en-US" b="1" baseline="-25000" dirty="0">
                <a:solidFill>
                  <a:schemeClr val="bg1"/>
                </a:solidFill>
                <a:effectLst>
                  <a:outerShdw blurRad="38100" dist="38100" dir="2700000" algn="tl">
                    <a:srgbClr val="000000">
                      <a:alpha val="43137"/>
                    </a:srgbClr>
                  </a:outerShdw>
                </a:effectLst>
                <a:latin typeface="Symbol" panose="05050102010706020507" pitchFamily="18" charset="2"/>
              </a:rPr>
              <a:t>1</a:t>
            </a:r>
            <a:r>
              <a:rPr lang="en-US" b="1" dirty="0">
                <a:solidFill>
                  <a:schemeClr val="bg1"/>
                </a:solidFill>
                <a:effectLst>
                  <a:outerShdw blurRad="38100" dist="38100" dir="2700000" algn="tl">
                    <a:srgbClr val="000000">
                      <a:alpha val="43137"/>
                    </a:srgbClr>
                  </a:outerShdw>
                </a:effectLst>
                <a:latin typeface="Symbol" panose="05050102010706020507" pitchFamily="18" charset="2"/>
              </a:rPr>
              <a:t>,l</a:t>
            </a:r>
            <a:r>
              <a:rPr lang="en-US" b="1" baseline="-25000" dirty="0">
                <a:solidFill>
                  <a:schemeClr val="bg1"/>
                </a:solidFill>
                <a:effectLst>
                  <a:outerShdw blurRad="38100" dist="38100" dir="2700000" algn="tl">
                    <a:srgbClr val="000000">
                      <a:alpha val="43137"/>
                    </a:srgbClr>
                  </a:outerShdw>
                </a:effectLst>
                <a:latin typeface="Symbol" panose="05050102010706020507" pitchFamily="18" charset="2"/>
              </a:rPr>
              <a:t>2</a:t>
            </a:r>
            <a:r>
              <a:rPr lang="en-US" b="1" dirty="0">
                <a:solidFill>
                  <a:schemeClr val="bg1"/>
                </a:solidFill>
                <a:effectLst>
                  <a:outerShdw blurRad="38100" dist="38100" dir="2700000" algn="tl">
                    <a:srgbClr val="000000">
                      <a:alpha val="43137"/>
                    </a:srgbClr>
                  </a:outerShdw>
                </a:effectLst>
                <a:latin typeface="Symbol" panose="05050102010706020507" pitchFamily="18" charset="2"/>
              </a:rPr>
              <a:t>&gt;0</a:t>
            </a:r>
          </a:p>
        </p:txBody>
      </p:sp>
    </p:spTree>
    <p:extLst>
      <p:ext uri="{BB962C8B-B14F-4D97-AF65-F5344CB8AC3E}">
        <p14:creationId xmlns:p14="http://schemas.microsoft.com/office/powerpoint/2010/main" val="267137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40" grpId="0"/>
      <p:bldP spid="55"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grpSp>
        <p:nvGrpSpPr>
          <p:cNvPr id="33" name="Group 32"/>
          <p:cNvGrpSpPr/>
          <p:nvPr/>
        </p:nvGrpSpPr>
        <p:grpSpPr>
          <a:xfrm>
            <a:off x="1524675" y="1020630"/>
            <a:ext cx="9512241" cy="5745994"/>
            <a:chOff x="1524675" y="1020630"/>
            <a:chExt cx="9512241" cy="5745994"/>
          </a:xfrm>
        </p:grpSpPr>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57303" y="1020630"/>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524675" y="3045379"/>
              <a:ext cx="5368411" cy="1467671"/>
              <a:chOff x="360115" y="3673013"/>
              <a:chExt cx="5368411" cy="1467671"/>
            </a:xfrm>
          </p:grpSpPr>
          <p:grpSp>
            <p:nvGrpSpPr>
              <p:cNvPr id="5" name="Group 4"/>
              <p:cNvGrpSpPr/>
              <p:nvPr/>
            </p:nvGrpSpPr>
            <p:grpSpPr>
              <a:xfrm>
                <a:off x="1173798" y="3673013"/>
                <a:ext cx="4554728" cy="1467671"/>
                <a:chOff x="1593305" y="3879581"/>
                <a:chExt cx="4554728" cy="1467671"/>
              </a:xfrm>
            </p:grpSpPr>
            <p:sp>
              <p:nvSpPr>
                <p:cNvPr id="9" name="Rectangle 8"/>
                <p:cNvSpPr/>
                <p:nvPr/>
              </p:nvSpPr>
              <p:spPr>
                <a:xfrm>
                  <a:off x="1790803" y="3883629"/>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0" name="Rectangle 9"/>
                <p:cNvSpPr/>
                <p:nvPr/>
              </p:nvSpPr>
              <p:spPr>
                <a:xfrm>
                  <a:off x="1790802" y="4606133"/>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2" name="Double Brace 1"/>
                <p:cNvSpPr/>
                <p:nvPr/>
              </p:nvSpPr>
              <p:spPr>
                <a:xfrm>
                  <a:off x="1593305" y="3883629"/>
                  <a:ext cx="1464191" cy="1463623"/>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3601849" y="3960573"/>
                  <a:ext cx="24865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-2(1-w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45490" y="4683077"/>
                  <a:ext cx="16273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200w</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p:txBody>
            </p:sp>
            <p:sp>
              <p:nvSpPr>
                <p:cNvPr id="17" name="TextBox 16"/>
                <p:cNvSpPr txBox="1"/>
                <p:nvPr/>
              </p:nvSpPr>
              <p:spPr>
                <a:xfrm>
                  <a:off x="3097252" y="4353501"/>
                  <a:ext cx="415498"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8" name="Double Brace 17"/>
                <p:cNvSpPr/>
                <p:nvPr/>
              </p:nvSpPr>
              <p:spPr>
                <a:xfrm>
                  <a:off x="3501613" y="3879581"/>
                  <a:ext cx="2646420" cy="1463623"/>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Rectangle 5"/>
              <p:cNvSpPr/>
              <p:nvPr/>
            </p:nvSpPr>
            <p:spPr>
              <a:xfrm>
                <a:off x="360115" y="4031004"/>
                <a:ext cx="806631"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 =</a:t>
                </a:r>
                <a:endParaRPr lang="en-US" sz="4000" dirty="0"/>
              </a:p>
            </p:txBody>
          </p:sp>
        </p:grpSp>
        <p:sp>
          <p:nvSpPr>
            <p:cNvPr id="8" name="Rectangle 7"/>
            <p:cNvSpPr/>
            <p:nvPr/>
          </p:nvSpPr>
          <p:spPr>
            <a:xfrm>
              <a:off x="1593305" y="2127090"/>
              <a:ext cx="9443611" cy="584775"/>
            </a:xfrm>
            <a:prstGeom prst="rect">
              <a:avLst/>
            </a:prstGeom>
            <a:solidFill>
              <a:schemeClr val="bg1"/>
            </a:solidFill>
            <a:ln>
              <a:noFill/>
            </a:ln>
          </p:spPr>
          <p:txBody>
            <a:bodyPr wrap="none">
              <a:spAutoFit/>
            </a:bodyPr>
            <a:lstStyle/>
            <a:p>
              <a:r>
                <a:rPr lang="en-US" sz="3200" b="1" dirty="0">
                  <a:latin typeface="Times New Roman" panose="02020603050405020304" pitchFamily="18" charset="0"/>
                  <a:cs typeface="Times New Roman" panose="02020603050405020304" pitchFamily="18" charset="0"/>
                </a:rPr>
                <a:t>w</a:t>
              </a:r>
              <a:r>
                <a:rPr lang="en-US" sz="3200" baseline="30000" dirty="0">
                  <a:latin typeface="Times New Roman" panose="02020603050405020304" pitchFamily="18" charset="0"/>
                  <a:cs typeface="Times New Roman" panose="02020603050405020304" pitchFamily="18" charset="0"/>
                </a:rPr>
                <a:t>(k+1)</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w</a:t>
              </a:r>
              <a:r>
                <a:rPr lang="en-US" sz="3200" baseline="30000" dirty="0">
                  <a:latin typeface="Times New Roman" panose="02020603050405020304" pitchFamily="18" charset="0"/>
                  <a:cs typeface="Times New Roman" panose="02020603050405020304" pitchFamily="18" charset="0"/>
                </a:rPr>
                <a:t>(k)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H</a:t>
              </a:r>
              <a:r>
                <a:rPr lang="en-US" sz="3200" baseline="-25000" dirty="0">
                  <a:latin typeface="Times New Roman" panose="02020603050405020304" pitchFamily="18" charset="0"/>
                  <a:cs typeface="Times New Roman" panose="02020603050405020304" pitchFamily="18" charset="0"/>
                </a:rPr>
                <a:t>k</a:t>
              </a:r>
              <a:r>
                <a:rPr lang="en-US" sz="3200" b="1" baseline="300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Symbol" panose="05050102010706020507" pitchFamily="18" charset="2"/>
                  <a:cs typeface="Times New Roman" panose="02020603050405020304" pitchFamily="18" charset="0"/>
                </a:rPr>
                <a:t>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(Iterative Newton Formula)</a:t>
              </a:r>
              <a:endParaRPr lang="en-US" sz="3200" dirty="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557807" y="5072776"/>
              <a:ext cx="8381323" cy="1380638"/>
              <a:chOff x="1557807" y="5072776"/>
              <a:chExt cx="8381323" cy="1380638"/>
            </a:xfrm>
          </p:grpSpPr>
          <p:grpSp>
            <p:nvGrpSpPr>
              <p:cNvPr id="21" name="Group 20"/>
              <p:cNvGrpSpPr/>
              <p:nvPr/>
            </p:nvGrpSpPr>
            <p:grpSpPr>
              <a:xfrm>
                <a:off x="2877895" y="5072776"/>
                <a:ext cx="3288352" cy="1380638"/>
                <a:chOff x="5938848" y="3323489"/>
                <a:chExt cx="3288352" cy="1380638"/>
              </a:xfrm>
            </p:grpSpPr>
            <p:sp>
              <p:nvSpPr>
                <p:cNvPr id="22" name="Rectangle 21"/>
                <p:cNvSpPr/>
                <p:nvPr/>
              </p:nvSpPr>
              <p:spPr>
                <a:xfrm>
                  <a:off x="6069493" y="3361330"/>
                  <a:ext cx="13163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3" name="Rectangle 22"/>
                <p:cNvSpPr/>
                <p:nvPr/>
              </p:nvSpPr>
              <p:spPr>
                <a:xfrm>
                  <a:off x="7768392" y="4168221"/>
                  <a:ext cx="13163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4" name="Rectangle 23"/>
                <p:cNvSpPr/>
                <p:nvPr/>
              </p:nvSpPr>
              <p:spPr>
                <a:xfrm>
                  <a:off x="7458767" y="3323489"/>
                  <a:ext cx="176843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5" name="Rectangle 24"/>
                <p:cNvSpPr/>
                <p:nvPr/>
              </p:nvSpPr>
              <p:spPr>
                <a:xfrm>
                  <a:off x="5938848" y="4156210"/>
                  <a:ext cx="176843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20" name="Double Bracket 19"/>
                <p:cNvSpPr/>
                <p:nvPr/>
              </p:nvSpPr>
              <p:spPr>
                <a:xfrm>
                  <a:off x="5938848" y="3323489"/>
                  <a:ext cx="3145930" cy="138063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6827639" y="5182993"/>
                <a:ext cx="18790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1200w</a:t>
                </a:r>
                <a:r>
                  <a:rPr lang="en-US" baseline="-2500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+2</a:t>
                </a:r>
              </a:p>
            </p:txBody>
          </p:sp>
          <p:sp>
            <p:nvSpPr>
              <p:cNvPr id="30" name="TextBox 29"/>
              <p:cNvSpPr txBox="1"/>
              <p:nvPr/>
            </p:nvSpPr>
            <p:spPr>
              <a:xfrm>
                <a:off x="7532771" y="5963674"/>
                <a:ext cx="7745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8886883" y="5182993"/>
                <a:ext cx="85151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-400w</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9207483" y="5951663"/>
                <a:ext cx="53091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200</a:t>
                </a:r>
              </a:p>
            </p:txBody>
          </p:sp>
          <p:sp>
            <p:nvSpPr>
              <p:cNvPr id="34" name="Rectangle 33"/>
              <p:cNvSpPr/>
              <p:nvPr/>
            </p:nvSpPr>
            <p:spPr>
              <a:xfrm>
                <a:off x="1557807" y="5448908"/>
                <a:ext cx="965329"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H =</a:t>
                </a:r>
                <a:endParaRPr lang="en-US" sz="4000" dirty="0"/>
              </a:p>
            </p:txBody>
          </p:sp>
          <p:sp>
            <p:nvSpPr>
              <p:cNvPr id="35" name="Rectangle 34"/>
              <p:cNvSpPr/>
              <p:nvPr/>
            </p:nvSpPr>
            <p:spPr>
              <a:xfrm>
                <a:off x="6184515" y="5440454"/>
                <a:ext cx="466794"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a:t>
                </a:r>
                <a:endParaRPr lang="en-US" sz="4000" dirty="0"/>
              </a:p>
            </p:txBody>
          </p:sp>
          <p:sp>
            <p:nvSpPr>
              <p:cNvPr id="26" name="Double Bracket 25"/>
              <p:cNvSpPr/>
              <p:nvPr/>
            </p:nvSpPr>
            <p:spPr>
              <a:xfrm>
                <a:off x="6827639" y="5072776"/>
                <a:ext cx="3111491" cy="124821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TextBox 35"/>
            <p:cNvSpPr txBox="1"/>
            <p:nvPr/>
          </p:nvSpPr>
          <p:spPr>
            <a:xfrm>
              <a:off x="3666733" y="1556567"/>
              <a:ext cx="6345007" cy="369332"/>
            </a:xfrm>
            <a:prstGeom prst="rect">
              <a:avLst/>
            </a:prstGeom>
            <a:noFill/>
          </p:spPr>
          <p:txBody>
            <a:bodyPr wrap="none" rtlCol="0">
              <a:spAutoFit/>
            </a:bodyPr>
            <a:lstStyle/>
            <a:p>
              <a:r>
                <a:rPr lang="en-US" dirty="0"/>
                <a:t>Step length (not needed if </a:t>
              </a:r>
              <a:r>
                <a:rPr lang="en-US" dirty="0">
                  <a:latin typeface="Symbol" panose="05050102010706020507" pitchFamily="18" charset="2"/>
                </a:rPr>
                <a:t>e</a:t>
              </a:r>
              <a:r>
                <a:rPr lang="en-US" dirty="0"/>
                <a:t> quadratic, converges in one iteration)</a:t>
              </a:r>
            </a:p>
          </p:txBody>
        </p:sp>
        <p:grpSp>
          <p:nvGrpSpPr>
            <p:cNvPr id="12" name="Group 11"/>
            <p:cNvGrpSpPr/>
            <p:nvPr/>
          </p:nvGrpSpPr>
          <p:grpSpPr>
            <a:xfrm>
              <a:off x="1524675" y="2217420"/>
              <a:ext cx="4079375" cy="1977365"/>
              <a:chOff x="1524675" y="2217420"/>
              <a:chExt cx="4079375" cy="1977365"/>
            </a:xfrm>
          </p:grpSpPr>
          <p:sp>
            <p:nvSpPr>
              <p:cNvPr id="7" name="Rectangle 6"/>
              <p:cNvSpPr/>
              <p:nvPr/>
            </p:nvSpPr>
            <p:spPr>
              <a:xfrm>
                <a:off x="5227983" y="2217420"/>
                <a:ext cx="376067" cy="494445"/>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675" y="3656176"/>
                <a:ext cx="376067" cy="538609"/>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677075" y="2172254"/>
              <a:ext cx="3197042" cy="3882991"/>
              <a:chOff x="1524675" y="311794"/>
              <a:chExt cx="3197042" cy="3882991"/>
            </a:xfrm>
          </p:grpSpPr>
          <p:sp>
            <p:nvSpPr>
              <p:cNvPr id="38" name="Rectangle 37"/>
              <p:cNvSpPr/>
              <p:nvPr/>
            </p:nvSpPr>
            <p:spPr>
              <a:xfrm>
                <a:off x="4345650" y="311794"/>
                <a:ext cx="376067" cy="539611"/>
              </a:xfrm>
              <a:prstGeom prst="rect">
                <a:avLst/>
              </a:prstGeom>
              <a:solidFill>
                <a:srgbClr val="00B05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524675" y="3656176"/>
                <a:ext cx="376067" cy="538609"/>
              </a:xfrm>
              <a:prstGeom prst="rect">
                <a:avLst/>
              </a:prstGeom>
              <a:solidFill>
                <a:srgbClr val="00B05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5835599" y="6428070"/>
              <a:ext cx="5000228" cy="338554"/>
            </a:xfrm>
            <a:prstGeom prst="rect">
              <a:avLst/>
            </a:prstGeom>
            <a:solidFill>
              <a:srgbClr val="FFFF00"/>
            </a:solidFill>
            <a:ln>
              <a:solidFill>
                <a:srgbClr val="FF0000"/>
              </a:solidFill>
            </a:ln>
          </p:spPr>
          <p:txBody>
            <a:bodyPr wrap="square" rtlCol="0">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Note: In a linear system H=</a:t>
              </a:r>
              <a:r>
                <a:rPr lang="en-US" sz="1600" b="1" dirty="0">
                  <a:solidFill>
                    <a:srgbClr val="FF0000"/>
                  </a:solidFill>
                  <a:latin typeface="Times New Roman" panose="02020603050405020304" pitchFamily="18" charset="0"/>
                  <a:cs typeface="Times New Roman" panose="02020603050405020304" pitchFamily="18" charset="0"/>
                </a:rPr>
                <a:t>L</a:t>
              </a:r>
              <a:r>
                <a:rPr lang="en-US" sz="1600" b="1" baseline="30000" dirty="0">
                  <a:solidFill>
                    <a:srgbClr val="FF0000"/>
                  </a:solidFill>
                  <a:latin typeface="Times New Roman" panose="02020603050405020304" pitchFamily="18" charset="0"/>
                  <a:cs typeface="Times New Roman" panose="02020603050405020304" pitchFamily="18" charset="0"/>
                </a:rPr>
                <a:t>T</a:t>
              </a:r>
              <a:r>
                <a:rPr lang="en-US" sz="1600" b="1" dirty="0">
                  <a:solidFill>
                    <a:srgbClr val="FF0000"/>
                  </a:solidFill>
                  <a:latin typeface="Times New Roman" panose="02020603050405020304" pitchFamily="18" charset="0"/>
                  <a:cs typeface="Times New Roman" panose="02020603050405020304" pitchFamily="18" charset="0"/>
                </a:rPr>
                <a:t>L</a:t>
              </a:r>
              <a:r>
                <a:rPr lang="en-US" sz="1600" dirty="0">
                  <a:solidFill>
                    <a:srgbClr val="FF0000"/>
                  </a:solidFill>
                  <a:latin typeface="Times New Roman" panose="02020603050405020304" pitchFamily="18" charset="0"/>
                  <a:cs typeface="Times New Roman" panose="02020603050405020304" pitchFamily="18" charset="0"/>
                </a:rPr>
                <a:t>, which is not a function </a:t>
              </a:r>
              <a:r>
                <a:rPr lang="en-US" sz="1600" b="1" dirty="0">
                  <a:solidFill>
                    <a:srgbClr val="FF0000"/>
                  </a:solidFill>
                  <a:latin typeface="Times New Roman" panose="02020603050405020304" pitchFamily="18" charset="0"/>
                  <a:cs typeface="Times New Roman" panose="02020603050405020304" pitchFamily="18" charset="0"/>
                </a:rPr>
                <a:t>w</a:t>
              </a:r>
            </a:p>
          </p:txBody>
        </p:sp>
      </p:grpSp>
      <p:pic>
        <p:nvPicPr>
          <p:cNvPr id="56" name="Picture 55"/>
          <p:cNvPicPr>
            <a:picLocks noChangeAspect="1"/>
          </p:cNvPicPr>
          <p:nvPr/>
        </p:nvPicPr>
        <p:blipFill>
          <a:blip r:embed="rId2"/>
          <a:stretch>
            <a:fillRect/>
          </a:stretch>
        </p:blipFill>
        <p:spPr>
          <a:xfrm>
            <a:off x="11481033" y="-690309"/>
            <a:ext cx="4733388" cy="4009409"/>
          </a:xfrm>
          <a:prstGeom prst="rect">
            <a:avLst/>
          </a:prstGeom>
        </p:spPr>
      </p:pic>
      <p:sp>
        <p:nvSpPr>
          <p:cNvPr id="58" name="AutoShape 2" descr="Identify Major / Minor Terrain Features (ArmyStudyGuide.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TextBox 28"/>
          <p:cNvSpPr txBox="1"/>
          <p:nvPr/>
        </p:nvSpPr>
        <p:spPr>
          <a:xfrm>
            <a:off x="6893086" y="3509502"/>
            <a:ext cx="3898631" cy="461665"/>
          </a:xfrm>
          <a:prstGeom prst="rect">
            <a:avLst/>
          </a:prstGeom>
          <a:solidFill>
            <a:schemeClr val="bg1"/>
          </a:solidFill>
        </p:spPr>
        <p:txBody>
          <a:bodyPr wrap="none" rtlCol="0">
            <a:spAutoFit/>
          </a:bodyPr>
          <a:lstStyle/>
          <a:p>
            <a:r>
              <a:rPr lang="en-US" sz="2400" dirty="0">
                <a:latin typeface="Symbol" panose="05050102010706020507" pitchFamily="18" charset="2"/>
              </a:rPr>
              <a:t>e</a:t>
            </a:r>
            <a:r>
              <a:rPr lang="en-US" sz="2400" dirty="0"/>
              <a:t>= ½ </a:t>
            </a:r>
            <a:r>
              <a:rPr lang="en-US" sz="2400" b="1" dirty="0" err="1">
                <a:latin typeface="Times New Roman" panose="02020603050405020304" pitchFamily="18" charset="0"/>
                <a:cs typeface="Times New Roman" panose="02020603050405020304" pitchFamily="18" charset="0"/>
              </a:rPr>
              <a:t>w</a:t>
            </a:r>
            <a:r>
              <a:rPr lang="en-US" sz="2400" b="1" baseline="30000" dirty="0" err="1">
                <a:latin typeface="Times New Roman" panose="02020603050405020304" pitchFamily="18" charset="0"/>
                <a:cs typeface="Times New Roman" panose="02020603050405020304" pitchFamily="18" charset="0"/>
              </a:rPr>
              <a:t>T</a:t>
            </a:r>
            <a:r>
              <a:rPr lang="en-US" sz="2400" b="1" dirty="0" err="1">
                <a:latin typeface="Times New Roman" panose="02020603050405020304" pitchFamily="18" charset="0"/>
                <a:cs typeface="Times New Roman" panose="02020603050405020304" pitchFamily="18" charset="0"/>
              </a:rPr>
              <a:t>L</a:t>
            </a:r>
            <a:r>
              <a:rPr lang="en-US" sz="2400" b="1" baseline="30000" dirty="0" err="1">
                <a:latin typeface="Times New Roman" panose="02020603050405020304" pitchFamily="18" charset="0"/>
                <a:cs typeface="Times New Roman" panose="02020603050405020304" pitchFamily="18" charset="0"/>
              </a:rPr>
              <a:t>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Lw-w</a:t>
            </a:r>
            <a:r>
              <a:rPr lang="en-US" sz="2400" baseline="30000" dirty="0" err="1"/>
              <a:t>T</a:t>
            </a:r>
            <a:r>
              <a:rPr lang="en-US" sz="2400" b="1" dirty="0" err="1">
                <a:latin typeface="Times New Roman" panose="02020603050405020304" pitchFamily="18" charset="0"/>
                <a:cs typeface="Times New Roman" panose="02020603050405020304" pitchFamily="18" charset="0"/>
              </a:rPr>
              <a:t>L</a:t>
            </a:r>
            <a:r>
              <a:rPr lang="en-US" sz="2400" b="1" baseline="30000" dirty="0" err="1">
                <a:latin typeface="Times New Roman" panose="02020603050405020304" pitchFamily="18" charset="0"/>
                <a:cs typeface="Times New Roman" panose="02020603050405020304" pitchFamily="18" charset="0"/>
              </a:rPr>
              <a:t>T</a:t>
            </a:r>
            <a:r>
              <a:rPr lang="en-US" sz="2400" b="1" dirty="0" err="1">
                <a:latin typeface="Times New Roman" panose="02020603050405020304" pitchFamily="18" charset="0"/>
                <a:cs typeface="Times New Roman" panose="02020603050405020304" pitchFamily="18" charset="0"/>
              </a:rPr>
              <a:t>w</a:t>
            </a:r>
            <a:r>
              <a:rPr lang="en-US" sz="2400" b="1" dirty="0">
                <a:latin typeface="Times New Roman" panose="02020603050405020304" pitchFamily="18" charset="0"/>
                <a:cs typeface="Times New Roman" panose="02020603050405020304" pitchFamily="18" charset="0"/>
              </a:rPr>
              <a:t>+ ½d</a:t>
            </a:r>
            <a:r>
              <a:rPr lang="en-US" sz="2400" b="1" baseline="30000" dirty="0">
                <a:latin typeface="Times New Roman" panose="02020603050405020304" pitchFamily="18" charset="0"/>
                <a:cs typeface="Times New Roman" panose="02020603050405020304" pitchFamily="18" charset="0"/>
              </a:rPr>
              <a:t>T</a:t>
            </a:r>
            <a:r>
              <a:rPr lang="en-US" sz="2400" b="1" dirty="0">
                <a:latin typeface="Times New Roman" panose="02020603050405020304" pitchFamily="18" charset="0"/>
                <a:cs typeface="Times New Roman" panose="02020603050405020304" pitchFamily="18" charset="0"/>
              </a:rPr>
              <a:t>d</a:t>
            </a:r>
            <a:endParaRPr lang="en-US" sz="2400" dirty="0"/>
          </a:p>
        </p:txBody>
      </p:sp>
      <p:sp>
        <p:nvSpPr>
          <p:cNvPr id="54" name="TextBox 53"/>
          <p:cNvSpPr txBox="1"/>
          <p:nvPr/>
        </p:nvSpPr>
        <p:spPr>
          <a:xfrm>
            <a:off x="6795730" y="4134202"/>
            <a:ext cx="5674117" cy="461665"/>
          </a:xfrm>
          <a:prstGeom prst="rect">
            <a:avLst/>
          </a:prstGeom>
          <a:solidFill>
            <a:schemeClr val="bg1"/>
          </a:solidFill>
        </p:spPr>
        <p:txBody>
          <a:bodyPr wrap="none" rtlCol="0">
            <a:spAutoFit/>
          </a:bodyPr>
          <a:lstStyle/>
          <a:p>
            <a:r>
              <a:rPr lang="en-US" sz="2400" dirty="0">
                <a:latin typeface="Times New Roman" panose="02020603050405020304" pitchFamily="18" charset="0"/>
                <a:cs typeface="Times New Roman" panose="02020603050405020304" pitchFamily="18" charset="0"/>
              </a:rPr>
              <a:t>d</a:t>
            </a:r>
            <a:r>
              <a:rPr lang="en-US" sz="2400" dirty="0">
                <a:latin typeface="Symbol" panose="05050102010706020507" pitchFamily="18" charset="2"/>
              </a:rPr>
              <a:t>e/</a:t>
            </a:r>
            <a:r>
              <a:rPr lang="en-US" sz="2400" dirty="0" err="1">
                <a:latin typeface="Times New Roman" panose="02020603050405020304" pitchFamily="18" charset="0"/>
                <a:cs typeface="Times New Roman" panose="02020603050405020304" pitchFamily="18" charset="0"/>
              </a:rPr>
              <a:t>d</a:t>
            </a:r>
            <a:r>
              <a:rPr lang="en-US" sz="2400" b="1" dirty="0" err="1">
                <a:latin typeface="Times New Roman" panose="02020603050405020304" pitchFamily="18" charset="0"/>
                <a:cs typeface="Times New Roman" panose="02020603050405020304" pitchFamily="18" charset="0"/>
              </a:rPr>
              <a:t>w</a:t>
            </a:r>
            <a:r>
              <a:rPr lang="en-US" sz="2400" dirty="0"/>
              <a:t>= </a:t>
            </a:r>
            <a:r>
              <a:rPr lang="en-US" sz="2400" b="1" dirty="0">
                <a:latin typeface="Times New Roman" panose="02020603050405020304" pitchFamily="18" charset="0"/>
                <a:cs typeface="Times New Roman" panose="02020603050405020304" pitchFamily="18" charset="0"/>
              </a:rPr>
              <a:t>L</a:t>
            </a:r>
            <a:r>
              <a:rPr lang="en-US" sz="2400" baseline="30000" dirty="0"/>
              <a:t>T</a:t>
            </a:r>
            <a:r>
              <a:rPr lang="en-US" sz="2400" dirty="0"/>
              <a:t>(</a:t>
            </a:r>
            <a:r>
              <a:rPr lang="en-US" sz="2400" b="1" dirty="0" err="1">
                <a:latin typeface="Times New Roman" panose="02020603050405020304" pitchFamily="18" charset="0"/>
                <a:cs typeface="Times New Roman" panose="02020603050405020304" pitchFamily="18" charset="0"/>
              </a:rPr>
              <a:t>Lw</a:t>
            </a:r>
            <a:r>
              <a:rPr lang="en-US" sz="2400" b="1" dirty="0">
                <a:latin typeface="Times New Roman" panose="02020603050405020304" pitchFamily="18" charset="0"/>
                <a:cs typeface="Times New Roman" panose="02020603050405020304" pitchFamily="18" charset="0"/>
              </a:rPr>
              <a:t>-d</a:t>
            </a:r>
            <a:r>
              <a:rPr lang="en-US" sz="2400" dirty="0"/>
              <a:t>)+</a:t>
            </a:r>
            <a:r>
              <a:rPr lang="en-US" sz="1600" b="1" dirty="0" err="1">
                <a:latin typeface="Times New Roman" panose="02020603050405020304" pitchFamily="18" charset="0"/>
                <a:cs typeface="Times New Roman" panose="02020603050405020304" pitchFamily="18" charset="0"/>
              </a:rPr>
              <a:t>w</a:t>
            </a:r>
            <a:r>
              <a:rPr lang="en-US" sz="1600" b="1" baseline="30000" dirty="0" err="1">
                <a:latin typeface="Times New Roman" panose="02020603050405020304" pitchFamily="18" charset="0"/>
                <a:cs typeface="Times New Roman" panose="02020603050405020304" pitchFamily="18" charset="0"/>
              </a:rPr>
              <a:t>T</a:t>
            </a:r>
            <a:r>
              <a:rPr lang="en-US" sz="1600" b="1" dirty="0">
                <a:latin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cs typeface="Times New Roman" panose="02020603050405020304" pitchFamily="18" charset="0"/>
              </a:rPr>
              <a:t>d(L</a:t>
            </a:r>
            <a:r>
              <a:rPr lang="en-US" sz="1600" b="1" baseline="30000" dirty="0">
                <a:solidFill>
                  <a:srgbClr val="FF0000"/>
                </a:solidFill>
                <a:latin typeface="Times New Roman" panose="02020603050405020304" pitchFamily="18" charset="0"/>
                <a:cs typeface="Times New Roman" panose="02020603050405020304" pitchFamily="18" charset="0"/>
              </a:rPr>
              <a:t>T</a:t>
            </a:r>
            <a:r>
              <a:rPr lang="en-US" sz="1600" b="1" dirty="0">
                <a:solidFill>
                  <a:srgbClr val="FF0000"/>
                </a:solidFill>
                <a:latin typeface="Times New Roman" panose="02020603050405020304" pitchFamily="18" charset="0"/>
                <a:cs typeface="Times New Roman" panose="02020603050405020304" pitchFamily="18" charset="0"/>
              </a:rPr>
              <a:t>L)/</a:t>
            </a:r>
            <a:r>
              <a:rPr lang="en-US" sz="1600" b="1" dirty="0" err="1">
                <a:solidFill>
                  <a:srgbClr val="FF0000"/>
                </a:solidFill>
                <a:latin typeface="Times New Roman" panose="02020603050405020304" pitchFamily="18" charset="0"/>
                <a:cs typeface="Times New Roman" panose="02020603050405020304" pitchFamily="18" charset="0"/>
              </a:rPr>
              <a:t>dw</a:t>
            </a:r>
            <a:r>
              <a:rPr lang="en-US" sz="1600" b="1" dirty="0">
                <a:latin typeface="Times New Roman" panose="02020603050405020304" pitchFamily="18" charset="0"/>
                <a:cs typeface="Times New Roman" panose="02020603050405020304" pitchFamily="18" charset="0"/>
              </a:rPr>
              <a:t>}w – ½ </a:t>
            </a:r>
            <a:r>
              <a:rPr lang="en-US" sz="1600" b="1" dirty="0" err="1">
                <a:latin typeface="Times New Roman" panose="02020603050405020304" pitchFamily="18" charset="0"/>
                <a:cs typeface="Times New Roman" panose="02020603050405020304" pitchFamily="18" charset="0"/>
              </a:rPr>
              <a:t>w</a:t>
            </a:r>
            <a:r>
              <a:rPr lang="en-US" sz="1600" b="1" baseline="30000" dirty="0" err="1">
                <a:latin typeface="Times New Roman" panose="02020603050405020304" pitchFamily="18" charset="0"/>
                <a:cs typeface="Times New Roman" panose="02020603050405020304" pitchFamily="18" charset="0"/>
              </a:rPr>
              <a:t>T</a:t>
            </a:r>
            <a:r>
              <a:rPr lang="en-US" sz="1600" b="1" dirty="0">
                <a:latin typeface="Times New Roman" panose="02020603050405020304" pitchFamily="18" charset="0"/>
                <a:cs typeface="Times New Roman" panose="02020603050405020304" pitchFamily="18" charset="0"/>
              </a:rPr>
              <a:t>{</a:t>
            </a:r>
            <a:r>
              <a:rPr lang="en-US" sz="1600" b="1" dirty="0" err="1">
                <a:solidFill>
                  <a:srgbClr val="FF0000"/>
                </a:solidFill>
                <a:latin typeface="Times New Roman" panose="02020603050405020304" pitchFamily="18" charset="0"/>
                <a:cs typeface="Times New Roman" panose="02020603050405020304" pitchFamily="18" charset="0"/>
              </a:rPr>
              <a:t>dL</a:t>
            </a:r>
            <a:r>
              <a:rPr lang="en-US" sz="1600" b="1" baseline="30000" dirty="0" err="1">
                <a:solidFill>
                  <a:srgbClr val="FF0000"/>
                </a:solidFill>
                <a:latin typeface="Times New Roman" panose="02020603050405020304" pitchFamily="18" charset="0"/>
                <a:cs typeface="Times New Roman" panose="02020603050405020304" pitchFamily="18" charset="0"/>
              </a:rPr>
              <a:t>T</a:t>
            </a:r>
            <a:r>
              <a:rPr lang="en-US" sz="1600" b="1" dirty="0">
                <a:solidFill>
                  <a:srgbClr val="FF0000"/>
                </a:solidFill>
                <a:latin typeface="Times New Roman" panose="02020603050405020304" pitchFamily="18" charset="0"/>
                <a:cs typeface="Times New Roman" panose="02020603050405020304" pitchFamily="18" charset="0"/>
              </a:rPr>
              <a:t>/</a:t>
            </a:r>
            <a:r>
              <a:rPr lang="en-US" sz="1600" b="1" dirty="0" err="1">
                <a:solidFill>
                  <a:srgbClr val="FF0000"/>
                </a:solidFill>
                <a:latin typeface="Times New Roman" panose="02020603050405020304" pitchFamily="18" charset="0"/>
                <a:cs typeface="Times New Roman" panose="02020603050405020304" pitchFamily="18" charset="0"/>
              </a:rPr>
              <a:t>dw</a:t>
            </a:r>
            <a:r>
              <a:rPr lang="en-US" sz="1600" b="1" dirty="0">
                <a:latin typeface="Times New Roman" panose="02020603050405020304" pitchFamily="18" charset="0"/>
                <a:cs typeface="Times New Roman" panose="02020603050405020304" pitchFamily="18" charset="0"/>
              </a:rPr>
              <a:t>}w</a:t>
            </a:r>
            <a:endParaRPr lang="en-US" sz="1600" dirty="0"/>
          </a:p>
        </p:txBody>
      </p:sp>
      <p:sp>
        <p:nvSpPr>
          <p:cNvPr id="44" name="TextBox 43"/>
          <p:cNvSpPr txBox="1"/>
          <p:nvPr/>
        </p:nvSpPr>
        <p:spPr>
          <a:xfrm>
            <a:off x="9053165" y="4116737"/>
            <a:ext cx="3204723" cy="461665"/>
          </a:xfrm>
          <a:prstGeom prst="rect">
            <a:avLst/>
          </a:prstGeom>
          <a:solidFill>
            <a:schemeClr val="bg1"/>
          </a:solidFill>
        </p:spPr>
        <p:txBody>
          <a:bodyPr wrap="none" rtlCol="0">
            <a:spAutoFit/>
          </a:bodyPr>
          <a:lstStyle/>
          <a:p>
            <a:r>
              <a:rPr lang="en-US" sz="2400" dirty="0">
                <a:latin typeface="Times New Roman" panose="02020603050405020304" pitchFamily="18" charset="0"/>
                <a:cs typeface="Times New Roman" panose="02020603050405020304" pitchFamily="18" charset="0"/>
              </a:rPr>
              <a:t>= 0                                  </a:t>
            </a:r>
          </a:p>
        </p:txBody>
      </p:sp>
      <p:sp>
        <p:nvSpPr>
          <p:cNvPr id="45" name="TextBox 44"/>
          <p:cNvSpPr txBox="1"/>
          <p:nvPr/>
        </p:nvSpPr>
        <p:spPr>
          <a:xfrm>
            <a:off x="4999858" y="2743304"/>
            <a:ext cx="6921318" cy="369332"/>
          </a:xfrm>
          <a:prstGeom prst="rect">
            <a:avLst/>
          </a:prstGeom>
          <a:solidFill>
            <a:srgbClr val="FF0000"/>
          </a:solidFill>
          <a:ln>
            <a:solidFill>
              <a:srgbClr val="FFFF00"/>
            </a:solidFill>
          </a:ln>
        </p:spPr>
        <p:txBody>
          <a:bodyPr wrap="none" rtlCol="0">
            <a:spAutoFit/>
          </a:bodyPr>
          <a:lstStyle/>
          <a:p>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didn’t we see same eq.  with the Gauss-Newton : L</a:t>
            </a:r>
            <a:r>
              <a:rPr lang="en-US" b="1" baseline="30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rPr>
              <a:t>L</a:t>
            </a:r>
            <a:r>
              <a:rPr lang="en-US" b="1" dirty="0" err="1">
                <a:solidFill>
                  <a:srgbClr val="FFFF00"/>
                </a:solidFill>
                <a:effectLst>
                  <a:outerShdw blurRad="38100" dist="38100" dir="2700000" algn="tl">
                    <a:srgbClr val="000000">
                      <a:alpha val="43137"/>
                    </a:srgbClr>
                  </a:outerShdw>
                </a:effectLst>
                <a:latin typeface="Symbol" panose="05050102010706020507" pitchFamily="18" charset="2"/>
              </a:rPr>
              <a:t>D</a:t>
            </a:r>
            <a:r>
              <a:rPr lang="en-US" b="1" dirty="0" err="1">
                <a:solidFill>
                  <a:srgbClr val="FFFF00"/>
                </a:solidFill>
                <a:effectLst>
                  <a:outerShdw blurRad="38100" dist="38100" dir="2700000" algn="tl">
                    <a:srgbClr val="000000">
                      <a:alpha val="43137"/>
                    </a:srgbClr>
                  </a:outerShdw>
                </a:effectLst>
              </a:rPr>
              <a:t>m</a:t>
            </a:r>
            <a:r>
              <a:rPr lang="en-US" b="1" dirty="0">
                <a:solidFill>
                  <a:srgbClr val="FFFF00"/>
                </a:solidFill>
                <a:effectLst>
                  <a:outerShdw blurRad="38100" dist="38100" dir="2700000" algn="tl">
                    <a:srgbClr val="000000">
                      <a:alpha val="43137"/>
                    </a:srgbClr>
                  </a:outerShdw>
                </a:effectLst>
              </a:rPr>
              <a:t>=</a:t>
            </a:r>
            <a:r>
              <a:rPr lang="en-US" b="1" dirty="0" err="1">
                <a:solidFill>
                  <a:srgbClr val="FFFF00"/>
                </a:solidFill>
                <a:effectLst>
                  <a:outerShdw blurRad="38100" dist="38100" dir="2700000" algn="tl">
                    <a:srgbClr val="000000">
                      <a:alpha val="43137"/>
                    </a:srgbClr>
                  </a:outerShdw>
                </a:effectLst>
              </a:rPr>
              <a:t>L</a:t>
            </a:r>
            <a:r>
              <a:rPr lang="en-US" b="1" baseline="30000" dirty="0" err="1">
                <a:solidFill>
                  <a:srgbClr val="FFFF00"/>
                </a:solidFill>
                <a:effectLst>
                  <a:outerShdw blurRad="38100" dist="38100" dir="2700000" algn="tl">
                    <a:srgbClr val="000000">
                      <a:alpha val="43137"/>
                    </a:srgbClr>
                  </a:outerShdw>
                </a:effectLst>
              </a:rPr>
              <a:t>T</a:t>
            </a:r>
            <a:r>
              <a:rPr lang="en-US" b="1" dirty="0" err="1">
                <a:solidFill>
                  <a:srgbClr val="FFFF00"/>
                </a:solidFill>
                <a:effectLst>
                  <a:outerShdw blurRad="38100" dist="38100" dir="2700000" algn="tl">
                    <a:srgbClr val="000000">
                      <a:alpha val="43137"/>
                    </a:srgbClr>
                  </a:outerShdw>
                </a:effectLst>
                <a:latin typeface="Symbol" panose="05050102010706020507" pitchFamily="18" charset="2"/>
              </a:rPr>
              <a:t>D</a:t>
            </a:r>
            <a:r>
              <a:rPr lang="en-US" b="1" dirty="0" err="1">
                <a:solidFill>
                  <a:srgbClr val="FFFF00"/>
                </a:solidFill>
                <a:effectLst>
                  <a:outerShdw blurRad="38100" dist="38100" dir="2700000" algn="tl">
                    <a:srgbClr val="000000">
                      <a:alpha val="43137"/>
                    </a:srgbClr>
                  </a:outerShdw>
                </a:effectLst>
              </a:rPr>
              <a:t>d</a:t>
            </a:r>
            <a:r>
              <a:rPr lang="en-US" b="1" dirty="0">
                <a:solidFill>
                  <a:srgbClr val="FFFF00"/>
                </a:solidFill>
                <a:effectLst>
                  <a:outerShdw blurRad="38100" dist="38100" dir="2700000" algn="tl">
                    <a:srgbClr val="000000">
                      <a:alpha val="43137"/>
                    </a:srgbClr>
                  </a:outerShdw>
                </a:effectLst>
              </a:rPr>
              <a:t> ?</a:t>
            </a:r>
          </a:p>
        </p:txBody>
      </p:sp>
      <p:pic>
        <p:nvPicPr>
          <p:cNvPr id="47" name="Picture 46"/>
          <p:cNvPicPr>
            <a:picLocks noChangeAspect="1"/>
          </p:cNvPicPr>
          <p:nvPr/>
        </p:nvPicPr>
        <p:blipFill>
          <a:blip r:embed="rId3"/>
          <a:stretch>
            <a:fillRect/>
          </a:stretch>
        </p:blipFill>
        <p:spPr>
          <a:xfrm>
            <a:off x="10708313" y="3434944"/>
            <a:ext cx="1494531" cy="1600376"/>
          </a:xfrm>
          <a:prstGeom prst="rect">
            <a:avLst/>
          </a:prstGeom>
        </p:spPr>
      </p:pic>
      <p:pic>
        <p:nvPicPr>
          <p:cNvPr id="48" name="Picture 47"/>
          <p:cNvPicPr>
            <a:picLocks noChangeAspect="1"/>
          </p:cNvPicPr>
          <p:nvPr/>
        </p:nvPicPr>
        <p:blipFill>
          <a:blip r:embed="rId4"/>
          <a:stretch>
            <a:fillRect/>
          </a:stretch>
        </p:blipFill>
        <p:spPr>
          <a:xfrm>
            <a:off x="10763223" y="5206672"/>
            <a:ext cx="1369706" cy="1651328"/>
          </a:xfrm>
          <a:prstGeom prst="rect">
            <a:avLst/>
          </a:prstGeom>
        </p:spPr>
      </p:pic>
    </p:spTree>
    <p:extLst>
      <p:ext uri="{BB962C8B-B14F-4D97-AF65-F5344CB8AC3E}">
        <p14:creationId xmlns:p14="http://schemas.microsoft.com/office/powerpoint/2010/main" val="18500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4"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1" y="1908688"/>
            <a:ext cx="5161598" cy="510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1305483" y="-1535376"/>
            <a:ext cx="10974552" cy="238760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Times New Roman" panose="02020603050405020304" pitchFamily="18" charset="0"/>
                <a:cs typeface="Times New Roman" panose="02020603050405020304" pitchFamily="18" charset="0"/>
              </a:rPr>
              <a:t>Simple 1D Example:</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98423" y="107429"/>
            <a:ext cx="4421403" cy="707886"/>
          </a:xfrm>
          <a:prstGeom prst="rect">
            <a:avLst/>
          </a:prstGeom>
          <a:noFill/>
        </p:spPr>
        <p:txBody>
          <a:bodyPr wrap="none" rtlCol="0">
            <a:spAutoFit/>
          </a:bodyPr>
          <a:lstStyle/>
          <a:p>
            <a:r>
              <a:rPr lang="en-US" sz="4000" dirty="0">
                <a:latin typeface="Symbol" panose="05050102010706020507" pitchFamily="18" charset="2"/>
                <a:cs typeface="Times New Roman" panose="02020603050405020304" pitchFamily="18" charset="0"/>
              </a:rPr>
              <a:t>e</a:t>
            </a:r>
            <a:r>
              <a:rPr lang="en-US" sz="4000" dirty="0">
                <a:latin typeface="Times New Roman" panose="02020603050405020304" pitchFamily="18" charset="0"/>
                <a:cs typeface="Times New Roman" panose="02020603050405020304" pitchFamily="18" charset="0"/>
              </a:rPr>
              <a:t>(x) =  ax</a:t>
            </a:r>
            <a:r>
              <a:rPr lang="en-US" sz="4000" baseline="30000" dirty="0">
                <a:latin typeface="Times New Roman" panose="02020603050405020304" pitchFamily="18" charset="0"/>
                <a:cs typeface="Times New Roman" panose="02020603050405020304" pitchFamily="18" charset="0"/>
              </a:rPr>
              <a:t>4 </a:t>
            </a:r>
            <a:r>
              <a:rPr lang="en-US" sz="4000" dirty="0">
                <a:latin typeface="Times New Roman" panose="02020603050405020304" pitchFamily="18" charset="0"/>
                <a:cs typeface="Times New Roman" panose="02020603050405020304" pitchFamily="18" charset="0"/>
              </a:rPr>
              <a:t> + x</a:t>
            </a:r>
            <a:r>
              <a:rPr lang="en-US" sz="4000" baseline="30000" dirty="0">
                <a:latin typeface="Times New Roman" panose="02020603050405020304" pitchFamily="18" charset="0"/>
                <a:cs typeface="Times New Roman" panose="02020603050405020304" pitchFamily="18" charset="0"/>
              </a:rPr>
              <a:t>2</a:t>
            </a:r>
            <a:r>
              <a:rPr lang="en-US" sz="4000" dirty="0">
                <a:latin typeface="Times New Roman" panose="02020603050405020304" pitchFamily="18" charset="0"/>
                <a:cs typeface="Times New Roman" panose="02020603050405020304" pitchFamily="18" charset="0"/>
              </a:rPr>
              <a:t> – 2x</a:t>
            </a:r>
          </a:p>
        </p:txBody>
      </p:sp>
      <p:sp>
        <p:nvSpPr>
          <p:cNvPr id="30" name="Rectangle 29"/>
          <p:cNvSpPr/>
          <p:nvPr/>
        </p:nvSpPr>
        <p:spPr>
          <a:xfrm>
            <a:off x="1684386" y="912095"/>
            <a:ext cx="3315331"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/∂x = 4ax</a:t>
            </a:r>
            <a:r>
              <a:rPr lang="en-US" sz="2800" baseline="30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+ 2x -2 ;</a:t>
            </a:r>
            <a:endParaRPr lang="en-US" sz="2800" dirty="0"/>
          </a:p>
        </p:txBody>
      </p:sp>
      <p:sp>
        <p:nvSpPr>
          <p:cNvPr id="31" name="Rectangle 30"/>
          <p:cNvSpPr/>
          <p:nvPr/>
        </p:nvSpPr>
        <p:spPr>
          <a:xfrm>
            <a:off x="5183309" y="915911"/>
            <a:ext cx="2977097"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baseline="30000" dirty="0">
                <a:latin typeface="Times New Roman" panose="02020603050405020304" pitchFamily="18" charset="0"/>
                <a:cs typeface="Times New Roman" panose="02020603050405020304" pitchFamily="18" charset="0"/>
              </a:rPr>
              <a:t>2</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/∂x</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12ax</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+ 2</a:t>
            </a:r>
            <a:endParaRPr lang="en-US" sz="2800" dirty="0"/>
          </a:p>
        </p:txBody>
      </p:sp>
      <p:sp>
        <p:nvSpPr>
          <p:cNvPr id="5" name="TextBox 4"/>
          <p:cNvSpPr txBox="1"/>
          <p:nvPr/>
        </p:nvSpPr>
        <p:spPr>
          <a:xfrm>
            <a:off x="1684386" y="1582126"/>
            <a:ext cx="4523995"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x</a:t>
            </a:r>
            <a:r>
              <a:rPr lang="en-US" sz="3200" baseline="30000" dirty="0">
                <a:latin typeface="Times New Roman" panose="02020603050405020304" pitchFamily="18" charset="0"/>
                <a:cs typeface="Times New Roman" panose="02020603050405020304" pitchFamily="18" charset="0"/>
              </a:rPr>
              <a:t>(k+1) </a:t>
            </a:r>
            <a:r>
              <a:rPr lang="en-US" sz="3200" dirty="0">
                <a:latin typeface="Times New Roman" panose="02020603050405020304" pitchFamily="18" charset="0"/>
                <a:cs typeface="Times New Roman" panose="02020603050405020304" pitchFamily="18" charset="0"/>
              </a:rPr>
              <a:t>= x</a:t>
            </a:r>
            <a:r>
              <a:rPr lang="en-US" sz="3200" baseline="30000" dirty="0">
                <a:latin typeface="Times New Roman" panose="02020603050405020304" pitchFamily="18" charset="0"/>
                <a:cs typeface="Times New Roman" panose="02020603050405020304" pitchFamily="18" charset="0"/>
              </a:rPr>
              <a:t>(k) - </a:t>
            </a:r>
            <a:r>
              <a:rPr lang="en-US" sz="3200" dirty="0">
                <a:latin typeface="Times New Roman" panose="02020603050405020304" pitchFamily="18" charset="0"/>
                <a:cs typeface="Times New Roman" panose="02020603050405020304" pitchFamily="18" charset="0"/>
              </a:rPr>
              <a:t>∂</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/∂x/ ∂</a:t>
            </a:r>
            <a:r>
              <a:rPr lang="en-US" sz="3200" baseline="30000" dirty="0">
                <a:latin typeface="Times New Roman" panose="02020603050405020304" pitchFamily="18" charset="0"/>
                <a:cs typeface="Times New Roman" panose="02020603050405020304" pitchFamily="18" charset="0"/>
              </a:rPr>
              <a:t>2</a:t>
            </a:r>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/∂x</a:t>
            </a:r>
            <a:r>
              <a:rPr lang="en-US" sz="3200" baseline="30000" dirty="0">
                <a:latin typeface="Times New Roman" panose="02020603050405020304" pitchFamily="18" charset="0"/>
                <a:cs typeface="Times New Roman" panose="02020603050405020304" pitchFamily="18" charset="0"/>
              </a:rPr>
              <a:t>2 </a:t>
            </a:r>
            <a:endParaRPr lang="en-US" sz="32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6326031" y="1610395"/>
            <a:ext cx="695189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x</a:t>
            </a:r>
            <a:r>
              <a:rPr lang="en-US" sz="3200" baseline="30000" dirty="0">
                <a:latin typeface="Times New Roman" panose="02020603050405020304" pitchFamily="18" charset="0"/>
                <a:cs typeface="Times New Roman" panose="02020603050405020304" pitchFamily="18" charset="0"/>
              </a:rPr>
              <a:t>(k) – </a:t>
            </a:r>
            <a:r>
              <a:rPr lang="en-US" sz="3200" dirty="0">
                <a:latin typeface="Times New Roman" panose="02020603050405020304" pitchFamily="18" charset="0"/>
                <a:cs typeface="Times New Roman" panose="02020603050405020304" pitchFamily="18" charset="0"/>
              </a:rPr>
              <a:t>(4ax</a:t>
            </a:r>
            <a:r>
              <a:rPr lang="en-US" sz="3200" baseline="30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 + 2x -2 )/ (12ax</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+ 2)</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679" y="2358606"/>
            <a:ext cx="5136890" cy="4499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751571" y="247780"/>
            <a:ext cx="4751894" cy="4055652"/>
            <a:chOff x="6667932" y="205740"/>
            <a:chExt cx="4751894" cy="4055652"/>
          </a:xfrm>
        </p:grpSpPr>
        <p:sp>
          <p:nvSpPr>
            <p:cNvPr id="6" name="Rectangle 5"/>
            <p:cNvSpPr/>
            <p:nvPr/>
          </p:nvSpPr>
          <p:spPr>
            <a:xfrm>
              <a:off x="6998423" y="205740"/>
              <a:ext cx="4421403" cy="577904"/>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667932" y="3972440"/>
              <a:ext cx="2769323" cy="288952"/>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1729850" y="825684"/>
            <a:ext cx="7794968" cy="4182164"/>
            <a:chOff x="6998423" y="205740"/>
            <a:chExt cx="7794968" cy="4182164"/>
          </a:xfrm>
        </p:grpSpPr>
        <p:sp>
          <p:nvSpPr>
            <p:cNvPr id="40" name="Rectangle 39"/>
            <p:cNvSpPr/>
            <p:nvPr/>
          </p:nvSpPr>
          <p:spPr>
            <a:xfrm>
              <a:off x="6998423" y="205740"/>
              <a:ext cx="3269867" cy="577904"/>
            </a:xfrm>
            <a:prstGeom prst="rect">
              <a:avLst/>
            </a:prstGeom>
            <a:solidFill>
              <a:srgbClr val="00B050">
                <a:alpha val="3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2024068" y="4243428"/>
              <a:ext cx="2769323" cy="144476"/>
            </a:xfrm>
            <a:prstGeom prst="rect">
              <a:avLst/>
            </a:prstGeom>
            <a:solidFill>
              <a:srgbClr val="00B05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5208279" y="915911"/>
            <a:ext cx="4313928" cy="4373573"/>
            <a:chOff x="6998423" y="205740"/>
            <a:chExt cx="4313928" cy="4373573"/>
          </a:xfrm>
        </p:grpSpPr>
        <p:sp>
          <p:nvSpPr>
            <p:cNvPr id="43" name="Rectangle 42"/>
            <p:cNvSpPr/>
            <p:nvPr/>
          </p:nvSpPr>
          <p:spPr>
            <a:xfrm>
              <a:off x="6998423" y="205740"/>
              <a:ext cx="3269867" cy="577904"/>
            </a:xfrm>
            <a:prstGeom prst="rect">
              <a:avLst/>
            </a:prstGeom>
            <a:solidFill>
              <a:srgbClr val="00B0F0">
                <a:alpha val="3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543028" y="4434837"/>
              <a:ext cx="2769323" cy="144476"/>
            </a:xfrm>
            <a:prstGeom prst="rect">
              <a:avLst/>
            </a:prstGeom>
            <a:solidFill>
              <a:srgbClr val="00B0F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1649960" y="1522036"/>
            <a:ext cx="7874858" cy="4139580"/>
            <a:chOff x="2340963" y="159665"/>
            <a:chExt cx="7874858" cy="4139580"/>
          </a:xfrm>
        </p:grpSpPr>
        <p:sp>
          <p:nvSpPr>
            <p:cNvPr id="46" name="Rectangle 45"/>
            <p:cNvSpPr/>
            <p:nvPr/>
          </p:nvSpPr>
          <p:spPr>
            <a:xfrm>
              <a:off x="2340963" y="159665"/>
              <a:ext cx="4676071" cy="577904"/>
            </a:xfrm>
            <a:prstGeom prst="rect">
              <a:avLst/>
            </a:prstGeom>
            <a:solidFill>
              <a:srgbClr val="7030A0">
                <a:alpha val="3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446498" y="3917707"/>
              <a:ext cx="2769323" cy="381538"/>
            </a:xfrm>
            <a:prstGeom prst="rect">
              <a:avLst/>
            </a:prstGeom>
            <a:solidFill>
              <a:srgbClr val="7030A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46681" y="3866568"/>
            <a:ext cx="841897" cy="584775"/>
          </a:xfrm>
          <a:prstGeom prst="rect">
            <a:avLst/>
          </a:prstGeom>
          <a:solidFill>
            <a:schemeClr val="bg1"/>
          </a:solidFill>
        </p:spPr>
        <p:txBody>
          <a:bodyPr wrap="none">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x)</a:t>
            </a:r>
            <a:endParaRPr lang="en-US" sz="3200"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792" y="2347526"/>
            <a:ext cx="5878283" cy="433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22412" y="2725909"/>
            <a:ext cx="4295278" cy="461665"/>
          </a:xfrm>
          <a:prstGeom prst="rect">
            <a:avLst/>
          </a:prstGeom>
          <a:solidFill>
            <a:srgbClr val="FFFF00"/>
          </a:solidFill>
          <a:ln>
            <a:solidFill>
              <a:srgbClr val="FF0000"/>
            </a:solidFill>
          </a:ln>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Write </a:t>
            </a:r>
            <a:r>
              <a:rPr lang="en-US" sz="2400" dirty="0" err="1">
                <a:solidFill>
                  <a:srgbClr val="FF0000"/>
                </a:solidFill>
                <a:latin typeface="Times New Roman" panose="02020603050405020304" pitchFamily="18" charset="0"/>
                <a:cs typeface="Times New Roman" panose="02020603050405020304" pitchFamily="18" charset="0"/>
              </a:rPr>
              <a:t>Matlab</a:t>
            </a:r>
            <a:r>
              <a:rPr lang="en-US" sz="2400" dirty="0">
                <a:solidFill>
                  <a:srgbClr val="FF0000"/>
                </a:solidFill>
                <a:latin typeface="Times New Roman" panose="02020603050405020304" pitchFamily="18" charset="0"/>
                <a:cs typeface="Times New Roman" panose="02020603050405020304" pitchFamily="18" charset="0"/>
              </a:rPr>
              <a:t> code to solve </a:t>
            </a:r>
            <a:r>
              <a:rPr lang="en-US" sz="2400" dirty="0">
                <a:solidFill>
                  <a:srgbClr val="FF0000"/>
                </a:solidFill>
                <a:latin typeface="Symbol" panose="05050102010706020507" pitchFamily="18" charset="2"/>
                <a:cs typeface="Times New Roman" panose="02020603050405020304" pitchFamily="18" charset="0"/>
              </a:rPr>
              <a:t>e</a:t>
            </a:r>
            <a:r>
              <a:rPr lang="en-US" sz="2400" dirty="0">
                <a:solidFill>
                  <a:srgbClr val="FF0000"/>
                </a:solidFill>
                <a:latin typeface="Times New Roman" panose="02020603050405020304" pitchFamily="18" charset="0"/>
                <a:cs typeface="Times New Roman" panose="02020603050405020304" pitchFamily="18" charset="0"/>
              </a:rPr>
              <a:t>=ax</a:t>
            </a:r>
            <a:r>
              <a:rPr lang="en-US" sz="2400" baseline="30000" dirty="0">
                <a:solidFill>
                  <a:srgbClr val="FF0000"/>
                </a:solidFill>
                <a:latin typeface="Times New Roman" panose="02020603050405020304" pitchFamily="18" charset="0"/>
                <a:cs typeface="Times New Roman" panose="02020603050405020304" pitchFamily="18" charset="0"/>
              </a:rPr>
              <a:t>3</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75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31" grpId="0"/>
      <p:bldP spid="5" grpId="0"/>
      <p:bldP spid="33"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a:off x="3354550" y="-666835"/>
            <a:ext cx="3879011" cy="369332"/>
          </a:xfrm>
          <a:prstGeom prst="rect">
            <a:avLst/>
          </a:prstGeom>
        </p:spPr>
        <p:txBody>
          <a:bodyPr wrap="none">
            <a:spAutoFit/>
          </a:bodyPr>
          <a:lstStyle/>
          <a:p>
            <a:r>
              <a:rPr lang="en-US" dirty="0"/>
              <a:t>https://github.com/jakobbossek/smoof</a:t>
            </a:r>
          </a:p>
        </p:txBody>
      </p:sp>
      <p:pic>
        <p:nvPicPr>
          <p:cNvPr id="1026" name="Picture 2" descr="https://snowbrains.com/wp-content/uploads/2016/10/J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7" y="-297503"/>
            <a:ext cx="12192000" cy="12342261"/>
          </a:xfrm>
          <a:prstGeom prst="rect">
            <a:avLst/>
          </a:prstGeom>
          <a:noFill/>
          <a:extLst>
            <a:ext uri="{909E8E84-426E-40DD-AFC4-6F175D3DCCD1}">
              <a14:hiddenFill xmlns:a14="http://schemas.microsoft.com/office/drawing/2010/main">
                <a:solidFill>
                  <a:srgbClr val="FFFFFF"/>
                </a:solidFill>
              </a14:hiddenFill>
            </a:ext>
          </a:extLst>
        </p:spPr>
      </p:pic>
      <p:sp>
        <p:nvSpPr>
          <p:cNvPr id="45" name="Freeform 44"/>
          <p:cNvSpPr/>
          <p:nvPr/>
        </p:nvSpPr>
        <p:spPr>
          <a:xfrm>
            <a:off x="5084210" y="2789198"/>
            <a:ext cx="7868927" cy="9098002"/>
          </a:xfrm>
          <a:custGeom>
            <a:avLst/>
            <a:gdLst>
              <a:gd name="connsiteX0" fmla="*/ 7566343 w 7868927"/>
              <a:gd name="connsiteY0" fmla="*/ 289904 h 9098002"/>
              <a:gd name="connsiteX1" fmla="*/ 7491698 w 7868927"/>
              <a:gd name="connsiteY1" fmla="*/ 9986 h 9098002"/>
              <a:gd name="connsiteX2" fmla="*/ 3834098 w 7868927"/>
              <a:gd name="connsiteY2" fmla="*/ 607145 h 9098002"/>
              <a:gd name="connsiteX3" fmla="*/ 1706719 w 7868927"/>
              <a:gd name="connsiteY3" fmla="*/ 1316271 h 9098002"/>
              <a:gd name="connsiteX4" fmla="*/ 475078 w 7868927"/>
              <a:gd name="connsiteY4" fmla="*/ 2081381 h 9098002"/>
              <a:gd name="connsiteX5" fmla="*/ 773657 w 7868927"/>
              <a:gd name="connsiteY5" fmla="*/ 2510590 h 9098002"/>
              <a:gd name="connsiteX6" fmla="*/ 176498 w 7868927"/>
              <a:gd name="connsiteY6" fmla="*/ 3238377 h 9098002"/>
              <a:gd name="connsiteX7" fmla="*/ 157837 w 7868927"/>
              <a:gd name="connsiteY7" fmla="*/ 5328435 h 9098002"/>
              <a:gd name="connsiteX8" fmla="*/ 2042621 w 7868927"/>
              <a:gd name="connsiteY8" fmla="*/ 9098002 h 909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8927" h="9098002">
                <a:moveTo>
                  <a:pt x="7566343" y="289904"/>
                </a:moveTo>
                <a:cubicBezTo>
                  <a:pt x="7840041" y="123508"/>
                  <a:pt x="8113739" y="-42888"/>
                  <a:pt x="7491698" y="9986"/>
                </a:cubicBezTo>
                <a:cubicBezTo>
                  <a:pt x="6869657" y="62859"/>
                  <a:pt x="4798261" y="389431"/>
                  <a:pt x="3834098" y="607145"/>
                </a:cubicBezTo>
                <a:cubicBezTo>
                  <a:pt x="2869935" y="824859"/>
                  <a:pt x="2266556" y="1070565"/>
                  <a:pt x="1706719" y="1316271"/>
                </a:cubicBezTo>
                <a:cubicBezTo>
                  <a:pt x="1146882" y="1561977"/>
                  <a:pt x="630588" y="1882328"/>
                  <a:pt x="475078" y="2081381"/>
                </a:cubicBezTo>
                <a:cubicBezTo>
                  <a:pt x="319568" y="2280434"/>
                  <a:pt x="823420" y="2317757"/>
                  <a:pt x="773657" y="2510590"/>
                </a:cubicBezTo>
                <a:cubicBezTo>
                  <a:pt x="723894" y="2703423"/>
                  <a:pt x="279135" y="2768736"/>
                  <a:pt x="176498" y="3238377"/>
                </a:cubicBezTo>
                <a:cubicBezTo>
                  <a:pt x="73861" y="3708018"/>
                  <a:pt x="-153183" y="4351831"/>
                  <a:pt x="157837" y="5328435"/>
                </a:cubicBezTo>
                <a:cubicBezTo>
                  <a:pt x="468857" y="6305039"/>
                  <a:pt x="1255739" y="7701520"/>
                  <a:pt x="2042621" y="9098002"/>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5476343" y="3494330"/>
            <a:ext cx="7084663" cy="8528180"/>
          </a:xfrm>
          <a:custGeom>
            <a:avLst/>
            <a:gdLst>
              <a:gd name="connsiteX0" fmla="*/ 7084663 w 7084663"/>
              <a:gd name="connsiteY0" fmla="*/ 0 h 8528180"/>
              <a:gd name="connsiteX1" fmla="*/ 6356875 w 7084663"/>
              <a:gd name="connsiteY1" fmla="*/ 93306 h 8528180"/>
              <a:gd name="connsiteX2" fmla="*/ 4360124 w 7084663"/>
              <a:gd name="connsiteY2" fmla="*/ 279918 h 8528180"/>
              <a:gd name="connsiteX3" fmla="*/ 3184467 w 7084663"/>
              <a:gd name="connsiteY3" fmla="*/ 503853 h 8528180"/>
              <a:gd name="connsiteX4" fmla="*/ 1766214 w 7084663"/>
              <a:gd name="connsiteY4" fmla="*/ 839755 h 8528180"/>
              <a:gd name="connsiteX5" fmla="*/ 758508 w 7084663"/>
              <a:gd name="connsiteY5" fmla="*/ 1492898 h 8528180"/>
              <a:gd name="connsiteX6" fmla="*/ 515912 w 7084663"/>
              <a:gd name="connsiteY6" fmla="*/ 1810139 h 8528180"/>
              <a:gd name="connsiteX7" fmla="*/ 627879 w 7084663"/>
              <a:gd name="connsiteY7" fmla="*/ 2407298 h 8528180"/>
              <a:gd name="connsiteX8" fmla="*/ 142687 w 7084663"/>
              <a:gd name="connsiteY8" fmla="*/ 2855167 h 8528180"/>
              <a:gd name="connsiteX9" fmla="*/ 30720 w 7084663"/>
              <a:gd name="connsiteY9" fmla="*/ 4217437 h 8528180"/>
              <a:gd name="connsiteX10" fmla="*/ 627879 w 7084663"/>
              <a:gd name="connsiteY10" fmla="*/ 5934269 h 8528180"/>
              <a:gd name="connsiteX11" fmla="*/ 1448973 w 7084663"/>
              <a:gd name="connsiteY11" fmla="*/ 7613780 h 8528180"/>
              <a:gd name="connsiteX12" fmla="*/ 2008810 w 7084663"/>
              <a:gd name="connsiteY12" fmla="*/ 8528180 h 852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4663" h="8528180">
                <a:moveTo>
                  <a:pt x="7084663" y="0"/>
                </a:moveTo>
                <a:cubicBezTo>
                  <a:pt x="6947814" y="23326"/>
                  <a:pt x="6356875" y="93306"/>
                  <a:pt x="6356875" y="93306"/>
                </a:cubicBezTo>
                <a:cubicBezTo>
                  <a:pt x="5902785" y="139959"/>
                  <a:pt x="4888859" y="211494"/>
                  <a:pt x="4360124" y="279918"/>
                </a:cubicBezTo>
                <a:cubicBezTo>
                  <a:pt x="3831389" y="348343"/>
                  <a:pt x="3616785" y="410547"/>
                  <a:pt x="3184467" y="503853"/>
                </a:cubicBezTo>
                <a:cubicBezTo>
                  <a:pt x="2752149" y="597159"/>
                  <a:pt x="2170540" y="674914"/>
                  <a:pt x="1766214" y="839755"/>
                </a:cubicBezTo>
                <a:cubicBezTo>
                  <a:pt x="1361888" y="1004596"/>
                  <a:pt x="966892" y="1331167"/>
                  <a:pt x="758508" y="1492898"/>
                </a:cubicBezTo>
                <a:cubicBezTo>
                  <a:pt x="550124" y="1654629"/>
                  <a:pt x="537683" y="1657739"/>
                  <a:pt x="515912" y="1810139"/>
                </a:cubicBezTo>
                <a:cubicBezTo>
                  <a:pt x="494140" y="1962539"/>
                  <a:pt x="690083" y="2233127"/>
                  <a:pt x="627879" y="2407298"/>
                </a:cubicBezTo>
                <a:cubicBezTo>
                  <a:pt x="565675" y="2581469"/>
                  <a:pt x="242213" y="2553477"/>
                  <a:pt x="142687" y="2855167"/>
                </a:cubicBezTo>
                <a:cubicBezTo>
                  <a:pt x="43161" y="3156857"/>
                  <a:pt x="-50145" y="3704253"/>
                  <a:pt x="30720" y="4217437"/>
                </a:cubicBezTo>
                <a:cubicBezTo>
                  <a:pt x="111585" y="4730621"/>
                  <a:pt x="391504" y="5368212"/>
                  <a:pt x="627879" y="5934269"/>
                </a:cubicBezTo>
                <a:cubicBezTo>
                  <a:pt x="864254" y="6500326"/>
                  <a:pt x="1218818" y="7181462"/>
                  <a:pt x="1448973" y="7613780"/>
                </a:cubicBezTo>
                <a:cubicBezTo>
                  <a:pt x="1679128" y="8046098"/>
                  <a:pt x="1843969" y="8287139"/>
                  <a:pt x="2008810" y="8528180"/>
                </a:cubicBezTo>
              </a:path>
            </a:pathLst>
          </a:cu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6307004" y="4175495"/>
            <a:ext cx="6363967" cy="7968343"/>
          </a:xfrm>
          <a:custGeom>
            <a:avLst/>
            <a:gdLst>
              <a:gd name="connsiteX0" fmla="*/ 6363967 w 6363967"/>
              <a:gd name="connsiteY0" fmla="*/ 0 h 7968343"/>
              <a:gd name="connsiteX1" fmla="*/ 3490138 w 6363967"/>
              <a:gd name="connsiteY1" fmla="*/ 298580 h 7968343"/>
              <a:gd name="connsiteX2" fmla="*/ 1250791 w 6363967"/>
              <a:gd name="connsiteY2" fmla="*/ 858417 h 7968343"/>
              <a:gd name="connsiteX3" fmla="*/ 597649 w 6363967"/>
              <a:gd name="connsiteY3" fmla="*/ 1250303 h 7968343"/>
              <a:gd name="connsiteX4" fmla="*/ 317730 w 6363967"/>
              <a:gd name="connsiteY4" fmla="*/ 1567543 h 7968343"/>
              <a:gd name="connsiteX5" fmla="*/ 317730 w 6363967"/>
              <a:gd name="connsiteY5" fmla="*/ 2034074 h 7968343"/>
              <a:gd name="connsiteX6" fmla="*/ 448359 w 6363967"/>
              <a:gd name="connsiteY6" fmla="*/ 2202025 h 7968343"/>
              <a:gd name="connsiteX7" fmla="*/ 392375 w 6363967"/>
              <a:gd name="connsiteY7" fmla="*/ 2202025 h 7968343"/>
              <a:gd name="connsiteX8" fmla="*/ 489 w 6363967"/>
              <a:gd name="connsiteY8" fmla="*/ 3172409 h 7968343"/>
              <a:gd name="connsiteX9" fmla="*/ 336391 w 6363967"/>
              <a:gd name="connsiteY9" fmla="*/ 4814596 h 7968343"/>
              <a:gd name="connsiteX10" fmla="*/ 1325436 w 6363967"/>
              <a:gd name="connsiteY10" fmla="*/ 6867331 h 7968343"/>
              <a:gd name="connsiteX11" fmla="*/ 2127869 w 6363967"/>
              <a:gd name="connsiteY11" fmla="*/ 7968343 h 796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63967" h="7968343">
                <a:moveTo>
                  <a:pt x="6363967" y="0"/>
                </a:moveTo>
                <a:cubicBezTo>
                  <a:pt x="5353150" y="77755"/>
                  <a:pt x="4342334" y="155511"/>
                  <a:pt x="3490138" y="298580"/>
                </a:cubicBezTo>
                <a:cubicBezTo>
                  <a:pt x="2637942" y="441649"/>
                  <a:pt x="1732872" y="699797"/>
                  <a:pt x="1250791" y="858417"/>
                </a:cubicBezTo>
                <a:cubicBezTo>
                  <a:pt x="768710" y="1017037"/>
                  <a:pt x="753159" y="1132115"/>
                  <a:pt x="597649" y="1250303"/>
                </a:cubicBezTo>
                <a:cubicBezTo>
                  <a:pt x="442139" y="1368491"/>
                  <a:pt x="364383" y="1436915"/>
                  <a:pt x="317730" y="1567543"/>
                </a:cubicBezTo>
                <a:cubicBezTo>
                  <a:pt x="271077" y="1698172"/>
                  <a:pt x="295959" y="1928327"/>
                  <a:pt x="317730" y="2034074"/>
                </a:cubicBezTo>
                <a:cubicBezTo>
                  <a:pt x="339501" y="2139821"/>
                  <a:pt x="448359" y="2202025"/>
                  <a:pt x="448359" y="2202025"/>
                </a:cubicBezTo>
                <a:cubicBezTo>
                  <a:pt x="460800" y="2230017"/>
                  <a:pt x="467020" y="2040294"/>
                  <a:pt x="392375" y="2202025"/>
                </a:cubicBezTo>
                <a:cubicBezTo>
                  <a:pt x="317730" y="2363756"/>
                  <a:pt x="9820" y="2736981"/>
                  <a:pt x="489" y="3172409"/>
                </a:cubicBezTo>
                <a:cubicBezTo>
                  <a:pt x="-8842" y="3607838"/>
                  <a:pt x="115567" y="4198776"/>
                  <a:pt x="336391" y="4814596"/>
                </a:cubicBezTo>
                <a:cubicBezTo>
                  <a:pt x="557215" y="5430416"/>
                  <a:pt x="1026856" y="6341707"/>
                  <a:pt x="1325436" y="6867331"/>
                </a:cubicBezTo>
                <a:cubicBezTo>
                  <a:pt x="1624016" y="7392956"/>
                  <a:pt x="1875942" y="7680649"/>
                  <a:pt x="2127869" y="7968343"/>
                </a:cubicBezTo>
              </a:path>
            </a:pathLst>
          </a:cu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7233561" y="4289972"/>
            <a:ext cx="4958765" cy="7597228"/>
          </a:xfrm>
          <a:custGeom>
            <a:avLst/>
            <a:gdLst>
              <a:gd name="connsiteX0" fmla="*/ 4840251 w 4958765"/>
              <a:gd name="connsiteY0" fmla="*/ 132738 h 7597228"/>
              <a:gd name="connsiteX1" fmla="*/ 4840251 w 4958765"/>
              <a:gd name="connsiteY1" fmla="*/ 2110 h 7597228"/>
              <a:gd name="connsiteX2" fmla="*/ 3608610 w 4958765"/>
              <a:gd name="connsiteY2" fmla="*/ 226044 h 7597228"/>
              <a:gd name="connsiteX3" fmla="*/ 1294619 w 4958765"/>
              <a:gd name="connsiteY3" fmla="*/ 729897 h 7597228"/>
              <a:gd name="connsiteX4" fmla="*/ 268251 w 4958765"/>
              <a:gd name="connsiteY4" fmla="*/ 1793587 h 7597228"/>
              <a:gd name="connsiteX5" fmla="*/ 268251 w 4958765"/>
              <a:gd name="connsiteY5" fmla="*/ 2204134 h 7597228"/>
              <a:gd name="connsiteX6" fmla="*/ 193606 w 4958765"/>
              <a:gd name="connsiteY6" fmla="*/ 2222795 h 7597228"/>
              <a:gd name="connsiteX7" fmla="*/ 268251 w 4958765"/>
              <a:gd name="connsiteY7" fmla="*/ 2465391 h 7597228"/>
              <a:gd name="connsiteX8" fmla="*/ 156284 w 4958765"/>
              <a:gd name="connsiteY8" fmla="*/ 3043889 h 7597228"/>
              <a:gd name="connsiteX9" fmla="*/ 6994 w 4958765"/>
              <a:gd name="connsiteY9" fmla="*/ 3753016 h 7597228"/>
              <a:gd name="connsiteX10" fmla="*/ 398880 w 4958765"/>
              <a:gd name="connsiteY10" fmla="*/ 5115285 h 7597228"/>
              <a:gd name="connsiteX11" fmla="*/ 1033361 w 4958765"/>
              <a:gd name="connsiteY11" fmla="*/ 6738812 h 7597228"/>
              <a:gd name="connsiteX12" fmla="*/ 1742488 w 4958765"/>
              <a:gd name="connsiteY12" fmla="*/ 7597228 h 759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58765" h="7597228">
                <a:moveTo>
                  <a:pt x="4840251" y="132738"/>
                </a:moveTo>
                <a:cubicBezTo>
                  <a:pt x="4942888" y="59648"/>
                  <a:pt x="5045525" y="-13441"/>
                  <a:pt x="4840251" y="2110"/>
                </a:cubicBezTo>
                <a:cubicBezTo>
                  <a:pt x="4634977" y="17661"/>
                  <a:pt x="4199549" y="104746"/>
                  <a:pt x="3608610" y="226044"/>
                </a:cubicBezTo>
                <a:cubicBezTo>
                  <a:pt x="3017671" y="347342"/>
                  <a:pt x="1851345" y="468640"/>
                  <a:pt x="1294619" y="729897"/>
                </a:cubicBezTo>
                <a:cubicBezTo>
                  <a:pt x="737893" y="991154"/>
                  <a:pt x="439312" y="1547881"/>
                  <a:pt x="268251" y="1793587"/>
                </a:cubicBezTo>
                <a:cubicBezTo>
                  <a:pt x="97190" y="2039293"/>
                  <a:pt x="268251" y="2204134"/>
                  <a:pt x="268251" y="2204134"/>
                </a:cubicBezTo>
                <a:cubicBezTo>
                  <a:pt x="255810" y="2275669"/>
                  <a:pt x="193606" y="2179252"/>
                  <a:pt x="193606" y="2222795"/>
                </a:cubicBezTo>
                <a:cubicBezTo>
                  <a:pt x="193606" y="2266338"/>
                  <a:pt x="274471" y="2328542"/>
                  <a:pt x="268251" y="2465391"/>
                </a:cubicBezTo>
                <a:cubicBezTo>
                  <a:pt x="262031" y="2602240"/>
                  <a:pt x="199827" y="2829285"/>
                  <a:pt x="156284" y="3043889"/>
                </a:cubicBezTo>
                <a:cubicBezTo>
                  <a:pt x="112741" y="3258493"/>
                  <a:pt x="-33439" y="3407783"/>
                  <a:pt x="6994" y="3753016"/>
                </a:cubicBezTo>
                <a:cubicBezTo>
                  <a:pt x="47427" y="4098249"/>
                  <a:pt x="227819" y="4617652"/>
                  <a:pt x="398880" y="5115285"/>
                </a:cubicBezTo>
                <a:cubicBezTo>
                  <a:pt x="569941" y="5612918"/>
                  <a:pt x="809426" y="6325155"/>
                  <a:pt x="1033361" y="6738812"/>
                </a:cubicBezTo>
                <a:cubicBezTo>
                  <a:pt x="1257296" y="7152469"/>
                  <a:pt x="1499892" y="7374848"/>
                  <a:pt x="1742488" y="7597228"/>
                </a:cubicBezTo>
              </a:path>
            </a:pathLst>
          </a:cu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10299259" y="4889241"/>
            <a:ext cx="1667444" cy="769441"/>
          </a:xfrm>
          <a:prstGeom prst="rect">
            <a:avLst/>
          </a:prstGeom>
          <a:noFill/>
        </p:spPr>
        <p:txBody>
          <a:bodyPr wrap="none" rtlCol="0">
            <a:spAutoFit/>
          </a:bodyPr>
          <a:lstStyle/>
          <a:p>
            <a:r>
              <a:rPr lang="en-US" sz="4400" b="1" dirty="0">
                <a:solidFill>
                  <a:srgbClr val="FF0000"/>
                </a:solidFill>
                <a:effectLst>
                  <a:outerShdw blurRad="38100" dist="38100" dir="2700000" algn="tl">
                    <a:srgbClr val="000000">
                      <a:alpha val="43137"/>
                    </a:srgbClr>
                  </a:outerShdw>
                </a:effectLst>
              </a:rPr>
              <a:t>Cliff!!!</a:t>
            </a:r>
          </a:p>
        </p:txBody>
      </p:sp>
      <p:grpSp>
        <p:nvGrpSpPr>
          <p:cNvPr id="83" name="Group 82"/>
          <p:cNvGrpSpPr/>
          <p:nvPr/>
        </p:nvGrpSpPr>
        <p:grpSpPr>
          <a:xfrm>
            <a:off x="9589985" y="3020841"/>
            <a:ext cx="2378689" cy="753407"/>
            <a:chOff x="9589985" y="3020841"/>
            <a:chExt cx="2378689" cy="753407"/>
          </a:xfrm>
        </p:grpSpPr>
        <p:sp>
          <p:nvSpPr>
            <p:cNvPr id="75" name="TextBox 74"/>
            <p:cNvSpPr txBox="1"/>
            <p:nvPr/>
          </p:nvSpPr>
          <p:spPr>
            <a:xfrm>
              <a:off x="9959791" y="3020841"/>
              <a:ext cx="2008883" cy="646331"/>
            </a:xfrm>
            <a:prstGeom prst="rect">
              <a:avLst/>
            </a:prstGeom>
            <a:noFill/>
          </p:spPr>
          <p:txBody>
            <a:bodyPr wrap="none" rtlCol="0">
              <a:spAutoFit/>
            </a:bodyPr>
            <a:lstStyle/>
            <a:p>
              <a:r>
                <a:rPr lang="en-US" sz="3600" b="1" dirty="0">
                  <a:sym typeface="Symbol" panose="05050102010706020507" pitchFamily="18" charset="2"/>
                </a:rPr>
                <a:t></a:t>
              </a:r>
              <a:r>
                <a:rPr lang="en-US" sz="3600" b="1" dirty="0"/>
                <a:t>h</a:t>
              </a:r>
              <a:r>
                <a:rPr lang="en-US" sz="3600" b="1" baseline="30000" dirty="0"/>
                <a:t>+</a:t>
              </a:r>
              <a:r>
                <a:rPr lang="en-US" sz="3600" b="1" dirty="0"/>
                <a:t>/</a:t>
              </a:r>
              <a:r>
                <a:rPr lang="en-US" sz="3600" b="1" dirty="0">
                  <a:sym typeface="Symbol" panose="05050102010706020507" pitchFamily="18" charset="2"/>
                </a:rPr>
                <a:t></a:t>
              </a:r>
              <a:r>
                <a:rPr lang="en-US" sz="3600" b="1" dirty="0"/>
                <a:t>r=-2</a:t>
              </a:r>
            </a:p>
          </p:txBody>
        </p:sp>
        <p:cxnSp>
          <p:nvCxnSpPr>
            <p:cNvPr id="80" name="Straight Arrow Connector 79"/>
            <p:cNvCxnSpPr>
              <a:endCxn id="48" idx="2"/>
            </p:cNvCxnSpPr>
            <p:nvPr/>
          </p:nvCxnSpPr>
          <p:spPr>
            <a:xfrm>
              <a:off x="9589985" y="3263515"/>
              <a:ext cx="246482" cy="51073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a:off x="5845162" y="4903048"/>
            <a:ext cx="2292477" cy="734626"/>
            <a:chOff x="8770603" y="2096546"/>
            <a:chExt cx="2292477" cy="734626"/>
          </a:xfrm>
        </p:grpSpPr>
        <p:sp>
          <p:nvSpPr>
            <p:cNvPr id="135" name="TextBox 134"/>
            <p:cNvSpPr txBox="1"/>
            <p:nvPr/>
          </p:nvSpPr>
          <p:spPr>
            <a:xfrm>
              <a:off x="8770603" y="2184841"/>
              <a:ext cx="2212465" cy="646331"/>
            </a:xfrm>
            <a:prstGeom prst="rect">
              <a:avLst/>
            </a:prstGeom>
            <a:noFill/>
          </p:spPr>
          <p:txBody>
            <a:bodyPr wrap="none" rtlCol="0">
              <a:spAutoFit/>
            </a:bodyPr>
            <a:lstStyle/>
            <a:p>
              <a:r>
                <a:rPr lang="en-US" sz="3600" b="1" dirty="0">
                  <a:sym typeface="Symbol" panose="05050102010706020507" pitchFamily="18" charset="2"/>
                </a:rPr>
                <a:t></a:t>
              </a:r>
              <a:r>
                <a:rPr lang="en-US" sz="3600" b="1" dirty="0"/>
                <a:t>h/</a:t>
              </a:r>
              <a:r>
                <a:rPr lang="en-US" sz="3600" b="1" dirty="0">
                  <a:sym typeface="Symbol" panose="05050102010706020507" pitchFamily="18" charset="2"/>
                </a:rPr>
                <a:t></a:t>
              </a:r>
              <a:r>
                <a:rPr lang="en-US" sz="3600" b="1" dirty="0"/>
                <a:t>r=-2.5</a:t>
              </a:r>
            </a:p>
          </p:txBody>
        </p:sp>
        <p:cxnSp>
          <p:nvCxnSpPr>
            <p:cNvPr id="136" name="Straight Arrow Connector 135"/>
            <p:cNvCxnSpPr/>
            <p:nvPr/>
          </p:nvCxnSpPr>
          <p:spPr>
            <a:xfrm>
              <a:off x="10753029" y="2096546"/>
              <a:ext cx="310051" cy="438585"/>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3479015" y="312998"/>
            <a:ext cx="3264221" cy="157069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a:off x="3430831" y="210820"/>
            <a:ext cx="2997404" cy="922483"/>
            <a:chOff x="881748" y="6704958"/>
            <a:chExt cx="2997404" cy="922483"/>
          </a:xfrm>
          <a:noFill/>
        </p:grpSpPr>
        <p:sp>
          <p:nvSpPr>
            <p:cNvPr id="88" name="TextBox 87"/>
            <p:cNvSpPr txBox="1"/>
            <p:nvPr/>
          </p:nvSpPr>
          <p:spPr>
            <a:xfrm>
              <a:off x="881748" y="6858000"/>
              <a:ext cx="2601532" cy="769441"/>
            </a:xfrm>
            <a:prstGeom prst="rect">
              <a:avLst/>
            </a:prstGeom>
            <a:grpFill/>
          </p:spPr>
          <p:txBody>
            <a:bodyPr wrap="square" rtlCol="0">
              <a:spAutoFit/>
            </a:bodyPr>
            <a:lstStyle/>
            <a:p>
              <a:r>
                <a:rPr lang="en-US" sz="4400" dirty="0">
                  <a:latin typeface="Times New Roman" panose="02020603050405020304" pitchFamily="18" charset="0"/>
                  <a:cs typeface="Times New Roman" panose="02020603050405020304" pitchFamily="18" charset="0"/>
                  <a:sym typeface="Symbol" panose="05050102010706020507" pitchFamily="18" charset="2"/>
                </a:rPr>
                <a:t></a:t>
              </a:r>
              <a:r>
                <a:rPr lang="en-US" sz="4400" dirty="0" err="1">
                  <a:latin typeface="Times New Roman" panose="02020603050405020304" pitchFamily="18" charset="0"/>
                  <a:cs typeface="Times New Roman" panose="02020603050405020304" pitchFamily="18" charset="0"/>
                  <a:sym typeface="Symbol" panose="05050102010706020507" pitchFamily="18" charset="2"/>
                </a:rPr>
                <a:t>h·</a:t>
              </a:r>
              <a:r>
                <a:rPr lang="en-US" sz="4400" b="1" dirty="0" err="1">
                  <a:latin typeface="Times New Roman" panose="02020603050405020304" pitchFamily="18" charset="0"/>
                  <a:cs typeface="Times New Roman" panose="02020603050405020304" pitchFamily="18" charset="0"/>
                  <a:sym typeface="Symbol" panose="05050102010706020507" pitchFamily="18" charset="2"/>
                </a:rPr>
                <a:t>r</a:t>
              </a:r>
              <a:r>
                <a:rPr lang="en-US" sz="4400" dirty="0">
                  <a:latin typeface="Times New Roman" panose="02020603050405020304" pitchFamily="18" charset="0"/>
                  <a:cs typeface="Times New Roman" panose="02020603050405020304" pitchFamily="18" charset="0"/>
                  <a:sym typeface="Symbol" panose="05050102010706020507" pitchFamily="18" charset="2"/>
                </a:rPr>
                <a:t> = </a:t>
              </a:r>
              <a:endParaRPr lang="en-US" sz="4400" dirty="0">
                <a:latin typeface="Times New Roman" panose="02020603050405020304" pitchFamily="18" charset="0"/>
                <a:cs typeface="Times New Roman" panose="02020603050405020304" pitchFamily="18" charset="0"/>
              </a:endParaRPr>
            </a:p>
          </p:txBody>
        </p:sp>
        <p:sp>
          <p:nvSpPr>
            <p:cNvPr id="138" name="TextBox 137"/>
            <p:cNvSpPr txBox="1"/>
            <p:nvPr/>
          </p:nvSpPr>
          <p:spPr>
            <a:xfrm>
              <a:off x="2628489" y="6919555"/>
              <a:ext cx="1250663" cy="646331"/>
            </a:xfrm>
            <a:prstGeom prst="rect">
              <a:avLst/>
            </a:prstGeom>
            <a:grpFill/>
          </p:spPr>
          <p:txBody>
            <a:bodyPr wrap="none" rtlCol="0">
              <a:spAutoFit/>
            </a:bodyPr>
            <a:lstStyle/>
            <a:p>
              <a:r>
                <a:rPr lang="en-US" sz="3600" b="1" dirty="0">
                  <a:sym typeface="Symbol" panose="05050102010706020507" pitchFamily="18" charset="2"/>
                </a:rPr>
                <a:t></a:t>
              </a:r>
              <a:r>
                <a:rPr lang="en-US" sz="3600" b="1" dirty="0"/>
                <a:t>h/</a:t>
              </a:r>
              <a:r>
                <a:rPr lang="en-US" sz="3600" b="1" dirty="0">
                  <a:sym typeface="Symbol" panose="05050102010706020507" pitchFamily="18" charset="2"/>
                </a:rPr>
                <a:t></a:t>
              </a:r>
              <a:r>
                <a:rPr lang="en-US" sz="3600" b="1" dirty="0"/>
                <a:t>r</a:t>
              </a:r>
            </a:p>
          </p:txBody>
        </p:sp>
        <p:sp>
          <p:nvSpPr>
            <p:cNvPr id="90" name="TextBox 89"/>
            <p:cNvSpPr txBox="1"/>
            <p:nvPr/>
          </p:nvSpPr>
          <p:spPr>
            <a:xfrm>
              <a:off x="1791956" y="6704958"/>
              <a:ext cx="1889260" cy="707886"/>
            </a:xfrm>
            <a:prstGeom prst="rect">
              <a:avLst/>
            </a:prstGeom>
            <a:grpFill/>
          </p:spPr>
          <p:txBody>
            <a:bodyPr wrap="square" rtlCol="0">
              <a:spAutoFit/>
            </a:bodyPr>
            <a:lstStyle/>
            <a:p>
              <a:r>
                <a:rPr lang="en-US" sz="4000" dirty="0"/>
                <a:t>^</a:t>
              </a:r>
            </a:p>
          </p:txBody>
        </p:sp>
      </p:grpSp>
      <p:sp>
        <p:nvSpPr>
          <p:cNvPr id="98" name="TextBox 97"/>
          <p:cNvSpPr txBox="1"/>
          <p:nvPr/>
        </p:nvSpPr>
        <p:spPr>
          <a:xfrm>
            <a:off x="4081016" y="1002605"/>
            <a:ext cx="2138727" cy="954107"/>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Projection of </a:t>
            </a:r>
          </a:p>
          <a:p>
            <a:r>
              <a:rPr lang="en-US" sz="2800" dirty="0">
                <a:latin typeface="Times New Roman" panose="02020603050405020304" pitchFamily="18" charset="0"/>
                <a:cs typeface="Times New Roman" panose="02020603050405020304" pitchFamily="18" charset="0"/>
              </a:rPr>
              <a:t>gradient on </a:t>
            </a:r>
            <a:r>
              <a:rPr lang="en-US" sz="2800" b="1" dirty="0">
                <a:latin typeface="Times New Roman" panose="02020603050405020304" pitchFamily="18" charset="0"/>
                <a:cs typeface="Times New Roman" panose="02020603050405020304" pitchFamily="18" charset="0"/>
              </a:rPr>
              <a:t>r</a:t>
            </a:r>
          </a:p>
        </p:txBody>
      </p:sp>
      <p:grpSp>
        <p:nvGrpSpPr>
          <p:cNvPr id="143" name="Group 142"/>
          <p:cNvGrpSpPr/>
          <p:nvPr/>
        </p:nvGrpSpPr>
        <p:grpSpPr>
          <a:xfrm>
            <a:off x="5998691" y="3372885"/>
            <a:ext cx="2212465" cy="967874"/>
            <a:chOff x="9334280" y="2343397"/>
            <a:chExt cx="2212465" cy="967874"/>
          </a:xfrm>
        </p:grpSpPr>
        <p:sp>
          <p:nvSpPr>
            <p:cNvPr id="144" name="TextBox 143"/>
            <p:cNvSpPr txBox="1"/>
            <p:nvPr/>
          </p:nvSpPr>
          <p:spPr>
            <a:xfrm>
              <a:off x="9334280" y="2343397"/>
              <a:ext cx="2212465" cy="646331"/>
            </a:xfrm>
            <a:prstGeom prst="rect">
              <a:avLst/>
            </a:prstGeom>
            <a:noFill/>
          </p:spPr>
          <p:txBody>
            <a:bodyPr wrap="none" rtlCol="0">
              <a:spAutoFit/>
            </a:bodyPr>
            <a:lstStyle/>
            <a:p>
              <a:r>
                <a:rPr lang="en-US" sz="3600" b="1" dirty="0">
                  <a:sym typeface="Symbol" panose="05050102010706020507" pitchFamily="18" charset="2"/>
                </a:rPr>
                <a:t></a:t>
              </a:r>
              <a:r>
                <a:rPr lang="en-US" sz="3600" b="1" dirty="0"/>
                <a:t>h/</a:t>
              </a:r>
              <a:r>
                <a:rPr lang="en-US" sz="3600" b="1" dirty="0">
                  <a:sym typeface="Symbol" panose="05050102010706020507" pitchFamily="18" charset="2"/>
                </a:rPr>
                <a:t></a:t>
              </a:r>
              <a:r>
                <a:rPr lang="en-US" sz="3600" b="1" dirty="0"/>
                <a:t>r=-2.5</a:t>
              </a:r>
            </a:p>
          </p:txBody>
        </p:sp>
        <p:cxnSp>
          <p:nvCxnSpPr>
            <p:cNvPr id="145" name="Straight Arrow Connector 144"/>
            <p:cNvCxnSpPr/>
            <p:nvPr/>
          </p:nvCxnSpPr>
          <p:spPr>
            <a:xfrm>
              <a:off x="10495258" y="2868282"/>
              <a:ext cx="293039" cy="44298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9836467" y="3717642"/>
            <a:ext cx="2400594" cy="934725"/>
            <a:chOff x="9448684" y="2604065"/>
            <a:chExt cx="2400594" cy="934725"/>
          </a:xfrm>
        </p:grpSpPr>
        <p:sp>
          <p:nvSpPr>
            <p:cNvPr id="149" name="TextBox 148"/>
            <p:cNvSpPr txBox="1"/>
            <p:nvPr/>
          </p:nvSpPr>
          <p:spPr>
            <a:xfrm>
              <a:off x="9448684" y="2604065"/>
              <a:ext cx="2400594" cy="646331"/>
            </a:xfrm>
            <a:prstGeom prst="rect">
              <a:avLst/>
            </a:prstGeom>
            <a:noFill/>
          </p:spPr>
          <p:txBody>
            <a:bodyPr wrap="none" rtlCol="0">
              <a:spAutoFit/>
            </a:bodyPr>
            <a:lstStyle/>
            <a:p>
              <a:r>
                <a:rPr lang="en-US" sz="3600" b="1" dirty="0">
                  <a:sym typeface="Symbol" panose="05050102010706020507" pitchFamily="18" charset="2"/>
                </a:rPr>
                <a:t></a:t>
              </a:r>
              <a:r>
                <a:rPr lang="en-US" sz="3600" b="1" dirty="0"/>
                <a:t>h</a:t>
              </a:r>
              <a:r>
                <a:rPr lang="en-US" sz="3600" b="1" baseline="30000" dirty="0"/>
                <a:t>++</a:t>
              </a:r>
              <a:r>
                <a:rPr lang="en-US" sz="3600" b="1" dirty="0"/>
                <a:t>/</a:t>
              </a:r>
              <a:r>
                <a:rPr lang="en-US" sz="3600" b="1" dirty="0">
                  <a:sym typeface="Symbol" panose="05050102010706020507" pitchFamily="18" charset="2"/>
                </a:rPr>
                <a:t></a:t>
              </a:r>
              <a:r>
                <a:rPr lang="en-US" sz="3600" b="1" dirty="0"/>
                <a:t>r=-21</a:t>
              </a:r>
            </a:p>
          </p:txBody>
        </p:sp>
        <p:cxnSp>
          <p:nvCxnSpPr>
            <p:cNvPr id="150" name="Straight Arrow Connector 149"/>
            <p:cNvCxnSpPr/>
            <p:nvPr/>
          </p:nvCxnSpPr>
          <p:spPr>
            <a:xfrm>
              <a:off x="9744743" y="3271882"/>
              <a:ext cx="104550" cy="266908"/>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41" name="Group 1040"/>
          <p:cNvGrpSpPr/>
          <p:nvPr/>
        </p:nvGrpSpPr>
        <p:grpSpPr>
          <a:xfrm>
            <a:off x="6775309" y="1664619"/>
            <a:ext cx="5187820" cy="1231391"/>
            <a:chOff x="8808098" y="-2307342"/>
            <a:chExt cx="5187820" cy="1231391"/>
          </a:xfrm>
        </p:grpSpPr>
        <p:sp>
          <p:nvSpPr>
            <p:cNvPr id="1040" name="Rectangle 1039"/>
            <p:cNvSpPr/>
            <p:nvPr/>
          </p:nvSpPr>
          <p:spPr>
            <a:xfrm>
              <a:off x="8808098" y="-2307342"/>
              <a:ext cx="5187820" cy="12313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9" name="Group 1038"/>
            <p:cNvGrpSpPr/>
            <p:nvPr/>
          </p:nvGrpSpPr>
          <p:grpSpPr>
            <a:xfrm>
              <a:off x="9118503" y="-2307342"/>
              <a:ext cx="4536271" cy="1231391"/>
              <a:chOff x="9118503" y="-2307342"/>
              <a:chExt cx="4536271" cy="1231391"/>
            </a:xfrm>
          </p:grpSpPr>
          <p:sp>
            <p:nvSpPr>
              <p:cNvPr id="153" name="TextBox 152"/>
              <p:cNvSpPr txBox="1"/>
              <p:nvPr/>
            </p:nvSpPr>
            <p:spPr>
              <a:xfrm>
                <a:off x="10624197" y="-2307342"/>
                <a:ext cx="3027367" cy="646331"/>
              </a:xfrm>
              <a:prstGeom prst="rect">
                <a:avLst/>
              </a:prstGeom>
              <a:noFill/>
            </p:spPr>
            <p:txBody>
              <a:bodyPr wrap="none" rtlCol="0">
                <a:spAutoFit/>
              </a:bodyPr>
              <a:lstStyle/>
              <a:p>
                <a:r>
                  <a:rPr lang="en-US" sz="3600" b="1" dirty="0">
                    <a:sym typeface="Symbol" panose="05050102010706020507" pitchFamily="18" charset="2"/>
                  </a:rPr>
                  <a:t></a:t>
                </a:r>
                <a:r>
                  <a:rPr lang="en-US" sz="3600" b="1" dirty="0"/>
                  <a:t>h</a:t>
                </a:r>
                <a:r>
                  <a:rPr lang="en-US" sz="3600" b="1" baseline="30000" dirty="0"/>
                  <a:t>++</a:t>
                </a:r>
                <a:r>
                  <a:rPr lang="en-US" sz="3600" b="1" dirty="0"/>
                  <a:t>/</a:t>
                </a:r>
                <a:r>
                  <a:rPr lang="en-US" sz="3600" b="1" dirty="0">
                    <a:sym typeface="Symbol" panose="05050102010706020507" pitchFamily="18" charset="2"/>
                  </a:rPr>
                  <a:t></a:t>
                </a:r>
                <a:r>
                  <a:rPr lang="en-US" sz="3600" b="1" dirty="0"/>
                  <a:t>r- </a:t>
                </a:r>
                <a:r>
                  <a:rPr lang="en-US" sz="3600" b="1" dirty="0">
                    <a:sym typeface="Symbol" panose="05050102010706020507" pitchFamily="18" charset="2"/>
                  </a:rPr>
                  <a:t></a:t>
                </a:r>
                <a:r>
                  <a:rPr lang="en-US" sz="3600" b="1" dirty="0"/>
                  <a:t>h</a:t>
                </a:r>
                <a:r>
                  <a:rPr lang="en-US" sz="3600" b="1" baseline="30000" dirty="0"/>
                  <a:t>+</a:t>
                </a:r>
                <a:r>
                  <a:rPr lang="en-US" sz="3600" b="1" dirty="0"/>
                  <a:t>/</a:t>
                </a:r>
                <a:r>
                  <a:rPr lang="en-US" sz="3600" b="1" dirty="0">
                    <a:sym typeface="Symbol" panose="05050102010706020507" pitchFamily="18" charset="2"/>
                  </a:rPr>
                  <a:t></a:t>
                </a:r>
                <a:r>
                  <a:rPr lang="en-US" sz="3600" b="1" dirty="0"/>
                  <a:t>r</a:t>
                </a:r>
              </a:p>
            </p:txBody>
          </p:sp>
          <p:cxnSp>
            <p:nvCxnSpPr>
              <p:cNvPr id="1033" name="Straight Connector 1032"/>
              <p:cNvCxnSpPr/>
              <p:nvPr/>
            </p:nvCxnSpPr>
            <p:spPr>
              <a:xfrm>
                <a:off x="10748313" y="-1772626"/>
                <a:ext cx="2906461" cy="28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4" name="TextBox 1033"/>
              <p:cNvSpPr txBox="1"/>
              <p:nvPr/>
            </p:nvSpPr>
            <p:spPr>
              <a:xfrm>
                <a:off x="11696664" y="-1939837"/>
                <a:ext cx="1268964" cy="707886"/>
              </a:xfrm>
              <a:prstGeom prst="rect">
                <a:avLst/>
              </a:prstGeom>
              <a:noFill/>
            </p:spPr>
            <p:txBody>
              <a:bodyPr wrap="square" rtlCol="0">
                <a:spAutoFit/>
              </a:bodyPr>
              <a:lstStyle/>
              <a:p>
                <a:r>
                  <a:rPr lang="en-US" sz="4000" dirty="0" err="1">
                    <a:latin typeface="Symbol" panose="05050102010706020507" pitchFamily="18" charset="2"/>
                  </a:rPr>
                  <a:t>D</a:t>
                </a:r>
                <a:r>
                  <a:rPr lang="en-US" sz="4000" dirty="0" err="1">
                    <a:latin typeface="Times New Roman" panose="02020603050405020304" pitchFamily="18" charset="0"/>
                    <a:cs typeface="Times New Roman" panose="02020603050405020304" pitchFamily="18" charset="0"/>
                  </a:rPr>
                  <a:t>r</a:t>
                </a:r>
                <a:endParaRPr lang="en-US" sz="4000" dirty="0">
                  <a:latin typeface="Times New Roman" panose="02020603050405020304" pitchFamily="18" charset="0"/>
                  <a:cs typeface="Times New Roman" panose="02020603050405020304" pitchFamily="18" charset="0"/>
                </a:endParaRPr>
              </a:p>
            </p:txBody>
          </p:sp>
          <p:grpSp>
            <p:nvGrpSpPr>
              <p:cNvPr id="1038" name="Group 1037"/>
              <p:cNvGrpSpPr/>
              <p:nvPr/>
            </p:nvGrpSpPr>
            <p:grpSpPr>
              <a:xfrm>
                <a:off x="9118503" y="-2246071"/>
                <a:ext cx="2230590" cy="1170120"/>
                <a:chOff x="8593549" y="-2166225"/>
                <a:chExt cx="2230590" cy="1170120"/>
              </a:xfrm>
            </p:grpSpPr>
            <p:sp>
              <p:nvSpPr>
                <p:cNvPr id="158" name="TextBox 157"/>
                <p:cNvSpPr txBox="1"/>
                <p:nvPr/>
              </p:nvSpPr>
              <p:spPr>
                <a:xfrm>
                  <a:off x="8593549" y="-2166225"/>
                  <a:ext cx="1358064" cy="646331"/>
                </a:xfrm>
                <a:prstGeom prst="rect">
                  <a:avLst/>
                </a:prstGeom>
                <a:noFill/>
              </p:spPr>
              <p:txBody>
                <a:bodyPr wrap="none" rtlCol="0">
                  <a:spAutoFit/>
                </a:bodyPr>
                <a:lstStyle/>
                <a:p>
                  <a:r>
                    <a:rPr lang="en-US" sz="3600" b="1" dirty="0">
                      <a:sym typeface="Symbol" panose="05050102010706020507" pitchFamily="18" charset="2"/>
                    </a:rPr>
                    <a:t></a:t>
                  </a:r>
                  <a:r>
                    <a:rPr lang="en-US" sz="3600" b="1" baseline="30000" dirty="0">
                      <a:sym typeface="Symbol" panose="05050102010706020507" pitchFamily="18" charset="2"/>
                    </a:rPr>
                    <a:t>2</a:t>
                  </a:r>
                  <a:r>
                    <a:rPr lang="en-US" sz="3600" b="1" dirty="0"/>
                    <a:t>h   =</a:t>
                  </a:r>
                </a:p>
              </p:txBody>
            </p:sp>
            <p:sp>
              <p:nvSpPr>
                <p:cNvPr id="1036" name="Rectangle 1035"/>
                <p:cNvSpPr/>
                <p:nvPr/>
              </p:nvSpPr>
              <p:spPr>
                <a:xfrm>
                  <a:off x="8593829" y="-1703991"/>
                  <a:ext cx="2230310" cy="707886"/>
                </a:xfrm>
                <a:prstGeom prst="rect">
                  <a:avLst/>
                </a:prstGeom>
              </p:spPr>
              <p:txBody>
                <a:bodyPr wrap="square">
                  <a:spAutoFit/>
                </a:bodyPr>
                <a:lstStyle/>
                <a:p>
                  <a:r>
                    <a:rPr lang="en-US" sz="4000" b="1" dirty="0">
                      <a:sym typeface="Symbol" panose="05050102010706020507" pitchFamily="18" charset="2"/>
                    </a:rPr>
                    <a:t></a:t>
                  </a:r>
                  <a:r>
                    <a:rPr lang="en-US" sz="4000" b="1" dirty="0"/>
                    <a:t>r</a:t>
                  </a:r>
                  <a:r>
                    <a:rPr lang="en-US" sz="4000" b="1" baseline="30000" dirty="0"/>
                    <a:t>2 </a:t>
                  </a:r>
                  <a:endParaRPr lang="en-US" sz="4000" dirty="0"/>
                </a:p>
              </p:txBody>
            </p:sp>
            <p:cxnSp>
              <p:nvCxnSpPr>
                <p:cNvPr id="160" name="Straight Connector 159"/>
                <p:cNvCxnSpPr/>
                <p:nvPr/>
              </p:nvCxnSpPr>
              <p:spPr>
                <a:xfrm>
                  <a:off x="8679295" y="-1611801"/>
                  <a:ext cx="59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047" name="Group 1046"/>
          <p:cNvGrpSpPr/>
          <p:nvPr/>
        </p:nvGrpSpPr>
        <p:grpSpPr>
          <a:xfrm>
            <a:off x="7827588" y="2459197"/>
            <a:ext cx="3876126" cy="456292"/>
            <a:chOff x="7827588" y="2459197"/>
            <a:chExt cx="3876126" cy="456292"/>
          </a:xfrm>
        </p:grpSpPr>
        <p:sp>
          <p:nvSpPr>
            <p:cNvPr id="1045" name="TextBox 1044"/>
            <p:cNvSpPr txBox="1"/>
            <p:nvPr/>
          </p:nvSpPr>
          <p:spPr>
            <a:xfrm>
              <a:off x="7827588" y="2546157"/>
              <a:ext cx="387612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2</a:t>
              </a:r>
              <a:r>
                <a:rPr lang="en-US" b="1" baseline="30000" dirty="0">
                  <a:latin typeface="Times New Roman" panose="02020603050405020304" pitchFamily="18" charset="0"/>
                  <a:cs typeface="Times New Roman" panose="02020603050405020304" pitchFamily="18" charset="0"/>
                </a:rPr>
                <a:t>nd</a:t>
              </a:r>
              <a:r>
                <a:rPr lang="en-US" b="1" dirty="0">
                  <a:latin typeface="Times New Roman" panose="02020603050405020304" pitchFamily="18" charset="0"/>
                  <a:cs typeface="Times New Roman" panose="02020603050405020304" pitchFamily="18" charset="0"/>
                </a:rPr>
                <a:t> deriv. along r = Curvature along r</a:t>
              </a:r>
            </a:p>
          </p:txBody>
        </p:sp>
        <p:sp>
          <p:nvSpPr>
            <p:cNvPr id="1046" name="TextBox 1045"/>
            <p:cNvSpPr txBox="1"/>
            <p:nvPr/>
          </p:nvSpPr>
          <p:spPr>
            <a:xfrm>
              <a:off x="9366704" y="2459197"/>
              <a:ext cx="300082" cy="369332"/>
            </a:xfrm>
            <a:prstGeom prst="rect">
              <a:avLst/>
            </a:prstGeom>
            <a:noFill/>
          </p:spPr>
          <p:txBody>
            <a:bodyPr wrap="none" rtlCol="0">
              <a:spAutoFit/>
            </a:bodyPr>
            <a:lstStyle/>
            <a:p>
              <a:r>
                <a:rPr lang="en-US" dirty="0"/>
                <a:t>^</a:t>
              </a:r>
            </a:p>
          </p:txBody>
        </p:sp>
        <p:sp>
          <p:nvSpPr>
            <p:cNvPr id="171" name="TextBox 170"/>
            <p:cNvSpPr txBox="1"/>
            <p:nvPr/>
          </p:nvSpPr>
          <p:spPr>
            <a:xfrm>
              <a:off x="11362233" y="2459197"/>
              <a:ext cx="300082" cy="369332"/>
            </a:xfrm>
            <a:prstGeom prst="rect">
              <a:avLst/>
            </a:prstGeom>
            <a:noFill/>
          </p:spPr>
          <p:txBody>
            <a:bodyPr wrap="none" rtlCol="0">
              <a:spAutoFit/>
            </a:bodyPr>
            <a:lstStyle/>
            <a:p>
              <a:r>
                <a:rPr lang="en-US" dirty="0"/>
                <a:t>^</a:t>
              </a:r>
            </a:p>
          </p:txBody>
        </p:sp>
      </p:grpSp>
    </p:spTree>
    <p:extLst>
      <p:ext uri="{BB962C8B-B14F-4D97-AF65-F5344CB8AC3E}">
        <p14:creationId xmlns:p14="http://schemas.microsoft.com/office/powerpoint/2010/main" val="386669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47"/>
                                        </p:tgtEl>
                                        <p:attrNameLst>
                                          <p:attrName>style.visibility</p:attrName>
                                        </p:attrNameLst>
                                      </p:cBhvr>
                                      <p:to>
                                        <p:strVal val="visible"/>
                                      </p:to>
                                    </p:set>
                                    <p:animEffect transition="in" filter="wipe(left)">
                                      <p:cBhvr>
                                        <p:cTn id="35" dur="5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992" y="-672341"/>
            <a:ext cx="9144000" cy="2387600"/>
          </a:xfrm>
        </p:spPr>
        <p:txBody>
          <a:bodyPr>
            <a:normAutofit/>
          </a:bodyPr>
          <a:lstStyle/>
          <a:p>
            <a:r>
              <a:rPr lang="en-US" sz="9600" dirty="0">
                <a:latin typeface="Times New Roman" panose="02020603050405020304" pitchFamily="18" charset="0"/>
                <a:cs typeface="Times New Roman" panose="02020603050405020304" pitchFamily="18" charset="0"/>
              </a:rPr>
              <a:t>Outline</a:t>
            </a:r>
            <a:endParaRPr lang="en-US" sz="9600" dirty="0">
              <a:latin typeface="Symbol" panose="05050102010706020507" pitchFamily="18" charset="2"/>
              <a:cs typeface="Times New Roman" panose="02020603050405020304" pitchFamily="18" charset="0"/>
            </a:endParaRPr>
          </a:p>
        </p:txBody>
      </p:sp>
      <p:sp>
        <p:nvSpPr>
          <p:cNvPr id="6" name="Title 1"/>
          <p:cNvSpPr txBox="1">
            <a:spLocks/>
          </p:cNvSpPr>
          <p:nvPr/>
        </p:nvSpPr>
        <p:spPr>
          <a:xfrm>
            <a:off x="-942252" y="1624789"/>
            <a:ext cx="1218556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Non-Linear Problem &amp; Partial Solution</a:t>
            </a:r>
            <a:endParaRPr lang="en-US" sz="4400" dirty="0">
              <a:latin typeface="Symbol" panose="05050102010706020507" pitchFamily="18" charset="2"/>
              <a:cs typeface="Times New Roman" panose="02020603050405020304" pitchFamily="18" charset="0"/>
            </a:endParaRPr>
          </a:p>
        </p:txBody>
      </p:sp>
      <p:sp>
        <p:nvSpPr>
          <p:cNvPr id="7" name="Title 1"/>
          <p:cNvSpPr txBox="1">
            <a:spLocks/>
          </p:cNvSpPr>
          <p:nvPr/>
        </p:nvSpPr>
        <p:spPr>
          <a:xfrm>
            <a:off x="0" y="2478337"/>
            <a:ext cx="8828952"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Examples: </a:t>
            </a:r>
            <a:r>
              <a:rPr lang="en-US" sz="4400" dirty="0" err="1">
                <a:latin typeface="Times New Roman" panose="02020603050405020304" pitchFamily="18" charset="0"/>
                <a:cs typeface="Times New Roman" panose="02020603050405020304" pitchFamily="18" charset="0"/>
              </a:rPr>
              <a:t>Rosenbrock</a:t>
            </a:r>
            <a:r>
              <a:rPr lang="en-US" sz="4400" dirty="0">
                <a:latin typeface="Times New Roman" panose="02020603050405020304" pitchFamily="18" charset="0"/>
                <a:cs typeface="Times New Roman" panose="02020603050405020304" pitchFamily="18" charset="0"/>
              </a:rPr>
              <a:t> Function</a:t>
            </a:r>
            <a:endParaRPr lang="en-US" sz="4400" dirty="0">
              <a:latin typeface="Symbol" panose="05050102010706020507" pitchFamily="18" charset="2"/>
              <a:cs typeface="Times New Roman" panose="02020603050405020304" pitchFamily="18" charset="0"/>
            </a:endParaRPr>
          </a:p>
        </p:txBody>
      </p:sp>
      <p:sp>
        <p:nvSpPr>
          <p:cNvPr id="8" name="Title 1"/>
          <p:cNvSpPr txBox="1">
            <a:spLocks/>
          </p:cNvSpPr>
          <p:nvPr/>
        </p:nvSpPr>
        <p:spPr>
          <a:xfrm>
            <a:off x="-1830609" y="315497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Geometrical Meaning of Hessian</a:t>
            </a:r>
            <a:endParaRPr lang="en-US" sz="4400" dirty="0">
              <a:latin typeface="Symbol" panose="05050102010706020507" pitchFamily="18" charset="2"/>
              <a:cs typeface="Times New Roman" panose="02020603050405020304" pitchFamily="18" charset="0"/>
            </a:endParaRPr>
          </a:p>
        </p:txBody>
      </p:sp>
      <p:sp>
        <p:nvSpPr>
          <p:cNvPr id="9" name="Title 1"/>
          <p:cNvSpPr txBox="1">
            <a:spLocks/>
          </p:cNvSpPr>
          <p:nvPr/>
        </p:nvSpPr>
        <p:spPr>
          <a:xfrm>
            <a:off x="-679362" y="4566940"/>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½ Neural Network Diagram</a:t>
            </a:r>
            <a:endParaRPr lang="en-US" sz="4400" dirty="0">
              <a:latin typeface="Symbol" panose="05050102010706020507" pitchFamily="18" charset="2"/>
              <a:cs typeface="Times New Roman" panose="02020603050405020304" pitchFamily="18" charset="0"/>
            </a:endParaRPr>
          </a:p>
        </p:txBody>
      </p:sp>
      <p:sp>
        <p:nvSpPr>
          <p:cNvPr id="14" name="Title 1"/>
          <p:cNvSpPr txBox="1">
            <a:spLocks/>
          </p:cNvSpPr>
          <p:nvPr/>
        </p:nvSpPr>
        <p:spPr>
          <a:xfrm>
            <a:off x="-2746134" y="6045221"/>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Summary</a:t>
            </a:r>
            <a:endParaRPr lang="en-US" sz="4400" dirty="0">
              <a:latin typeface="Symbol" panose="05050102010706020507" pitchFamily="18" charset="2"/>
              <a:cs typeface="Times New Roman" panose="02020603050405020304" pitchFamily="18" charset="0"/>
            </a:endParaRPr>
          </a:p>
        </p:txBody>
      </p:sp>
      <p:sp>
        <p:nvSpPr>
          <p:cNvPr id="15" name="Title 1"/>
          <p:cNvSpPr txBox="1">
            <a:spLocks/>
          </p:cNvSpPr>
          <p:nvPr/>
        </p:nvSpPr>
        <p:spPr>
          <a:xfrm>
            <a:off x="-2428779" y="5302329"/>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Step Length</a:t>
            </a:r>
            <a:endParaRPr lang="en-US" sz="4400" dirty="0">
              <a:latin typeface="Symbol" panose="05050102010706020507" pitchFamily="18" charset="2"/>
              <a:cs typeface="Times New Roman" panose="02020603050405020304" pitchFamily="18" charset="0"/>
            </a:endParaRPr>
          </a:p>
        </p:txBody>
      </p:sp>
      <p:sp>
        <p:nvSpPr>
          <p:cNvPr id="5" name="Rectangle 4"/>
          <p:cNvSpPr/>
          <p:nvPr/>
        </p:nvSpPr>
        <p:spPr>
          <a:xfrm>
            <a:off x="926210" y="3317128"/>
            <a:ext cx="7624611" cy="750518"/>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814714" y="381702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Multi-Scale and Pooling</a:t>
            </a:r>
            <a:endParaRPr lang="en-US" sz="4400" dirty="0">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113644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1164" y="60030"/>
            <a:ext cx="8782503" cy="532543"/>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57303" y="1020630"/>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867591" y="1814708"/>
            <a:ext cx="1802096"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w=w</a:t>
            </a:r>
            <a:r>
              <a:rPr lang="en-US" sz="3200" b="1" baseline="-25000" dirty="0">
                <a:latin typeface="Times New Roman" panose="02020603050405020304" pitchFamily="18" charset="0"/>
                <a:cs typeface="Times New Roman" panose="02020603050405020304" pitchFamily="18" charset="0"/>
              </a:rPr>
              <a:t>0</a:t>
            </a:r>
            <a:r>
              <a:rPr lang="en-US" sz="3200" b="1" dirty="0">
                <a:latin typeface="Times New Roman" panose="02020603050405020304" pitchFamily="18" charset="0"/>
                <a:cs typeface="Times New Roman" panose="02020603050405020304" pitchFamily="18" charset="0"/>
              </a:rPr>
              <a:t>+</a:t>
            </a:r>
            <a:r>
              <a:rPr lang="en-US" sz="3200" dirty="0">
                <a:latin typeface="Symbol" panose="05050102010706020507" pitchFamily="18" charset="2"/>
                <a:cs typeface="Times New Roman" panose="02020603050405020304" pitchFamily="18" charset="0"/>
              </a:rPr>
              <a:t>a</a:t>
            </a:r>
            <a:r>
              <a:rPr lang="en-US" sz="3200" b="1" dirty="0">
                <a:solidFill>
                  <a:srgbClr val="FF0000"/>
                </a:solidFill>
                <a:latin typeface="Times New Roman" panose="02020603050405020304" pitchFamily="18" charset="0"/>
                <a:cs typeface="Times New Roman" panose="02020603050405020304" pitchFamily="18" charset="0"/>
              </a:rPr>
              <a:t>s</a:t>
            </a:r>
            <a:endPar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3" name="TextBox 52"/>
          <p:cNvSpPr txBox="1"/>
          <p:nvPr/>
        </p:nvSpPr>
        <p:spPr>
          <a:xfrm>
            <a:off x="1019123" y="3911368"/>
            <a:ext cx="5615640" cy="584775"/>
          </a:xfrm>
          <a:prstGeom prst="rect">
            <a:avLst/>
          </a:prstGeom>
          <a:noFill/>
        </p:spPr>
        <p:txBody>
          <a:bodyPr wrap="none" rtlCol="0">
            <a:spAutoFit/>
          </a:bodyPr>
          <a:lstStyle/>
          <a:p>
            <a:r>
              <a:rPr lang="en-US" sz="3200" dirty="0">
                <a:latin typeface="Times New Roman"/>
                <a:cs typeface="Times New Roman"/>
              </a:rPr>
              <a:t>∂</a:t>
            </a:r>
            <a:r>
              <a:rPr lang="en-US" sz="3200" baseline="30000" dirty="0">
                <a:latin typeface="Times New Roman"/>
                <a:cs typeface="Times New Roman"/>
              </a:rPr>
              <a:t>2</a:t>
            </a:r>
            <a:r>
              <a:rPr lang="en-US" sz="3200" dirty="0">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w</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a</a:t>
            </a:r>
            <a:r>
              <a:rPr lang="en-US" sz="3200" baseline="30000" dirty="0">
                <a:latin typeface="Symbol" panose="05050102010706020507" pitchFamily="18" charset="2"/>
                <a:cs typeface="Times New Roman" panose="02020603050405020304" pitchFamily="18" charset="0"/>
              </a:rPr>
              <a:t>2</a:t>
            </a:r>
            <a:r>
              <a:rPr lang="en-US" sz="3200" dirty="0">
                <a:latin typeface="Symbol" panose="05050102010706020507" pitchFamily="18" charset="2"/>
                <a:cs typeface="Times New Roman" panose="02020603050405020304" pitchFamily="18" charset="0"/>
              </a:rPr>
              <a:t> =</a:t>
            </a:r>
            <a:r>
              <a:rPr lang="en-US" sz="3200" dirty="0">
                <a:latin typeface="Times New Roman"/>
                <a:cs typeface="Times New Roman"/>
              </a:rPr>
              <a:t> ∂ (∂</a:t>
            </a:r>
            <a:r>
              <a:rPr lang="en-US" sz="3200" dirty="0">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w</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 a</a:t>
            </a:r>
            <a:r>
              <a:rPr lang="en-US" sz="3200" dirty="0">
                <a:latin typeface="Times New Roman" panose="02020603050405020304" pitchFamily="18" charset="0"/>
                <a:cs typeface="Times New Roman" panose="02020603050405020304" pitchFamily="18" charset="0"/>
              </a:rPr>
              <a:t>)</a:t>
            </a:r>
            <a:r>
              <a:rPr lang="en-US" sz="3200" dirty="0">
                <a:latin typeface="Symbol" panose="05050102010706020507" pitchFamily="18" charset="2"/>
                <a:cs typeface="Times New Roman" panose="02020603050405020304" pitchFamily="18" charset="0"/>
              </a:rPr>
              <a:t> </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a   </a:t>
            </a:r>
            <a:endParaRPr lang="en-US" sz="3200" b="1" dirty="0">
              <a:latin typeface="Times New Roman" panose="02020603050405020304" pitchFamily="18" charset="0"/>
              <a:cs typeface="Times New Roman" panose="02020603050405020304" pitchFamily="18" charset="0"/>
            </a:endParaRPr>
          </a:p>
        </p:txBody>
      </p:sp>
      <p:grpSp>
        <p:nvGrpSpPr>
          <p:cNvPr id="55" name="Group 54"/>
          <p:cNvGrpSpPr/>
          <p:nvPr/>
        </p:nvGrpSpPr>
        <p:grpSpPr>
          <a:xfrm>
            <a:off x="8041503" y="2269913"/>
            <a:ext cx="3800640" cy="1322356"/>
            <a:chOff x="640740" y="3879582"/>
            <a:chExt cx="3405461" cy="1322356"/>
          </a:xfrm>
        </p:grpSpPr>
        <p:sp>
          <p:nvSpPr>
            <p:cNvPr id="57" name="Rectangle 56"/>
            <p:cNvSpPr/>
            <p:nvPr/>
          </p:nvSpPr>
          <p:spPr>
            <a:xfrm>
              <a:off x="715014" y="4145239"/>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58" name="Rectangle 57"/>
            <p:cNvSpPr/>
            <p:nvPr/>
          </p:nvSpPr>
          <p:spPr>
            <a:xfrm>
              <a:off x="1981707" y="4196384"/>
              <a:ext cx="126669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59" name="Double Brace 58"/>
            <p:cNvSpPr/>
            <p:nvPr/>
          </p:nvSpPr>
          <p:spPr>
            <a:xfrm>
              <a:off x="640740" y="4135083"/>
              <a:ext cx="2607660" cy="727763"/>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p:cNvSpPr txBox="1"/>
            <p:nvPr/>
          </p:nvSpPr>
          <p:spPr>
            <a:xfrm>
              <a:off x="3601849" y="3960573"/>
              <a:ext cx="398150" cy="1241365"/>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s</a:t>
              </a:r>
              <a:r>
                <a:rPr lang="en-US" sz="2800" baseline="-25000" dirty="0">
                  <a:solidFill>
                    <a:srgbClr val="FF0000"/>
                  </a:solidFill>
                  <a:latin typeface="Times New Roman" panose="02020603050405020304" pitchFamily="18" charset="0"/>
                  <a:cs typeface="Times New Roman" panose="02020603050405020304" pitchFamily="18" charset="0"/>
                </a:rPr>
                <a:t>1</a:t>
              </a:r>
            </a:p>
            <a:p>
              <a:endParaRPr lang="en-US" sz="2800" baseline="-250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s</a:t>
              </a:r>
              <a:r>
                <a:rPr lang="en-US" sz="2800" baseline="-25000" dirty="0">
                  <a:solidFill>
                    <a:srgbClr val="FF0000"/>
                  </a:solidFill>
                  <a:latin typeface="Times New Roman" panose="02020603050405020304" pitchFamily="18" charset="0"/>
                  <a:cs typeface="Times New Roman" panose="02020603050405020304" pitchFamily="18" charset="0"/>
                </a:rPr>
                <a:t>2</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3" name="Double Brace 62"/>
            <p:cNvSpPr/>
            <p:nvPr/>
          </p:nvSpPr>
          <p:spPr>
            <a:xfrm>
              <a:off x="3501613" y="3879582"/>
              <a:ext cx="544588" cy="119396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Rectangle 32"/>
          <p:cNvSpPr/>
          <p:nvPr/>
        </p:nvSpPr>
        <p:spPr>
          <a:xfrm>
            <a:off x="1724315" y="1176103"/>
            <a:ext cx="1093569"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w=w</a:t>
            </a:r>
            <a:r>
              <a:rPr lang="en-US" b="1" baseline="-25000" dirty="0">
                <a:latin typeface="Times New Roman" panose="02020603050405020304" pitchFamily="18" charset="0"/>
                <a:cs typeface="Times New Roman" panose="02020603050405020304" pitchFamily="18" charset="0"/>
              </a:rPr>
              <a:t>0</a:t>
            </a:r>
            <a:r>
              <a:rPr lang="en-US" b="1" dirty="0">
                <a:latin typeface="Times New Roman" panose="02020603050405020304" pitchFamily="18" charset="0"/>
                <a:cs typeface="Times New Roman" panose="02020603050405020304" pitchFamily="18" charset="0"/>
              </a:rPr>
              <a:t>+</a:t>
            </a:r>
            <a:r>
              <a:rPr lang="en-US" dirty="0">
                <a:latin typeface="Symbol" panose="05050102010706020507" pitchFamily="18" charset="2"/>
                <a:cs typeface="Times New Roman" panose="02020603050405020304" pitchFamily="18" charset="0"/>
              </a:rPr>
              <a:t>a</a:t>
            </a:r>
            <a:r>
              <a:rPr lang="en-US" b="1" dirty="0">
                <a:solidFill>
                  <a:srgbClr val="FF0000"/>
                </a:solidFill>
                <a:latin typeface="Times New Roman" panose="02020603050405020304" pitchFamily="18" charset="0"/>
                <a:cs typeface="Times New Roman" panose="02020603050405020304" pitchFamily="18" charset="0"/>
              </a:rPr>
              <a:t>s</a:t>
            </a:r>
            <a:endParaRPr lang="en-US" dirty="0">
              <a:solidFill>
                <a:srgbClr val="FF0000"/>
              </a:solidFill>
            </a:endParaRPr>
          </a:p>
        </p:txBody>
      </p:sp>
      <p:sp>
        <p:nvSpPr>
          <p:cNvPr id="64" name="Oval 63"/>
          <p:cNvSpPr/>
          <p:nvPr/>
        </p:nvSpPr>
        <p:spPr>
          <a:xfrm>
            <a:off x="1239963" y="505104"/>
            <a:ext cx="1916614" cy="11003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417443" y="638258"/>
            <a:ext cx="1" cy="967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3335" y="1479147"/>
            <a:ext cx="112325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417443" y="497693"/>
            <a:ext cx="949146" cy="981454"/>
            <a:chOff x="417443" y="497693"/>
            <a:chExt cx="949146" cy="981454"/>
          </a:xfrm>
        </p:grpSpPr>
        <p:sp>
          <p:nvSpPr>
            <p:cNvPr id="70" name="Oval 69"/>
            <p:cNvSpPr/>
            <p:nvPr/>
          </p:nvSpPr>
          <p:spPr>
            <a:xfrm>
              <a:off x="1239963" y="791872"/>
              <a:ext cx="126626" cy="1010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p:cNvCxnSpPr>
              <a:endCxn id="70" idx="3"/>
            </p:cNvCxnSpPr>
            <p:nvPr/>
          </p:nvCxnSpPr>
          <p:spPr>
            <a:xfrm flipV="1">
              <a:off x="417443" y="878092"/>
              <a:ext cx="841064" cy="6010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887965" y="497693"/>
              <a:ext cx="428322"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w</a:t>
              </a:r>
              <a:r>
                <a:rPr lang="en-US" b="1" baseline="-25000" dirty="0">
                  <a:latin typeface="Times New Roman" panose="02020603050405020304" pitchFamily="18" charset="0"/>
                  <a:cs typeface="Times New Roman" panose="02020603050405020304" pitchFamily="18" charset="0"/>
                </a:rPr>
                <a:t>0</a:t>
              </a:r>
              <a:endParaRPr lang="en-US" dirty="0"/>
            </a:p>
          </p:txBody>
        </p:sp>
      </p:grpSp>
      <p:grpSp>
        <p:nvGrpSpPr>
          <p:cNvPr id="81" name="Group 80"/>
          <p:cNvGrpSpPr/>
          <p:nvPr/>
        </p:nvGrpSpPr>
        <p:grpSpPr>
          <a:xfrm>
            <a:off x="1163284" y="878092"/>
            <a:ext cx="439605" cy="428405"/>
            <a:chOff x="1163284" y="878092"/>
            <a:chExt cx="439605" cy="428405"/>
          </a:xfrm>
        </p:grpSpPr>
        <p:cxnSp>
          <p:nvCxnSpPr>
            <p:cNvPr id="75" name="Straight Arrow Connector 74"/>
            <p:cNvCxnSpPr>
              <a:stCxn id="70" idx="5"/>
            </p:cNvCxnSpPr>
            <p:nvPr/>
          </p:nvCxnSpPr>
          <p:spPr>
            <a:xfrm>
              <a:off x="1348045" y="878092"/>
              <a:ext cx="254844" cy="3336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163284" y="937165"/>
              <a:ext cx="420308" cy="369332"/>
            </a:xfrm>
            <a:prstGeom prst="rect">
              <a:avLst/>
            </a:prstGeom>
          </p:spPr>
          <p:txBody>
            <a:bodyPr wrap="none">
              <a:spAutoFit/>
            </a:bodyPr>
            <a:lstStyle/>
            <a:p>
              <a:r>
                <a:rPr lang="en-US" dirty="0">
                  <a:latin typeface="Symbol" panose="05050102010706020507" pitchFamily="18" charset="2"/>
                  <a:cs typeface="Times New Roman" panose="02020603050405020304" pitchFamily="18" charset="0"/>
                </a:rPr>
                <a:t>a</a:t>
              </a:r>
              <a:r>
                <a:rPr lang="en-US" b="1" dirty="0">
                  <a:solidFill>
                    <a:srgbClr val="FF0000"/>
                  </a:solidFill>
                  <a:latin typeface="Times New Roman" panose="02020603050405020304" pitchFamily="18" charset="0"/>
                  <a:cs typeface="Times New Roman" panose="02020603050405020304" pitchFamily="18" charset="0"/>
                </a:rPr>
                <a:t>s</a:t>
              </a:r>
              <a:endParaRPr lang="en-US" dirty="0">
                <a:solidFill>
                  <a:srgbClr val="FF0000"/>
                </a:solidFill>
              </a:endParaRPr>
            </a:p>
          </p:txBody>
        </p:sp>
      </p:grpSp>
      <p:sp>
        <p:nvSpPr>
          <p:cNvPr id="79" name="Oval 78"/>
          <p:cNvSpPr/>
          <p:nvPr/>
        </p:nvSpPr>
        <p:spPr>
          <a:xfrm>
            <a:off x="1583592" y="1204138"/>
            <a:ext cx="126626" cy="1010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9496633" y="1004194"/>
            <a:ext cx="2371803"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Component of gradient</a:t>
            </a:r>
          </a:p>
          <a:p>
            <a:pPr algn="ctr"/>
            <a:r>
              <a:rPr lang="en-US" dirty="0">
                <a:latin typeface="Times New Roman" panose="02020603050405020304" pitchFamily="18" charset="0"/>
                <a:cs typeface="Times New Roman" panose="02020603050405020304" pitchFamily="18" charset="0"/>
              </a:rPr>
              <a:t>along</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t>
            </a:r>
          </a:p>
        </p:txBody>
      </p:sp>
      <p:sp>
        <p:nvSpPr>
          <p:cNvPr id="84" name="TextBox 83"/>
          <p:cNvSpPr txBox="1"/>
          <p:nvPr/>
        </p:nvSpPr>
        <p:spPr>
          <a:xfrm>
            <a:off x="2669687" y="1822119"/>
            <a:ext cx="3143809"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w</a:t>
            </a:r>
            <a:r>
              <a:rPr lang="en-US" sz="3200" baseline="-25000" dirty="0">
                <a:latin typeface="Times New Roman" panose="02020603050405020304" pitchFamily="18" charset="0"/>
                <a:cs typeface="Times New Roman" panose="02020603050405020304" pitchFamily="18" charset="0"/>
                <a:sym typeface="Wingdings" panose="05000000000000000000" pitchFamily="2" charset="2"/>
              </a:rPr>
              <a:t>0</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Symbol" panose="05050102010706020507" pitchFamily="18" charset="2"/>
                <a:cs typeface="Times New Roman" panose="02020603050405020304" pitchFamily="18" charset="0"/>
              </a:rPr>
              <a:t>a</a:t>
            </a:r>
            <a:r>
              <a:rPr lang="en-US" sz="3200" b="1" dirty="0">
                <a:solidFill>
                  <a:srgbClr val="FF0000"/>
                </a:solidFill>
                <a:latin typeface="Times New Roman" panose="02020603050405020304" pitchFamily="18" charset="0"/>
                <a:cs typeface="Times New Roman" panose="02020603050405020304" pitchFamily="18" charset="0"/>
              </a:rPr>
              <a:t>s</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a:t>
            </a:r>
            <a:r>
              <a:rPr lang="en-US" sz="3200" dirty="0">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w</a:t>
            </a:r>
            <a:r>
              <a:rPr lang="en-US" sz="3200" baseline="-25000" dirty="0">
                <a:latin typeface="Times New Roman" panose="02020603050405020304" pitchFamily="18" charset="0"/>
                <a:cs typeface="Times New Roman" panose="02020603050405020304" pitchFamily="18" charset="0"/>
                <a:sym typeface="Wingdings" panose="05000000000000000000" pitchFamily="2" charset="2"/>
              </a:rPr>
              <a:t>0</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5" name="TextBox 84"/>
          <p:cNvSpPr txBox="1"/>
          <p:nvPr/>
        </p:nvSpPr>
        <p:spPr>
          <a:xfrm>
            <a:off x="5819600" y="1841091"/>
            <a:ext cx="5078634" cy="584775"/>
          </a:xfrm>
          <a:prstGeom prst="rect">
            <a:avLst/>
          </a:prstGeom>
          <a:noFill/>
        </p:spPr>
        <p:txBody>
          <a:bodyPr wrap="none" rtlCol="0">
            <a:spAutoFit/>
          </a:bodyPr>
          <a:lstStyle/>
          <a:p>
            <a:r>
              <a:rPr lang="en-US" sz="3200" b="1" dirty="0">
                <a:latin typeface="Times New Roman"/>
                <a:cs typeface="Times New Roman"/>
                <a:sym typeface="Wingdings" panose="05000000000000000000" pitchFamily="2" charset="2"/>
              </a:rPr>
              <a:t></a:t>
            </a:r>
            <a:r>
              <a:rPr lang="en-US" sz="3200" dirty="0">
                <a:latin typeface="Times New Roman"/>
                <a:cs typeface="Times New Roman"/>
              </a:rPr>
              <a:t> ∂</a:t>
            </a:r>
            <a:r>
              <a:rPr lang="en-US" sz="3200" dirty="0">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w</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a  = </a:t>
            </a:r>
            <a:r>
              <a:rPr lang="en-US" sz="3200" dirty="0">
                <a:latin typeface="Symbol" panose="05050102010706020507" pitchFamily="18" charset="2"/>
                <a:cs typeface="Times New Roman" panose="02020603050405020304" pitchFamily="18" charset="0"/>
                <a:sym typeface="Symbol" panose="05050102010706020507" pitchFamily="18" charset="2"/>
              </a:rPr>
              <a:t></a:t>
            </a:r>
            <a:r>
              <a:rPr lang="en-US" sz="3200" dirty="0" err="1">
                <a:latin typeface="Symbol" panose="05050102010706020507" pitchFamily="18" charset="2"/>
                <a:cs typeface="Times New Roman" panose="02020603050405020304" pitchFamily="18" charset="0"/>
                <a:sym typeface="Wingdings" panose="05000000000000000000" pitchFamily="2" charset="2"/>
              </a:rPr>
              <a:t>e</a:t>
            </a:r>
            <a:r>
              <a:rPr lang="en-US" sz="3200" dirty="0" err="1">
                <a:latin typeface="Times New Roman"/>
                <a:cs typeface="Times New Roman"/>
                <a:sym typeface="Wingdings" panose="05000000000000000000" pitchFamily="2" charset="2"/>
              </a:rPr>
              <a:t>◦</a:t>
            </a:r>
            <a:r>
              <a:rPr lang="en-US" sz="3200" b="1" dirty="0" err="1">
                <a:solidFill>
                  <a:srgbClr val="FF0000"/>
                </a:solidFill>
                <a:latin typeface="Times New Roman"/>
                <a:cs typeface="Times New Roman"/>
                <a:sym typeface="Wingdings" panose="05000000000000000000" pitchFamily="2" charset="2"/>
              </a:rPr>
              <a:t>s</a:t>
            </a:r>
            <a:r>
              <a:rPr lang="en-US" sz="3200" b="1" dirty="0">
                <a:latin typeface="Times New Roman"/>
                <a:cs typeface="Times New Roman"/>
                <a:sym typeface="Wingdings" panose="05000000000000000000" pitchFamily="2" charset="2"/>
              </a:rPr>
              <a:t> =</a:t>
            </a:r>
            <a:r>
              <a:rPr lang="en-US" sz="3200" b="1" dirty="0">
                <a:latin typeface="Times New Roman"/>
                <a:cs typeface="Times New Roman"/>
                <a:sym typeface="Symbol" panose="05050102010706020507" pitchFamily="18" charset="2"/>
              </a:rPr>
              <a:t></a:t>
            </a:r>
            <a:r>
              <a:rPr lang="en-US" sz="3200" baseline="30000" dirty="0" err="1">
                <a:latin typeface="Times New Roman"/>
                <a:cs typeface="Times New Roman"/>
                <a:sym typeface="Wingdings" panose="05000000000000000000" pitchFamily="2" charset="2"/>
              </a:rPr>
              <a:t>T</a:t>
            </a:r>
            <a:r>
              <a:rPr lang="en-US" sz="3200" dirty="0" err="1">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a:cs typeface="Times New Roman"/>
                <a:sym typeface="Wingdings" panose="05000000000000000000" pitchFamily="2" charset="2"/>
              </a:rPr>
              <a:t> </a:t>
            </a:r>
            <a:r>
              <a:rPr lang="en-US" sz="3200" b="1" dirty="0">
                <a:solidFill>
                  <a:srgbClr val="FF0000"/>
                </a:solidFill>
                <a:latin typeface="Times New Roman"/>
                <a:cs typeface="Times New Roman"/>
                <a:sym typeface="Wingdings" panose="05000000000000000000" pitchFamily="2" charset="2"/>
              </a:rPr>
              <a:t>s</a:t>
            </a:r>
            <a:r>
              <a:rPr lang="en-US" sz="3200" b="1" dirty="0">
                <a:latin typeface="Times New Roman"/>
                <a:cs typeface="Times New Roman"/>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6" name="TextBox 85"/>
          <p:cNvSpPr txBox="1"/>
          <p:nvPr/>
        </p:nvSpPr>
        <p:spPr>
          <a:xfrm>
            <a:off x="1533582" y="640067"/>
            <a:ext cx="1449756" cy="369332"/>
          </a:xfrm>
          <a:prstGeom prst="rect">
            <a:avLst/>
          </a:prstGeom>
          <a:solidFill>
            <a:schemeClr val="bg1"/>
          </a:solidFill>
        </p:spPr>
        <p:txBody>
          <a:bodyPr wrap="none" rtlCol="0">
            <a:spAutoFit/>
          </a:bodyPr>
          <a:lstStyle/>
          <a:p>
            <a:r>
              <a:rPr lang="en-US" b="1" dirty="0">
                <a:solidFill>
                  <a:srgbClr val="FF0000"/>
                </a:solidFill>
              </a:rPr>
              <a:t>s</a:t>
            </a:r>
            <a:r>
              <a:rPr lang="en-US" dirty="0"/>
              <a:t>=Unit vector</a:t>
            </a:r>
          </a:p>
        </p:txBody>
      </p:sp>
      <p:sp>
        <p:nvSpPr>
          <p:cNvPr id="87" name="TextBox 86"/>
          <p:cNvSpPr txBox="1"/>
          <p:nvPr/>
        </p:nvSpPr>
        <p:spPr>
          <a:xfrm>
            <a:off x="5448344" y="1685289"/>
            <a:ext cx="1340560" cy="369332"/>
          </a:xfrm>
          <a:prstGeom prst="rect">
            <a:avLst/>
          </a:prstGeom>
          <a:noFill/>
        </p:spPr>
        <p:txBody>
          <a:bodyPr wrap="none" rtlCol="0">
            <a:spAutoFit/>
          </a:bodyPr>
          <a:lstStyle/>
          <a:p>
            <a:r>
              <a:rPr lang="en-US" dirty="0"/>
              <a:t>Taylor series</a:t>
            </a:r>
          </a:p>
        </p:txBody>
      </p:sp>
      <p:sp>
        <p:nvSpPr>
          <p:cNvPr id="88" name="Rectangle 87"/>
          <p:cNvSpPr/>
          <p:nvPr/>
        </p:nvSpPr>
        <p:spPr>
          <a:xfrm>
            <a:off x="6496033" y="3911367"/>
            <a:ext cx="2890407" cy="584775"/>
          </a:xfrm>
          <a:prstGeom prst="rect">
            <a:avLst/>
          </a:prstGeom>
        </p:spPr>
        <p:txBody>
          <a:bodyPr wrap="none">
            <a:spAutoFit/>
          </a:bodyPr>
          <a:lstStyle/>
          <a:p>
            <a:r>
              <a:rPr lang="en-US" sz="3200" dirty="0">
                <a:latin typeface="Symbol" panose="05050102010706020507" pitchFamily="18" charset="2"/>
                <a:cs typeface="Times New Roman" panose="02020603050405020304" pitchFamily="18" charset="0"/>
              </a:rPr>
              <a:t>=</a:t>
            </a:r>
            <a:r>
              <a:rPr lang="en-US" sz="3200" dirty="0">
                <a:latin typeface="Times New Roman"/>
                <a:cs typeface="Times New Roman"/>
              </a:rPr>
              <a:t> ∂ (</a:t>
            </a:r>
            <a:r>
              <a:rPr lang="en-US" sz="3200" b="1" dirty="0" err="1">
                <a:solidFill>
                  <a:srgbClr val="FF0000"/>
                </a:solidFill>
                <a:latin typeface="Times New Roman"/>
                <a:cs typeface="Times New Roman"/>
              </a:rPr>
              <a:t>s</a:t>
            </a:r>
            <a:r>
              <a:rPr lang="en-US" sz="3200" b="1" baseline="30000" dirty="0" err="1">
                <a:latin typeface="Times New Roman"/>
                <a:cs typeface="Times New Roman"/>
              </a:rPr>
              <a:t>T</a:t>
            </a:r>
            <a:r>
              <a:rPr lang="en-US" sz="3200" b="1" dirty="0">
                <a:latin typeface="Times New Roman"/>
                <a:cs typeface="Times New Roman"/>
              </a:rPr>
              <a:t> </a:t>
            </a:r>
            <a:r>
              <a:rPr lang="en-US" sz="3200" b="1" dirty="0">
                <a:latin typeface="Times New Roman"/>
                <a:cs typeface="Times New Roman"/>
                <a:sym typeface="Symbol" panose="05050102010706020507" pitchFamily="18" charset="2"/>
              </a:rPr>
              <a:t></a:t>
            </a:r>
            <a:r>
              <a:rPr lang="en-US" sz="3200" dirty="0">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a:cs typeface="Times New Roman"/>
                <a:sym typeface="Wingdings" panose="05000000000000000000" pitchFamily="2" charset="2"/>
              </a:rPr>
              <a:t> </a:t>
            </a:r>
            <a:r>
              <a:rPr lang="en-US" sz="3200" dirty="0">
                <a:latin typeface="Times New Roman" panose="02020603050405020304" pitchFamily="18" charset="0"/>
                <a:cs typeface="Times New Roman" panose="02020603050405020304" pitchFamily="18" charset="0"/>
              </a:rPr>
              <a:t>)</a:t>
            </a:r>
            <a:r>
              <a:rPr lang="en-US" sz="3200" dirty="0">
                <a:latin typeface="Symbol" panose="05050102010706020507" pitchFamily="18" charset="2"/>
                <a:cs typeface="Times New Roman" panose="02020603050405020304" pitchFamily="18" charset="0"/>
              </a:rPr>
              <a:t> </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a </a:t>
            </a:r>
            <a:endParaRPr lang="en-US" sz="3200" dirty="0"/>
          </a:p>
        </p:txBody>
      </p:sp>
      <p:sp>
        <p:nvSpPr>
          <p:cNvPr id="89" name="Rectangle 88"/>
          <p:cNvSpPr/>
          <p:nvPr/>
        </p:nvSpPr>
        <p:spPr>
          <a:xfrm>
            <a:off x="10802312" y="1867839"/>
            <a:ext cx="1517275" cy="523220"/>
          </a:xfrm>
          <a:prstGeom prst="rect">
            <a:avLst/>
          </a:prstGeom>
        </p:spPr>
        <p:txBody>
          <a:bodyPr wrap="none">
            <a:spAutoFit/>
          </a:bodyPr>
          <a:lstStyle/>
          <a:p>
            <a:r>
              <a:rPr lang="en-US" sz="2800" b="1" dirty="0">
                <a:latin typeface="Times New Roman"/>
                <a:cs typeface="Times New Roman"/>
                <a:sym typeface="Wingdings" panose="05000000000000000000" pitchFamily="2" charset="2"/>
              </a:rPr>
              <a:t>= </a:t>
            </a:r>
            <a:r>
              <a:rPr lang="en-US" sz="2800" b="1" dirty="0" err="1">
                <a:solidFill>
                  <a:srgbClr val="FF0000"/>
                </a:solidFill>
                <a:latin typeface="Times New Roman"/>
                <a:cs typeface="Times New Roman"/>
                <a:sym typeface="Wingdings" panose="05000000000000000000" pitchFamily="2" charset="2"/>
              </a:rPr>
              <a:t>s</a:t>
            </a:r>
            <a:r>
              <a:rPr lang="en-US" sz="2800" b="1" baseline="30000" dirty="0" err="1">
                <a:latin typeface="Times New Roman"/>
                <a:cs typeface="Times New Roman"/>
                <a:sym typeface="Wingdings" panose="05000000000000000000" pitchFamily="2" charset="2"/>
              </a:rPr>
              <a:t>T</a:t>
            </a:r>
            <a:r>
              <a:rPr lang="en-US" sz="2800" b="1" dirty="0">
                <a:latin typeface="Times New Roman"/>
                <a:cs typeface="Times New Roman"/>
                <a:sym typeface="Wingdings" panose="05000000000000000000" pitchFamily="2" charset="2"/>
              </a:rPr>
              <a:t> </a:t>
            </a:r>
            <a:r>
              <a:rPr lang="en-US" sz="2800" b="1" dirty="0">
                <a:latin typeface="Times New Roman"/>
                <a:cs typeface="Times New Roman"/>
                <a:sym typeface="Symbol" panose="05050102010706020507" pitchFamily="18" charset="2"/>
              </a:rPr>
              <a:t></a:t>
            </a:r>
            <a:r>
              <a:rPr lang="en-US" sz="2800" b="1" baseline="30000" dirty="0">
                <a:latin typeface="Times New Roman"/>
                <a:cs typeface="Times New Roman"/>
                <a:sym typeface="Wingdings" panose="05000000000000000000" pitchFamily="2" charset="2"/>
              </a:rPr>
              <a:t> </a:t>
            </a:r>
            <a:r>
              <a:rPr lang="en-US" sz="2800" dirty="0">
                <a:latin typeface="Symbol" panose="05050102010706020507" pitchFamily="18" charset="2"/>
                <a:cs typeface="Times New Roman" panose="02020603050405020304" pitchFamily="18" charset="0"/>
                <a:sym typeface="Wingdings" panose="05000000000000000000" pitchFamily="2" charset="2"/>
              </a:rPr>
              <a:t>e</a:t>
            </a:r>
            <a:r>
              <a:rPr lang="en-US" sz="2800" dirty="0">
                <a:latin typeface="Times New Roman"/>
                <a:cs typeface="Times New Roman"/>
                <a:sym typeface="Wingdings" panose="05000000000000000000" pitchFamily="2" charset="2"/>
              </a:rPr>
              <a:t> </a:t>
            </a:r>
            <a:r>
              <a:rPr lang="en-US" sz="2800" b="1" dirty="0">
                <a:latin typeface="Times New Roman"/>
                <a:cs typeface="Times New Roman"/>
                <a:sym typeface="Wingdings" panose="05000000000000000000" pitchFamily="2" charset="2"/>
              </a:rPr>
              <a:t> </a:t>
            </a:r>
            <a:endParaRPr lang="en-US" sz="2800" dirty="0"/>
          </a:p>
        </p:txBody>
      </p:sp>
      <p:sp>
        <p:nvSpPr>
          <p:cNvPr id="90" name="Rectangle 89"/>
          <p:cNvSpPr/>
          <p:nvPr/>
        </p:nvSpPr>
        <p:spPr>
          <a:xfrm>
            <a:off x="9139856" y="3911368"/>
            <a:ext cx="2499274" cy="584775"/>
          </a:xfrm>
          <a:prstGeom prst="rect">
            <a:avLst/>
          </a:prstGeom>
        </p:spPr>
        <p:txBody>
          <a:bodyPr wrap="none">
            <a:spAutoFit/>
          </a:bodyPr>
          <a:lstStyle/>
          <a:p>
            <a:r>
              <a:rPr lang="en-US" sz="3200" dirty="0">
                <a:latin typeface="Symbol" panose="05050102010706020507" pitchFamily="18" charset="2"/>
                <a:cs typeface="Times New Roman" panose="02020603050405020304" pitchFamily="18" charset="0"/>
              </a:rPr>
              <a:t>=</a:t>
            </a:r>
            <a:r>
              <a:rPr lang="en-US" sz="3200" dirty="0">
                <a:latin typeface="Times New Roman"/>
                <a:cs typeface="Times New Roman"/>
              </a:rPr>
              <a:t> </a:t>
            </a:r>
            <a:r>
              <a:rPr lang="en-US" sz="3200" b="1" dirty="0" err="1">
                <a:solidFill>
                  <a:srgbClr val="FF0000"/>
                </a:solidFill>
                <a:latin typeface="Times New Roman"/>
                <a:cs typeface="Times New Roman"/>
              </a:rPr>
              <a:t>s</a:t>
            </a:r>
            <a:r>
              <a:rPr lang="en-US" sz="3200" baseline="30000" dirty="0" err="1">
                <a:latin typeface="Times New Roman"/>
                <a:cs typeface="Times New Roman"/>
              </a:rPr>
              <a:t>T</a:t>
            </a:r>
            <a:r>
              <a:rPr lang="en-US" sz="3200" dirty="0">
                <a:latin typeface="Times New Roman"/>
                <a:cs typeface="Times New Roman"/>
              </a:rPr>
              <a:t> </a:t>
            </a:r>
            <a:r>
              <a:rPr lang="en-US" sz="3200" dirty="0">
                <a:latin typeface="Times New Roman"/>
                <a:cs typeface="Times New Roman"/>
                <a:sym typeface="Symbol" panose="05050102010706020507" pitchFamily="18" charset="2"/>
              </a:rPr>
              <a:t></a:t>
            </a:r>
            <a:r>
              <a:rPr lang="en-US" sz="3200" dirty="0">
                <a:latin typeface="Times New Roman"/>
                <a:cs typeface="Times New Roman"/>
                <a:sym typeface="Wingdings" panose="05000000000000000000" pitchFamily="2" charset="2"/>
              </a:rPr>
              <a:t> </a:t>
            </a:r>
            <a:r>
              <a:rPr lang="en-US" sz="3200" dirty="0">
                <a:latin typeface="Times New Roman"/>
                <a:cs typeface="Times New Roman"/>
              </a:rPr>
              <a:t>∂ </a:t>
            </a:r>
            <a:r>
              <a:rPr lang="en-US" sz="3200" dirty="0">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a </a:t>
            </a:r>
            <a:endParaRPr lang="en-US" sz="3200" dirty="0"/>
          </a:p>
        </p:txBody>
      </p:sp>
      <p:sp>
        <p:nvSpPr>
          <p:cNvPr id="92" name="Rectangle 91"/>
          <p:cNvSpPr/>
          <p:nvPr/>
        </p:nvSpPr>
        <p:spPr>
          <a:xfrm>
            <a:off x="9220324" y="4728751"/>
            <a:ext cx="2266711" cy="584775"/>
          </a:xfrm>
          <a:prstGeom prst="rect">
            <a:avLst/>
          </a:prstGeom>
        </p:spPr>
        <p:txBody>
          <a:bodyPr wrap="none">
            <a:spAutoFit/>
          </a:bodyPr>
          <a:lstStyle/>
          <a:p>
            <a:r>
              <a:rPr lang="en-US" sz="3200" dirty="0">
                <a:latin typeface="Symbol" panose="05050102010706020507" pitchFamily="18" charset="2"/>
                <a:cs typeface="Times New Roman" panose="02020603050405020304" pitchFamily="18" charset="0"/>
              </a:rPr>
              <a:t>=</a:t>
            </a:r>
            <a:r>
              <a:rPr lang="en-US" sz="3200" dirty="0">
                <a:solidFill>
                  <a:srgbClr val="FF0000"/>
                </a:solidFill>
                <a:latin typeface="Times New Roman"/>
                <a:cs typeface="Times New Roman"/>
              </a:rPr>
              <a:t> </a:t>
            </a:r>
            <a:r>
              <a:rPr lang="en-US" sz="3200" b="1" dirty="0" err="1">
                <a:solidFill>
                  <a:srgbClr val="FF0000"/>
                </a:solidFill>
                <a:latin typeface="Times New Roman"/>
                <a:cs typeface="Times New Roman"/>
              </a:rPr>
              <a:t>s</a:t>
            </a:r>
            <a:r>
              <a:rPr lang="en-US" sz="3200" baseline="30000" dirty="0" err="1">
                <a:latin typeface="Times New Roman"/>
                <a:cs typeface="Times New Roman"/>
              </a:rPr>
              <a:t>T</a:t>
            </a:r>
            <a:r>
              <a:rPr lang="en-US" sz="3200" dirty="0">
                <a:latin typeface="Times New Roman"/>
                <a:cs typeface="Times New Roman"/>
              </a:rPr>
              <a:t> </a:t>
            </a:r>
            <a:r>
              <a:rPr lang="en-US" sz="3200" dirty="0">
                <a:latin typeface="Times New Roman"/>
                <a:cs typeface="Times New Roman"/>
                <a:sym typeface="Symbol" panose="05050102010706020507" pitchFamily="18" charset="2"/>
              </a:rPr>
              <a:t></a:t>
            </a:r>
            <a:r>
              <a:rPr lang="en-US" sz="3200" baseline="30000" dirty="0">
                <a:latin typeface="Times New Roman"/>
                <a:cs typeface="Times New Roman"/>
              </a:rPr>
              <a:t> </a:t>
            </a:r>
            <a:r>
              <a:rPr lang="en-US" sz="3200" baseline="30000" dirty="0">
                <a:latin typeface="Times New Roman"/>
                <a:cs typeface="Times New Roman"/>
                <a:sym typeface="Wingdings" panose="05000000000000000000" pitchFamily="2" charset="2"/>
              </a:rPr>
              <a:t>T</a:t>
            </a:r>
            <a:r>
              <a:rPr lang="en-US" sz="3200" baseline="30000" dirty="0">
                <a:latin typeface="Symbol" panose="05050102010706020507" pitchFamily="18" charset="2"/>
                <a:cs typeface="Times New Roman"/>
                <a:sym typeface="Wingdings" panose="05000000000000000000" pitchFamily="2" charset="2"/>
              </a:rPr>
              <a:t> </a:t>
            </a:r>
            <a:r>
              <a:rPr lang="en-US" sz="3200" dirty="0">
                <a:latin typeface="Symbol" panose="05050102010706020507" pitchFamily="18" charset="2"/>
                <a:cs typeface="Times New Roman"/>
                <a:sym typeface="Wingdings" panose="05000000000000000000" pitchFamily="2" charset="2"/>
              </a:rPr>
              <a:t>e </a:t>
            </a:r>
            <a:r>
              <a:rPr lang="en-US" sz="3200" dirty="0">
                <a:solidFill>
                  <a:srgbClr val="FF0000"/>
                </a:solidFill>
                <a:latin typeface="Times New Roman"/>
                <a:cs typeface="Times New Roman"/>
                <a:sym typeface="Wingdings" panose="05000000000000000000" pitchFamily="2" charset="2"/>
              </a:rPr>
              <a:t>s</a:t>
            </a:r>
            <a:endParaRPr lang="en-US" sz="3200" dirty="0">
              <a:solidFill>
                <a:srgbClr val="FF0000"/>
              </a:solidFill>
            </a:endParaRPr>
          </a:p>
        </p:txBody>
      </p:sp>
      <p:sp>
        <p:nvSpPr>
          <p:cNvPr id="93" name="Rectangle 92"/>
          <p:cNvSpPr/>
          <p:nvPr/>
        </p:nvSpPr>
        <p:spPr>
          <a:xfrm>
            <a:off x="1999040" y="-83566"/>
            <a:ext cx="8704627"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is Geometrical Meaning of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4000" baseline="30000" dirty="0" err="1">
                <a:solidFill>
                  <a:srgbClr val="FF0000"/>
                </a:solidFill>
                <a:latin typeface="Times New Roman" panose="02020603050405020304" pitchFamily="18" charset="0"/>
                <a:cs typeface="Times New Roman" panose="02020603050405020304" pitchFamily="18" charset="0"/>
              </a:rPr>
              <a:t>T</a:t>
            </a:r>
            <a:r>
              <a:rPr lang="en-US" sz="4000" b="1" dirty="0" err="1">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H</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dirty="0">
              <a:solidFill>
                <a:srgbClr val="FF0000"/>
              </a:solidFill>
            </a:endParaRPr>
          </a:p>
        </p:txBody>
      </p:sp>
      <p:sp>
        <p:nvSpPr>
          <p:cNvPr id="94" name="TextBox 93"/>
          <p:cNvSpPr txBox="1"/>
          <p:nvPr/>
        </p:nvSpPr>
        <p:spPr>
          <a:xfrm>
            <a:off x="2801133" y="2343676"/>
            <a:ext cx="301236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Change in </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 along</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s</a:t>
            </a:r>
          </a:p>
        </p:txBody>
      </p:sp>
      <p:sp>
        <p:nvSpPr>
          <p:cNvPr id="95" name="TextBox 94"/>
          <p:cNvSpPr txBox="1"/>
          <p:nvPr/>
        </p:nvSpPr>
        <p:spPr>
          <a:xfrm>
            <a:off x="2381385" y="4524855"/>
            <a:ext cx="559800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Curvature = Change in </a:t>
            </a:r>
            <a:r>
              <a:rPr lang="en-US" sz="2800" dirty="0">
                <a:latin typeface="Times New Roman"/>
                <a:cs typeface="Times New Roman"/>
              </a:rPr>
              <a:t>∂</a:t>
            </a:r>
            <a:r>
              <a:rPr lang="en-US" sz="2800" dirty="0">
                <a:latin typeface="Symbol" panose="05050102010706020507" pitchFamily="18" charset="2"/>
                <a:cs typeface="Times New Roman" panose="02020603050405020304" pitchFamily="18" charset="0"/>
              </a:rPr>
              <a:t>e </a:t>
            </a:r>
            <a:r>
              <a:rPr lang="en-US" sz="2800" dirty="0">
                <a:latin typeface="Times New Roman"/>
                <a:cs typeface="Times New Roman"/>
              </a:rPr>
              <a:t>/∂</a:t>
            </a:r>
            <a:r>
              <a:rPr lang="en-US" sz="2800" dirty="0">
                <a:latin typeface="Symbol" panose="05050102010706020507" pitchFamily="18" charset="2"/>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along</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s</a:t>
            </a:r>
          </a:p>
        </p:txBody>
      </p:sp>
      <p:sp>
        <p:nvSpPr>
          <p:cNvPr id="96" name="Rectangle 95"/>
          <p:cNvSpPr/>
          <p:nvPr/>
        </p:nvSpPr>
        <p:spPr>
          <a:xfrm>
            <a:off x="3826943" y="3911367"/>
            <a:ext cx="1568017" cy="584775"/>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6323440" y="1813906"/>
            <a:ext cx="5816702" cy="640824"/>
            <a:chOff x="6321040" y="1753865"/>
            <a:chExt cx="5816702" cy="640824"/>
          </a:xfrm>
        </p:grpSpPr>
        <p:sp>
          <p:nvSpPr>
            <p:cNvPr id="97" name="Rectangle 96"/>
            <p:cNvSpPr/>
            <p:nvPr/>
          </p:nvSpPr>
          <p:spPr>
            <a:xfrm>
              <a:off x="11153097" y="1753865"/>
              <a:ext cx="984645" cy="584775"/>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6321040" y="1809914"/>
              <a:ext cx="1720463" cy="584775"/>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Rectangle 99"/>
          <p:cNvSpPr/>
          <p:nvPr/>
        </p:nvSpPr>
        <p:spPr>
          <a:xfrm>
            <a:off x="7285642" y="3879181"/>
            <a:ext cx="1153840" cy="584775"/>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10329859" y="3923846"/>
            <a:ext cx="1153840" cy="584775"/>
          </a:xfrm>
          <a:prstGeom prst="rect">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0389493" y="4741229"/>
            <a:ext cx="792745" cy="584775"/>
          </a:xfrm>
          <a:prstGeom prst="rect">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9543074" y="1848713"/>
            <a:ext cx="1153840" cy="584775"/>
          </a:xfrm>
          <a:prstGeom prst="rect">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p:cNvGrpSpPr/>
          <p:nvPr/>
        </p:nvGrpSpPr>
        <p:grpSpPr>
          <a:xfrm>
            <a:off x="176481" y="5181984"/>
            <a:ext cx="9902623" cy="1409638"/>
            <a:chOff x="176481" y="5181984"/>
            <a:chExt cx="9902623" cy="1409638"/>
          </a:xfrm>
        </p:grpSpPr>
        <p:grpSp>
          <p:nvGrpSpPr>
            <p:cNvPr id="110" name="Group 109"/>
            <p:cNvGrpSpPr/>
            <p:nvPr/>
          </p:nvGrpSpPr>
          <p:grpSpPr>
            <a:xfrm>
              <a:off x="2688836" y="5313526"/>
              <a:ext cx="2635629" cy="727763"/>
              <a:chOff x="4642185" y="5246811"/>
              <a:chExt cx="2635629" cy="727763"/>
            </a:xfrm>
          </p:grpSpPr>
          <p:sp>
            <p:nvSpPr>
              <p:cNvPr id="104" name="Rectangle 103"/>
              <p:cNvSpPr/>
              <p:nvPr/>
            </p:nvSpPr>
            <p:spPr>
              <a:xfrm>
                <a:off x="4688118" y="5349257"/>
                <a:ext cx="126829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05" name="Rectangle 104"/>
              <p:cNvSpPr/>
              <p:nvPr/>
            </p:nvSpPr>
            <p:spPr>
              <a:xfrm>
                <a:off x="6009518" y="5364671"/>
                <a:ext cx="126829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a:t>
                </a:r>
                <a:r>
                  <a:rPr lang="en-US" sz="2800" dirty="0">
                    <a:latin typeface="Symbol" panose="05050102010706020507" pitchFamily="18" charset="2"/>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08" name="Double Brace 107"/>
              <p:cNvSpPr/>
              <p:nvPr/>
            </p:nvSpPr>
            <p:spPr>
              <a:xfrm>
                <a:off x="4642185" y="5246811"/>
                <a:ext cx="2564729" cy="727763"/>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p:cNvGrpSpPr/>
            <p:nvPr/>
          </p:nvGrpSpPr>
          <p:grpSpPr>
            <a:xfrm>
              <a:off x="1519296" y="5349083"/>
              <a:ext cx="1210678" cy="1242539"/>
              <a:chOff x="3096636" y="5349083"/>
              <a:chExt cx="1210678" cy="1242539"/>
            </a:xfrm>
          </p:grpSpPr>
          <p:sp>
            <p:nvSpPr>
              <p:cNvPr id="106" name="Rectangle 105"/>
              <p:cNvSpPr/>
              <p:nvPr/>
            </p:nvSpPr>
            <p:spPr>
              <a:xfrm>
                <a:off x="3156577" y="5349083"/>
                <a:ext cx="110959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07" name="Rectangle 106"/>
              <p:cNvSpPr/>
              <p:nvPr/>
            </p:nvSpPr>
            <p:spPr>
              <a:xfrm>
                <a:off x="3188681" y="6068402"/>
                <a:ext cx="110959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endParaRPr lang="en-US" sz="2800" dirty="0"/>
              </a:p>
            </p:txBody>
          </p:sp>
          <p:sp>
            <p:nvSpPr>
              <p:cNvPr id="109" name="Double Brace 108"/>
              <p:cNvSpPr/>
              <p:nvPr/>
            </p:nvSpPr>
            <p:spPr>
              <a:xfrm>
                <a:off x="3096636" y="5397656"/>
                <a:ext cx="1210678" cy="119396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2" name="Group 111"/>
            <p:cNvGrpSpPr/>
            <p:nvPr/>
          </p:nvGrpSpPr>
          <p:grpSpPr>
            <a:xfrm>
              <a:off x="176481" y="5181984"/>
              <a:ext cx="9902623" cy="1380638"/>
              <a:chOff x="-611820" y="5072776"/>
              <a:chExt cx="5916341" cy="1380638"/>
            </a:xfrm>
          </p:grpSpPr>
          <p:grpSp>
            <p:nvGrpSpPr>
              <p:cNvPr id="113" name="Group 112"/>
              <p:cNvGrpSpPr/>
              <p:nvPr/>
            </p:nvGrpSpPr>
            <p:grpSpPr>
              <a:xfrm>
                <a:off x="2877895" y="5072776"/>
                <a:ext cx="2426626" cy="1380638"/>
                <a:chOff x="5938848" y="3323489"/>
                <a:chExt cx="2426626" cy="1380638"/>
              </a:xfrm>
            </p:grpSpPr>
            <p:sp>
              <p:nvSpPr>
                <p:cNvPr id="121" name="Rectangle 120"/>
                <p:cNvSpPr/>
                <p:nvPr/>
              </p:nvSpPr>
              <p:spPr>
                <a:xfrm>
                  <a:off x="6069493" y="3361330"/>
                  <a:ext cx="13163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22" name="Rectangle 121"/>
                <p:cNvSpPr/>
                <p:nvPr/>
              </p:nvSpPr>
              <p:spPr>
                <a:xfrm>
                  <a:off x="7049088" y="4168221"/>
                  <a:ext cx="131638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23" name="Rectangle 122"/>
                <p:cNvSpPr/>
                <p:nvPr/>
              </p:nvSpPr>
              <p:spPr>
                <a:xfrm>
                  <a:off x="6920101" y="3346685"/>
                  <a:ext cx="101058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24" name="Rectangle 123"/>
                <p:cNvSpPr/>
                <p:nvPr/>
              </p:nvSpPr>
              <p:spPr>
                <a:xfrm>
                  <a:off x="5938848" y="4156210"/>
                  <a:ext cx="176843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2</a:t>
                  </a:r>
                  <a:r>
                    <a:rPr lang="en-US" sz="2400" dirty="0">
                      <a:latin typeface="Symbol" panose="05050102010706020507" pitchFamily="18" charset="2"/>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25" name="Double Bracket 124"/>
                <p:cNvSpPr/>
                <p:nvPr/>
              </p:nvSpPr>
              <p:spPr>
                <a:xfrm>
                  <a:off x="5938848" y="3323489"/>
                  <a:ext cx="2021489" cy="1380638"/>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8" name="Rectangle 117"/>
              <p:cNvSpPr/>
              <p:nvPr/>
            </p:nvSpPr>
            <p:spPr>
              <a:xfrm>
                <a:off x="-611820" y="5458070"/>
                <a:ext cx="965329"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H =</a:t>
                </a:r>
                <a:endParaRPr lang="en-US" sz="4000" dirty="0"/>
              </a:p>
            </p:txBody>
          </p:sp>
          <p:sp>
            <p:nvSpPr>
              <p:cNvPr id="126" name="Rectangle 125"/>
              <p:cNvSpPr/>
              <p:nvPr/>
            </p:nvSpPr>
            <p:spPr>
              <a:xfrm>
                <a:off x="2508634" y="5380101"/>
                <a:ext cx="355505" cy="707886"/>
              </a:xfrm>
              <a:prstGeom prst="rect">
                <a:avLst/>
              </a:prstGeom>
            </p:spPr>
            <p:txBody>
              <a:bodyPr wrap="none">
                <a:spAutoFit/>
              </a:bodyPr>
              <a:lstStyle/>
              <a:p>
                <a:r>
                  <a:rPr lang="en-US" sz="40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 =</a:t>
                </a:r>
                <a:endParaRPr lang="en-US" sz="4000" dirty="0"/>
              </a:p>
            </p:txBody>
          </p:sp>
        </p:grpSp>
      </p:grpSp>
      <p:grpSp>
        <p:nvGrpSpPr>
          <p:cNvPr id="132" name="Group 131"/>
          <p:cNvGrpSpPr/>
          <p:nvPr/>
        </p:nvGrpSpPr>
        <p:grpSpPr>
          <a:xfrm>
            <a:off x="1420162" y="4800553"/>
            <a:ext cx="9730545" cy="2094940"/>
            <a:chOff x="1519296" y="4763060"/>
            <a:chExt cx="9730545" cy="2094940"/>
          </a:xfrm>
        </p:grpSpPr>
        <p:sp>
          <p:nvSpPr>
            <p:cNvPr id="130" name="Rectangle 129"/>
            <p:cNvSpPr/>
            <p:nvPr/>
          </p:nvSpPr>
          <p:spPr>
            <a:xfrm>
              <a:off x="1519296" y="5021139"/>
              <a:ext cx="8018783" cy="1836861"/>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10036615" y="4763060"/>
              <a:ext cx="1213226" cy="532820"/>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extBox 132"/>
          <p:cNvSpPr txBox="1"/>
          <p:nvPr/>
        </p:nvSpPr>
        <p:spPr>
          <a:xfrm>
            <a:off x="6953243" y="611545"/>
            <a:ext cx="4638706" cy="461665"/>
          </a:xfrm>
          <a:prstGeom prst="rect">
            <a:avLst/>
          </a:prstGeom>
          <a:solidFill>
            <a:srgbClr val="FFFF00"/>
          </a:solidFill>
          <a:ln>
            <a:solidFill>
              <a:srgbClr val="FF000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Answer: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2400" baseline="30000" dirty="0" err="1">
                <a:solidFill>
                  <a:srgbClr val="FF0000"/>
                </a:solidFill>
                <a:latin typeface="Times New Roman" panose="02020603050405020304" pitchFamily="18" charset="0"/>
                <a:cs typeface="Times New Roman" panose="02020603050405020304" pitchFamily="18" charset="0"/>
              </a:rPr>
              <a:t>T</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2400" dirty="0">
                <a:solidFill>
                  <a:srgbClr val="FF0000"/>
                </a:solidFill>
                <a:latin typeface="Times New Roman" panose="02020603050405020304" pitchFamily="18" charset="0"/>
                <a:cs typeface="Times New Roman" panose="02020603050405020304" pitchFamily="18" charset="0"/>
              </a:rPr>
              <a:t> is </a:t>
            </a:r>
            <a:r>
              <a:rPr lang="en-US" sz="2400" dirty="0">
                <a:latin typeface="Times New Roman" panose="02020603050405020304" pitchFamily="18" charset="0"/>
                <a:cs typeface="Times New Roman" panose="02020603050405020304" pitchFamily="18" charset="0"/>
              </a:rPr>
              <a:t>Curvature along </a:t>
            </a:r>
            <a:r>
              <a:rPr lang="en-US" sz="2400" b="1" dirty="0">
                <a:latin typeface="Times New Roman" panose="02020603050405020304" pitchFamily="18" charset="0"/>
                <a:cs typeface="Times New Roman" panose="02020603050405020304" pitchFamily="18" charset="0"/>
              </a:rPr>
              <a:t>s</a:t>
            </a:r>
          </a:p>
        </p:txBody>
      </p:sp>
      <p:sp>
        <p:nvSpPr>
          <p:cNvPr id="40" name="Oval 39"/>
          <p:cNvSpPr/>
          <p:nvPr/>
        </p:nvSpPr>
        <p:spPr>
          <a:xfrm>
            <a:off x="1693097" y="651298"/>
            <a:ext cx="1010346" cy="661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840480" y="5439293"/>
            <a:ext cx="2135379" cy="584775"/>
          </a:xfrm>
          <a:prstGeom prst="rect">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894547" y="4755687"/>
            <a:ext cx="475318" cy="584775"/>
          </a:xfrm>
          <a:prstGeom prst="rect">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651607" y="5460443"/>
            <a:ext cx="891375" cy="1161692"/>
          </a:xfrm>
          <a:prstGeom prst="rect">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3498826" y="1794194"/>
            <a:ext cx="5479887" cy="4817483"/>
          </a:xfrm>
          <a:prstGeom prst="rect">
            <a:avLst/>
          </a:prstGeom>
        </p:spPr>
      </p:pic>
    </p:spTree>
    <p:extLst>
      <p:ext uri="{BB962C8B-B14F-4D97-AF65-F5344CB8AC3E}">
        <p14:creationId xmlns:p14="http://schemas.microsoft.com/office/powerpoint/2010/main" val="104642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left)">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up)">
                                      <p:cBhvr>
                                        <p:cTn id="25" dur="500"/>
                                        <p:tgtEl>
                                          <p:spTgt spid="8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8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8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8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9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9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8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0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9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01"/>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92"/>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0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27"/>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69"/>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71"/>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2" presetClass="exit" presetSubtype="4" fill="hold" grpId="1" nodeType="clickEffect">
                                  <p:stCondLst>
                                    <p:cond delay="0"/>
                                  </p:stCondLst>
                                  <p:childTnLst>
                                    <p:anim calcmode="lin" valueType="num">
                                      <p:cBhvr additive="base">
                                        <p:cTn id="133" dur="500"/>
                                        <p:tgtEl>
                                          <p:spTgt spid="69"/>
                                        </p:tgtEl>
                                        <p:attrNameLst>
                                          <p:attrName>ppt_x</p:attrName>
                                        </p:attrNameLst>
                                      </p:cBhvr>
                                      <p:tavLst>
                                        <p:tav tm="0">
                                          <p:val>
                                            <p:strVal val="ppt_x"/>
                                          </p:val>
                                        </p:tav>
                                        <p:tav tm="100000">
                                          <p:val>
                                            <p:strVal val="ppt_x"/>
                                          </p:val>
                                        </p:tav>
                                      </p:tavLst>
                                    </p:anim>
                                    <p:anim calcmode="lin" valueType="num">
                                      <p:cBhvr additive="base">
                                        <p:cTn id="134" dur="500"/>
                                        <p:tgtEl>
                                          <p:spTgt spid="69"/>
                                        </p:tgtEl>
                                        <p:attrNameLst>
                                          <p:attrName>ppt_y</p:attrName>
                                        </p:attrNameLst>
                                      </p:cBhvr>
                                      <p:tavLst>
                                        <p:tav tm="0">
                                          <p:val>
                                            <p:strVal val="ppt_y"/>
                                          </p:val>
                                        </p:tav>
                                        <p:tav tm="100000">
                                          <p:val>
                                            <p:strVal val="1+ppt_h/2"/>
                                          </p:val>
                                        </p:tav>
                                      </p:tavLst>
                                    </p:anim>
                                    <p:set>
                                      <p:cBhvr>
                                        <p:cTn id="135" dur="1" fill="hold">
                                          <p:stCondLst>
                                            <p:cond delay="499"/>
                                          </p:stCondLst>
                                        </p:cTn>
                                        <p:tgtEl>
                                          <p:spTgt spid="69"/>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2" presetClass="exit" presetSubtype="4" fill="hold" grpId="1" nodeType="clickEffect">
                                  <p:stCondLst>
                                    <p:cond delay="0"/>
                                  </p:stCondLst>
                                  <p:childTnLst>
                                    <p:anim calcmode="lin" valueType="num">
                                      <p:cBhvr additive="base">
                                        <p:cTn id="139" dur="500"/>
                                        <p:tgtEl>
                                          <p:spTgt spid="71"/>
                                        </p:tgtEl>
                                        <p:attrNameLst>
                                          <p:attrName>ppt_x</p:attrName>
                                        </p:attrNameLst>
                                      </p:cBhvr>
                                      <p:tavLst>
                                        <p:tav tm="0">
                                          <p:val>
                                            <p:strVal val="ppt_x"/>
                                          </p:val>
                                        </p:tav>
                                        <p:tav tm="100000">
                                          <p:val>
                                            <p:strVal val="ppt_x"/>
                                          </p:val>
                                        </p:tav>
                                      </p:tavLst>
                                    </p:anim>
                                    <p:anim calcmode="lin" valueType="num">
                                      <p:cBhvr additive="base">
                                        <p:cTn id="140" dur="500"/>
                                        <p:tgtEl>
                                          <p:spTgt spid="71"/>
                                        </p:tgtEl>
                                        <p:attrNameLst>
                                          <p:attrName>ppt_y</p:attrName>
                                        </p:attrNameLst>
                                      </p:cBhvr>
                                      <p:tavLst>
                                        <p:tav tm="0">
                                          <p:val>
                                            <p:strVal val="ppt_y"/>
                                          </p:val>
                                        </p:tav>
                                        <p:tav tm="100000">
                                          <p:val>
                                            <p:strVal val="1+ppt_h/2"/>
                                          </p:val>
                                        </p:tav>
                                      </p:tavLst>
                                    </p:anim>
                                    <p:set>
                                      <p:cBhvr>
                                        <p:cTn id="141" dur="1" fill="hold">
                                          <p:stCondLst>
                                            <p:cond delay="499"/>
                                          </p:stCondLst>
                                        </p:cTn>
                                        <p:tgtEl>
                                          <p:spTgt spid="71"/>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grpId="1" nodeType="clickEffect">
                                  <p:stCondLst>
                                    <p:cond delay="0"/>
                                  </p:stCondLst>
                                  <p:childTnLst>
                                    <p:set>
                                      <p:cBhvr>
                                        <p:cTn id="145" dur="1" fill="hold">
                                          <p:stCondLst>
                                            <p:cond delay="0"/>
                                          </p:stCondLst>
                                        </p:cTn>
                                        <p:tgtEl>
                                          <p:spTgt spid="67"/>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2" presetClass="exit" presetSubtype="4" fill="hold" grpId="1" nodeType="clickEffect">
                                  <p:stCondLst>
                                    <p:cond delay="0"/>
                                  </p:stCondLst>
                                  <p:childTnLst>
                                    <p:anim calcmode="lin" valueType="num">
                                      <p:cBhvr additive="base">
                                        <p:cTn id="149" dur="500"/>
                                        <p:tgtEl>
                                          <p:spTgt spid="102"/>
                                        </p:tgtEl>
                                        <p:attrNameLst>
                                          <p:attrName>ppt_x</p:attrName>
                                        </p:attrNameLst>
                                      </p:cBhvr>
                                      <p:tavLst>
                                        <p:tav tm="0">
                                          <p:val>
                                            <p:strVal val="ppt_x"/>
                                          </p:val>
                                        </p:tav>
                                        <p:tav tm="100000">
                                          <p:val>
                                            <p:strVal val="ppt_x"/>
                                          </p:val>
                                        </p:tav>
                                      </p:tavLst>
                                    </p:anim>
                                    <p:anim calcmode="lin" valueType="num">
                                      <p:cBhvr additive="base">
                                        <p:cTn id="150" dur="500"/>
                                        <p:tgtEl>
                                          <p:spTgt spid="102"/>
                                        </p:tgtEl>
                                        <p:attrNameLst>
                                          <p:attrName>ppt_y</p:attrName>
                                        </p:attrNameLst>
                                      </p:cBhvr>
                                      <p:tavLst>
                                        <p:tav tm="0">
                                          <p:val>
                                            <p:strVal val="ppt_y"/>
                                          </p:val>
                                        </p:tav>
                                        <p:tav tm="100000">
                                          <p:val>
                                            <p:strVal val="1+ppt_h/2"/>
                                          </p:val>
                                        </p:tav>
                                      </p:tavLst>
                                    </p:anim>
                                    <p:set>
                                      <p:cBhvr>
                                        <p:cTn id="151" dur="1" fill="hold">
                                          <p:stCondLst>
                                            <p:cond delay="499"/>
                                          </p:stCondLst>
                                        </p:cTn>
                                        <p:tgtEl>
                                          <p:spTgt spid="10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132"/>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2"/>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P spid="53" grpId="0"/>
      <p:bldP spid="33" grpId="0"/>
      <p:bldP spid="64" grpId="0" animBg="1"/>
      <p:bldP spid="79" grpId="0" animBg="1"/>
      <p:bldP spid="82" grpId="0"/>
      <p:bldP spid="84" grpId="0"/>
      <p:bldP spid="85" grpId="0"/>
      <p:bldP spid="87" grpId="0"/>
      <p:bldP spid="88" grpId="0"/>
      <p:bldP spid="89" grpId="0"/>
      <p:bldP spid="90" grpId="0"/>
      <p:bldP spid="92" grpId="0"/>
      <p:bldP spid="94" grpId="0"/>
      <p:bldP spid="95" grpId="0"/>
      <p:bldP spid="96" grpId="0" animBg="1"/>
      <p:bldP spid="100" grpId="0" animBg="1"/>
      <p:bldP spid="101" grpId="0" animBg="1"/>
      <p:bldP spid="102" grpId="0" animBg="1"/>
      <p:bldP spid="102" grpId="1" animBg="1"/>
      <p:bldP spid="103" grpId="0" animBg="1"/>
      <p:bldP spid="133" grpId="0" animBg="1"/>
      <p:bldP spid="40" grpId="0" animBg="1"/>
      <p:bldP spid="67" grpId="0" animBg="1"/>
      <p:bldP spid="67" grpId="1" animBg="1"/>
      <p:bldP spid="69" grpId="0" animBg="1"/>
      <p:bldP spid="69" grpId="1" animBg="1"/>
      <p:bldP spid="71" grpId="0" animBg="1"/>
      <p:bldP spid="71"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992" y="-672341"/>
            <a:ext cx="9144000" cy="2387600"/>
          </a:xfrm>
        </p:spPr>
        <p:txBody>
          <a:bodyPr>
            <a:normAutofit/>
          </a:bodyPr>
          <a:lstStyle/>
          <a:p>
            <a:r>
              <a:rPr lang="en-US" sz="9600" dirty="0">
                <a:latin typeface="Times New Roman" panose="02020603050405020304" pitchFamily="18" charset="0"/>
                <a:cs typeface="Times New Roman" panose="02020603050405020304" pitchFamily="18" charset="0"/>
              </a:rPr>
              <a:t>Outline</a:t>
            </a:r>
            <a:endParaRPr lang="en-US" sz="9600" dirty="0">
              <a:latin typeface="Symbol" panose="05050102010706020507" pitchFamily="18" charset="2"/>
              <a:cs typeface="Times New Roman" panose="02020603050405020304" pitchFamily="18" charset="0"/>
            </a:endParaRPr>
          </a:p>
        </p:txBody>
      </p:sp>
      <p:sp>
        <p:nvSpPr>
          <p:cNvPr id="6" name="Title 1"/>
          <p:cNvSpPr txBox="1">
            <a:spLocks/>
          </p:cNvSpPr>
          <p:nvPr/>
        </p:nvSpPr>
        <p:spPr>
          <a:xfrm>
            <a:off x="-942252" y="1624789"/>
            <a:ext cx="1218556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Non-Linear Problem &amp; Partial Solution</a:t>
            </a:r>
            <a:endParaRPr lang="en-US" sz="4400" dirty="0">
              <a:latin typeface="Symbol" panose="05050102010706020507" pitchFamily="18" charset="2"/>
              <a:cs typeface="Times New Roman" panose="02020603050405020304" pitchFamily="18" charset="0"/>
            </a:endParaRPr>
          </a:p>
        </p:txBody>
      </p:sp>
      <p:sp>
        <p:nvSpPr>
          <p:cNvPr id="7" name="Title 1"/>
          <p:cNvSpPr txBox="1">
            <a:spLocks/>
          </p:cNvSpPr>
          <p:nvPr/>
        </p:nvSpPr>
        <p:spPr>
          <a:xfrm>
            <a:off x="0" y="2478337"/>
            <a:ext cx="8828952"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Examples: </a:t>
            </a:r>
            <a:r>
              <a:rPr lang="en-US" sz="4400" dirty="0" err="1">
                <a:latin typeface="Times New Roman" panose="02020603050405020304" pitchFamily="18" charset="0"/>
                <a:cs typeface="Times New Roman" panose="02020603050405020304" pitchFamily="18" charset="0"/>
              </a:rPr>
              <a:t>Rosenbrock</a:t>
            </a:r>
            <a:r>
              <a:rPr lang="en-US" sz="4400" dirty="0">
                <a:latin typeface="Times New Roman" panose="02020603050405020304" pitchFamily="18" charset="0"/>
                <a:cs typeface="Times New Roman" panose="02020603050405020304" pitchFamily="18" charset="0"/>
              </a:rPr>
              <a:t> Function</a:t>
            </a:r>
            <a:endParaRPr lang="en-US" sz="4400" dirty="0">
              <a:latin typeface="Symbol" panose="05050102010706020507" pitchFamily="18" charset="2"/>
              <a:cs typeface="Times New Roman" panose="02020603050405020304" pitchFamily="18" charset="0"/>
            </a:endParaRPr>
          </a:p>
        </p:txBody>
      </p:sp>
      <p:sp>
        <p:nvSpPr>
          <p:cNvPr id="8" name="Title 1"/>
          <p:cNvSpPr txBox="1">
            <a:spLocks/>
          </p:cNvSpPr>
          <p:nvPr/>
        </p:nvSpPr>
        <p:spPr>
          <a:xfrm>
            <a:off x="-1830609" y="315497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Geometrical Meaning of Hessian</a:t>
            </a:r>
            <a:endParaRPr lang="en-US" sz="4400" dirty="0">
              <a:latin typeface="Symbol" panose="05050102010706020507" pitchFamily="18" charset="2"/>
              <a:cs typeface="Times New Roman" panose="02020603050405020304" pitchFamily="18" charset="0"/>
            </a:endParaRPr>
          </a:p>
        </p:txBody>
      </p:sp>
      <p:sp>
        <p:nvSpPr>
          <p:cNvPr id="9" name="Title 1"/>
          <p:cNvSpPr txBox="1">
            <a:spLocks/>
          </p:cNvSpPr>
          <p:nvPr/>
        </p:nvSpPr>
        <p:spPr>
          <a:xfrm>
            <a:off x="-679362" y="4566940"/>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½ Neural Network Diagram</a:t>
            </a:r>
            <a:endParaRPr lang="en-US" sz="4400" dirty="0">
              <a:latin typeface="Symbol" panose="05050102010706020507" pitchFamily="18" charset="2"/>
              <a:cs typeface="Times New Roman" panose="02020603050405020304" pitchFamily="18" charset="0"/>
            </a:endParaRPr>
          </a:p>
        </p:txBody>
      </p:sp>
      <p:sp>
        <p:nvSpPr>
          <p:cNvPr id="14" name="Title 1"/>
          <p:cNvSpPr txBox="1">
            <a:spLocks/>
          </p:cNvSpPr>
          <p:nvPr/>
        </p:nvSpPr>
        <p:spPr>
          <a:xfrm>
            <a:off x="-2746134" y="6045221"/>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Summary</a:t>
            </a:r>
            <a:endParaRPr lang="en-US" sz="4400" dirty="0">
              <a:latin typeface="Symbol" panose="05050102010706020507" pitchFamily="18" charset="2"/>
              <a:cs typeface="Times New Roman" panose="02020603050405020304" pitchFamily="18" charset="0"/>
            </a:endParaRPr>
          </a:p>
        </p:txBody>
      </p:sp>
      <p:sp>
        <p:nvSpPr>
          <p:cNvPr id="15" name="Title 1"/>
          <p:cNvSpPr txBox="1">
            <a:spLocks/>
          </p:cNvSpPr>
          <p:nvPr/>
        </p:nvSpPr>
        <p:spPr>
          <a:xfrm>
            <a:off x="-2428779" y="5302329"/>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Step Length</a:t>
            </a:r>
            <a:endParaRPr lang="en-US" sz="4400" dirty="0">
              <a:latin typeface="Symbol" panose="05050102010706020507" pitchFamily="18" charset="2"/>
              <a:cs typeface="Times New Roman" panose="02020603050405020304" pitchFamily="18" charset="0"/>
            </a:endParaRPr>
          </a:p>
        </p:txBody>
      </p:sp>
      <p:sp>
        <p:nvSpPr>
          <p:cNvPr id="5" name="Rectangle 4"/>
          <p:cNvSpPr/>
          <p:nvPr/>
        </p:nvSpPr>
        <p:spPr>
          <a:xfrm>
            <a:off x="926210" y="3992872"/>
            <a:ext cx="5760895" cy="750518"/>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814714" y="381702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Multi-Scale and Pooling</a:t>
            </a:r>
            <a:endParaRPr lang="en-US" sz="4400" dirty="0">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38655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8197" name="Rectangle 5"/>
          <p:cNvSpPr>
            <a:spLocks noChangeArrowheads="1"/>
          </p:cNvSpPr>
          <p:nvPr/>
        </p:nvSpPr>
        <p:spPr bwMode="auto">
          <a:xfrm>
            <a:off x="-671642" y="-785086"/>
            <a:ext cx="13055600" cy="2286000"/>
          </a:xfrm>
          <a:prstGeom prst="rect">
            <a:avLst/>
          </a:prstGeom>
          <a:noFill/>
          <a:ln w="12700">
            <a:noFill/>
            <a:miter lim="800000"/>
            <a:headEnd/>
            <a:tailEnd/>
          </a:ln>
          <a:effectLst/>
        </p:spPr>
        <p:txBody>
          <a:bodyPr lIns="90488" tIns="44450" rIns="90488" bIns="44450" anchor="ctr"/>
          <a:lstStyle/>
          <a:p>
            <a:pPr algn="ctr">
              <a:defRPr/>
            </a:pPr>
            <a:r>
              <a:rPr lang="en-US" sz="5400" dirty="0">
                <a:effectLst>
                  <a:outerShdw blurRad="38100" dist="38100" dir="2700000" algn="tl">
                    <a:srgbClr val="000000"/>
                  </a:outerShdw>
                </a:effectLst>
                <a:latin typeface="Times New Roman"/>
              </a:rPr>
              <a:t>Local Minima</a:t>
            </a:r>
            <a:endParaRPr lang="en-US" sz="5400" dirty="0">
              <a:effectLst>
                <a:outerShdw blurRad="38100" dist="38100" dir="2700000" algn="tl">
                  <a:srgbClr val="FFFFFF"/>
                </a:outerShdw>
              </a:effectLst>
              <a:latin typeface="Times New Roman"/>
            </a:endParaRPr>
          </a:p>
        </p:txBody>
      </p:sp>
      <p:pic>
        <p:nvPicPr>
          <p:cNvPr id="1026" name="Picture 2" descr="C:\Users\gerry\Desktop\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838201"/>
            <a:ext cx="7264400" cy="583882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8045967" y="609600"/>
            <a:ext cx="622992" cy="6248400"/>
            <a:chOff x="6034478" y="609600"/>
            <a:chExt cx="467244" cy="6248400"/>
          </a:xfrm>
        </p:grpSpPr>
        <p:grpSp>
          <p:nvGrpSpPr>
            <p:cNvPr id="12" name="Group 11"/>
            <p:cNvGrpSpPr/>
            <p:nvPr/>
          </p:nvGrpSpPr>
          <p:grpSpPr>
            <a:xfrm>
              <a:off x="6186878" y="1143000"/>
              <a:ext cx="314844" cy="5715000"/>
              <a:chOff x="7467600" y="1143000"/>
              <a:chExt cx="314844" cy="5715000"/>
            </a:xfrm>
          </p:grpSpPr>
          <p:sp>
            <p:nvSpPr>
              <p:cNvPr id="28" name="Freeform 27"/>
              <p:cNvSpPr/>
              <p:nvPr/>
            </p:nvSpPr>
            <p:spPr>
              <a:xfrm>
                <a:off x="7587522" y="1379095"/>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29" name="Freeform 28"/>
              <p:cNvSpPr/>
              <p:nvPr/>
            </p:nvSpPr>
            <p:spPr>
              <a:xfrm flipH="1">
                <a:off x="7467600" y="1786325"/>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1" name="Freeform 30"/>
              <p:cNvSpPr/>
              <p:nvPr/>
            </p:nvSpPr>
            <p:spPr>
              <a:xfrm>
                <a:off x="7587522" y="19886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2" name="Freeform 31"/>
              <p:cNvSpPr/>
              <p:nvPr/>
            </p:nvSpPr>
            <p:spPr>
              <a:xfrm flipH="1">
                <a:off x="7467600" y="23959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3" name="Freeform 32"/>
              <p:cNvSpPr/>
              <p:nvPr/>
            </p:nvSpPr>
            <p:spPr>
              <a:xfrm>
                <a:off x="7587522" y="2598301"/>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4" name="Freeform 33"/>
              <p:cNvSpPr/>
              <p:nvPr/>
            </p:nvSpPr>
            <p:spPr>
              <a:xfrm flipH="1">
                <a:off x="7467600" y="3005531"/>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5" name="Freeform 34"/>
              <p:cNvSpPr/>
              <p:nvPr/>
            </p:nvSpPr>
            <p:spPr>
              <a:xfrm>
                <a:off x="7587522" y="3207904"/>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6" name="Freeform 35"/>
              <p:cNvSpPr/>
              <p:nvPr/>
            </p:nvSpPr>
            <p:spPr>
              <a:xfrm flipH="1">
                <a:off x="7467600" y="3615134"/>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8" name="Freeform 37"/>
              <p:cNvSpPr/>
              <p:nvPr/>
            </p:nvSpPr>
            <p:spPr>
              <a:xfrm>
                <a:off x="7587522" y="3817507"/>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9" name="Freeform 38"/>
              <p:cNvSpPr/>
              <p:nvPr/>
            </p:nvSpPr>
            <p:spPr>
              <a:xfrm flipH="1">
                <a:off x="7467600" y="4224737"/>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0" name="Freeform 39"/>
              <p:cNvSpPr/>
              <p:nvPr/>
            </p:nvSpPr>
            <p:spPr>
              <a:xfrm>
                <a:off x="7587522" y="4427110"/>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1" name="Freeform 40"/>
              <p:cNvSpPr/>
              <p:nvPr/>
            </p:nvSpPr>
            <p:spPr>
              <a:xfrm flipH="1">
                <a:off x="7467600" y="4834340"/>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2" name="Freeform 41"/>
              <p:cNvSpPr/>
              <p:nvPr/>
            </p:nvSpPr>
            <p:spPr>
              <a:xfrm>
                <a:off x="7587522" y="5036713"/>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3" name="Freeform 42"/>
              <p:cNvSpPr/>
              <p:nvPr/>
            </p:nvSpPr>
            <p:spPr>
              <a:xfrm flipH="1">
                <a:off x="7467600" y="5443943"/>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4" name="Freeform 43"/>
              <p:cNvSpPr/>
              <p:nvPr/>
            </p:nvSpPr>
            <p:spPr>
              <a:xfrm>
                <a:off x="7587522" y="5646316"/>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6" name="Freeform 45"/>
              <p:cNvSpPr/>
              <p:nvPr/>
            </p:nvSpPr>
            <p:spPr>
              <a:xfrm flipH="1">
                <a:off x="7467600" y="6053546"/>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30" name="Straight Connector 29"/>
              <p:cNvCxnSpPr/>
              <p:nvPr/>
            </p:nvCxnSpPr>
            <p:spPr bwMode="auto">
              <a:xfrm>
                <a:off x="7605010" y="11430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65" name="Freeform 64"/>
              <p:cNvSpPr/>
              <p:nvPr/>
            </p:nvSpPr>
            <p:spPr>
              <a:xfrm>
                <a:off x="7587522" y="62558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66" name="Freeform 65"/>
              <p:cNvSpPr/>
              <p:nvPr/>
            </p:nvSpPr>
            <p:spPr>
              <a:xfrm flipH="1">
                <a:off x="7467600" y="66631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67" name="Straight Connector 66"/>
              <p:cNvCxnSpPr/>
              <p:nvPr/>
            </p:nvCxnSpPr>
            <p:spPr bwMode="auto">
              <a:xfrm>
                <a:off x="7605010" y="12954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grpSp>
        <p:sp>
          <p:nvSpPr>
            <p:cNvPr id="10" name="TextBox 9"/>
            <p:cNvSpPr txBox="1"/>
            <p:nvPr/>
          </p:nvSpPr>
          <p:spPr>
            <a:xfrm>
              <a:off x="6034478" y="609600"/>
              <a:ext cx="424011" cy="400110"/>
            </a:xfrm>
            <a:prstGeom prst="rect">
              <a:avLst/>
            </a:prstGeom>
            <a:solidFill>
              <a:schemeClr val="bg1"/>
            </a:solidFill>
          </p:spPr>
          <p:txBody>
            <a:bodyPr wrap="none" rtlCol="0">
              <a:spAutoFit/>
            </a:bodyPr>
            <a:lstStyle/>
            <a:p>
              <a:r>
                <a:rPr lang="en-US" sz="2000" dirty="0" err="1"/>
                <a:t>d</a:t>
              </a:r>
              <a:r>
                <a:rPr lang="en-US" sz="2000" baseline="30000" dirty="0" err="1"/>
                <a:t>obs</a:t>
              </a:r>
              <a:endParaRPr lang="en-US" sz="2000" dirty="0"/>
            </a:p>
          </p:txBody>
        </p:sp>
      </p:grpSp>
      <p:grpSp>
        <p:nvGrpSpPr>
          <p:cNvPr id="71" name="Group 70"/>
          <p:cNvGrpSpPr/>
          <p:nvPr/>
        </p:nvGrpSpPr>
        <p:grpSpPr>
          <a:xfrm>
            <a:off x="9130608" y="342442"/>
            <a:ext cx="419792" cy="6811770"/>
            <a:chOff x="7467600" y="46230"/>
            <a:chExt cx="314844" cy="6811770"/>
          </a:xfrm>
        </p:grpSpPr>
        <p:sp>
          <p:nvSpPr>
            <p:cNvPr id="72" name="Freeform 71"/>
            <p:cNvSpPr/>
            <p:nvPr/>
          </p:nvSpPr>
          <p:spPr>
            <a:xfrm>
              <a:off x="7587522" y="1379095"/>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3" name="Freeform 72"/>
            <p:cNvSpPr/>
            <p:nvPr/>
          </p:nvSpPr>
          <p:spPr>
            <a:xfrm flipH="1">
              <a:off x="7467600" y="1786325"/>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4" name="Freeform 73"/>
            <p:cNvSpPr/>
            <p:nvPr/>
          </p:nvSpPr>
          <p:spPr>
            <a:xfrm>
              <a:off x="7587522" y="19886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5" name="Freeform 74"/>
            <p:cNvSpPr/>
            <p:nvPr/>
          </p:nvSpPr>
          <p:spPr>
            <a:xfrm flipH="1">
              <a:off x="7467600" y="23959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6" name="Freeform 75"/>
            <p:cNvSpPr/>
            <p:nvPr/>
          </p:nvSpPr>
          <p:spPr>
            <a:xfrm>
              <a:off x="7587522" y="2598301"/>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7" name="Freeform 76"/>
            <p:cNvSpPr/>
            <p:nvPr/>
          </p:nvSpPr>
          <p:spPr>
            <a:xfrm flipH="1">
              <a:off x="7467600" y="3005531"/>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8" name="Freeform 77"/>
            <p:cNvSpPr/>
            <p:nvPr/>
          </p:nvSpPr>
          <p:spPr>
            <a:xfrm>
              <a:off x="7587522" y="3207904"/>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9" name="Freeform 78"/>
            <p:cNvSpPr/>
            <p:nvPr/>
          </p:nvSpPr>
          <p:spPr>
            <a:xfrm flipH="1">
              <a:off x="7467600" y="3615134"/>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0" name="Freeform 79"/>
            <p:cNvSpPr/>
            <p:nvPr/>
          </p:nvSpPr>
          <p:spPr>
            <a:xfrm>
              <a:off x="7587522" y="3817507"/>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1" name="Freeform 80"/>
            <p:cNvSpPr/>
            <p:nvPr/>
          </p:nvSpPr>
          <p:spPr>
            <a:xfrm flipH="1">
              <a:off x="7467600" y="4224737"/>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2" name="Freeform 81"/>
            <p:cNvSpPr/>
            <p:nvPr/>
          </p:nvSpPr>
          <p:spPr>
            <a:xfrm>
              <a:off x="7587522" y="4427110"/>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3" name="Freeform 82"/>
            <p:cNvSpPr/>
            <p:nvPr/>
          </p:nvSpPr>
          <p:spPr>
            <a:xfrm flipH="1">
              <a:off x="7467600" y="4834340"/>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4" name="Freeform 83"/>
            <p:cNvSpPr/>
            <p:nvPr/>
          </p:nvSpPr>
          <p:spPr>
            <a:xfrm>
              <a:off x="7587522" y="5036713"/>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5" name="Freeform 84"/>
            <p:cNvSpPr/>
            <p:nvPr/>
          </p:nvSpPr>
          <p:spPr>
            <a:xfrm flipH="1">
              <a:off x="7467600" y="5443943"/>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6" name="Freeform 85"/>
            <p:cNvSpPr/>
            <p:nvPr/>
          </p:nvSpPr>
          <p:spPr>
            <a:xfrm>
              <a:off x="7587522" y="5646316"/>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7" name="Freeform 86"/>
            <p:cNvSpPr/>
            <p:nvPr/>
          </p:nvSpPr>
          <p:spPr>
            <a:xfrm flipH="1">
              <a:off x="7467600" y="6053546"/>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88" name="Straight Connector 87"/>
            <p:cNvCxnSpPr/>
            <p:nvPr/>
          </p:nvCxnSpPr>
          <p:spPr bwMode="auto">
            <a:xfrm>
              <a:off x="7605010" y="11430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89" name="Freeform 88"/>
            <p:cNvSpPr/>
            <p:nvPr/>
          </p:nvSpPr>
          <p:spPr>
            <a:xfrm>
              <a:off x="7587522" y="62558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90" name="Freeform 89"/>
            <p:cNvSpPr/>
            <p:nvPr/>
          </p:nvSpPr>
          <p:spPr>
            <a:xfrm flipH="1">
              <a:off x="7467600" y="66631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91" name="Straight Connector 90"/>
            <p:cNvCxnSpPr/>
            <p:nvPr/>
          </p:nvCxnSpPr>
          <p:spPr bwMode="auto">
            <a:xfrm>
              <a:off x="7605010" y="12954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92" name="Straight Connector 91"/>
            <p:cNvCxnSpPr/>
            <p:nvPr/>
          </p:nvCxnSpPr>
          <p:spPr bwMode="auto">
            <a:xfrm>
              <a:off x="7600064" y="82321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25" name="Straight Connector 124"/>
            <p:cNvCxnSpPr/>
            <p:nvPr/>
          </p:nvCxnSpPr>
          <p:spPr bwMode="auto">
            <a:xfrm>
              <a:off x="7600064" y="4623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grpSp>
      <p:grpSp>
        <p:nvGrpSpPr>
          <p:cNvPr id="20" name="Group 19"/>
          <p:cNvGrpSpPr/>
          <p:nvPr/>
        </p:nvGrpSpPr>
        <p:grpSpPr>
          <a:xfrm>
            <a:off x="8760907" y="609600"/>
            <a:ext cx="729238" cy="3167499"/>
            <a:chOff x="6570677" y="609600"/>
            <a:chExt cx="546928" cy="3167499"/>
          </a:xfrm>
        </p:grpSpPr>
        <p:sp>
          <p:nvSpPr>
            <p:cNvPr id="18" name="TextBox 17"/>
            <p:cNvSpPr txBox="1"/>
            <p:nvPr/>
          </p:nvSpPr>
          <p:spPr>
            <a:xfrm>
              <a:off x="6570677" y="3407767"/>
              <a:ext cx="191398" cy="369332"/>
            </a:xfrm>
            <a:prstGeom prst="rect">
              <a:avLst/>
            </a:prstGeom>
            <a:noFill/>
          </p:spPr>
          <p:txBody>
            <a:bodyPr wrap="none" rtlCol="0">
              <a:spAutoFit/>
            </a:bodyPr>
            <a:lstStyle/>
            <a:p>
              <a:r>
                <a:rPr lang="en-US" dirty="0"/>
                <a:t>-</a:t>
              </a:r>
            </a:p>
          </p:txBody>
        </p:sp>
        <p:sp>
          <p:nvSpPr>
            <p:cNvPr id="69" name="TextBox 68"/>
            <p:cNvSpPr txBox="1"/>
            <p:nvPr/>
          </p:nvSpPr>
          <p:spPr>
            <a:xfrm>
              <a:off x="6636945" y="609600"/>
              <a:ext cx="480660" cy="400110"/>
            </a:xfrm>
            <a:prstGeom prst="rect">
              <a:avLst/>
            </a:prstGeom>
            <a:solidFill>
              <a:schemeClr val="bg1"/>
            </a:solidFill>
          </p:spPr>
          <p:txBody>
            <a:bodyPr wrap="none" rtlCol="0">
              <a:spAutoFit/>
            </a:bodyPr>
            <a:lstStyle/>
            <a:p>
              <a:r>
                <a:rPr lang="en-US" sz="2000" dirty="0" err="1"/>
                <a:t>d</a:t>
              </a:r>
              <a:r>
                <a:rPr lang="en-US" sz="2000" baseline="30000" dirty="0" err="1"/>
                <a:t>pred</a:t>
              </a:r>
              <a:endParaRPr lang="en-US" sz="2000" dirty="0"/>
            </a:p>
          </p:txBody>
        </p:sp>
      </p:grpSp>
      <p:sp>
        <p:nvSpPr>
          <p:cNvPr id="99" name="TextBox 98"/>
          <p:cNvSpPr txBox="1"/>
          <p:nvPr/>
        </p:nvSpPr>
        <p:spPr>
          <a:xfrm>
            <a:off x="9784880" y="3397771"/>
            <a:ext cx="300082" cy="369332"/>
          </a:xfrm>
          <a:prstGeom prst="rect">
            <a:avLst/>
          </a:prstGeom>
          <a:noFill/>
        </p:spPr>
        <p:txBody>
          <a:bodyPr wrap="none" rtlCol="0">
            <a:spAutoFit/>
          </a:bodyPr>
          <a:lstStyle/>
          <a:p>
            <a:r>
              <a:rPr lang="en-US" dirty="0"/>
              <a:t>=</a:t>
            </a:r>
          </a:p>
        </p:txBody>
      </p:sp>
      <p:grpSp>
        <p:nvGrpSpPr>
          <p:cNvPr id="102" name="Group 101"/>
          <p:cNvGrpSpPr/>
          <p:nvPr/>
        </p:nvGrpSpPr>
        <p:grpSpPr>
          <a:xfrm>
            <a:off x="10857808" y="874428"/>
            <a:ext cx="466563" cy="7431372"/>
            <a:chOff x="7467600" y="823210"/>
            <a:chExt cx="349922" cy="7431372"/>
          </a:xfrm>
        </p:grpSpPr>
        <p:sp>
          <p:nvSpPr>
            <p:cNvPr id="103" name="Freeform 102"/>
            <p:cNvSpPr/>
            <p:nvPr/>
          </p:nvSpPr>
          <p:spPr>
            <a:xfrm>
              <a:off x="7587522" y="1379095"/>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4" name="Freeform 103"/>
            <p:cNvSpPr/>
            <p:nvPr/>
          </p:nvSpPr>
          <p:spPr>
            <a:xfrm flipH="1">
              <a:off x="7467600" y="1786325"/>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5" name="Freeform 104"/>
            <p:cNvSpPr/>
            <p:nvPr/>
          </p:nvSpPr>
          <p:spPr>
            <a:xfrm>
              <a:off x="7587522" y="19886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6" name="Freeform 105"/>
            <p:cNvSpPr/>
            <p:nvPr/>
          </p:nvSpPr>
          <p:spPr>
            <a:xfrm flipH="1">
              <a:off x="7467600" y="23959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7" name="Freeform 106"/>
            <p:cNvSpPr/>
            <p:nvPr/>
          </p:nvSpPr>
          <p:spPr>
            <a:xfrm>
              <a:off x="7587522" y="2598301"/>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8" name="Freeform 107"/>
            <p:cNvSpPr/>
            <p:nvPr/>
          </p:nvSpPr>
          <p:spPr>
            <a:xfrm flipH="1">
              <a:off x="7467600" y="3005531"/>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9" name="Freeform 108"/>
            <p:cNvSpPr/>
            <p:nvPr/>
          </p:nvSpPr>
          <p:spPr>
            <a:xfrm>
              <a:off x="7587522" y="3207904"/>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0" name="Freeform 109"/>
            <p:cNvSpPr/>
            <p:nvPr/>
          </p:nvSpPr>
          <p:spPr>
            <a:xfrm flipH="1">
              <a:off x="7467600" y="3615134"/>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1" name="Freeform 110"/>
            <p:cNvSpPr/>
            <p:nvPr/>
          </p:nvSpPr>
          <p:spPr>
            <a:xfrm>
              <a:off x="7587522" y="3817507"/>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2" name="Freeform 111"/>
            <p:cNvSpPr/>
            <p:nvPr/>
          </p:nvSpPr>
          <p:spPr>
            <a:xfrm flipH="1">
              <a:off x="7467600" y="4224737"/>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3" name="Freeform 112"/>
            <p:cNvSpPr/>
            <p:nvPr/>
          </p:nvSpPr>
          <p:spPr>
            <a:xfrm>
              <a:off x="7587522" y="4427110"/>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4" name="Freeform 113"/>
            <p:cNvSpPr/>
            <p:nvPr/>
          </p:nvSpPr>
          <p:spPr>
            <a:xfrm flipH="1">
              <a:off x="7467600" y="4834340"/>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5" name="Freeform 114"/>
            <p:cNvSpPr/>
            <p:nvPr/>
          </p:nvSpPr>
          <p:spPr>
            <a:xfrm>
              <a:off x="7587522" y="5036713"/>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6" name="Freeform 115"/>
            <p:cNvSpPr/>
            <p:nvPr/>
          </p:nvSpPr>
          <p:spPr>
            <a:xfrm flipH="1">
              <a:off x="7467600" y="5443943"/>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7" name="Freeform 116"/>
            <p:cNvSpPr/>
            <p:nvPr/>
          </p:nvSpPr>
          <p:spPr>
            <a:xfrm>
              <a:off x="7587522" y="5646316"/>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8" name="Freeform 117"/>
            <p:cNvSpPr/>
            <p:nvPr/>
          </p:nvSpPr>
          <p:spPr>
            <a:xfrm flipH="1">
              <a:off x="7467600" y="6053546"/>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119" name="Straight Connector 118"/>
            <p:cNvCxnSpPr/>
            <p:nvPr/>
          </p:nvCxnSpPr>
          <p:spPr bwMode="auto">
            <a:xfrm>
              <a:off x="7605010" y="11430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120" name="Freeform 119"/>
            <p:cNvSpPr/>
            <p:nvPr/>
          </p:nvSpPr>
          <p:spPr>
            <a:xfrm>
              <a:off x="7587522" y="62558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21" name="Freeform 120"/>
            <p:cNvSpPr/>
            <p:nvPr/>
          </p:nvSpPr>
          <p:spPr>
            <a:xfrm flipH="1">
              <a:off x="7467600" y="66631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122" name="Straight Connector 121"/>
            <p:cNvCxnSpPr/>
            <p:nvPr/>
          </p:nvCxnSpPr>
          <p:spPr bwMode="auto">
            <a:xfrm>
              <a:off x="7605010" y="12954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23" name="Straight Connector 122"/>
            <p:cNvCxnSpPr/>
            <p:nvPr/>
          </p:nvCxnSpPr>
          <p:spPr bwMode="auto">
            <a:xfrm>
              <a:off x="7600064" y="82321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124" name="Freeform 123"/>
            <p:cNvSpPr/>
            <p:nvPr/>
          </p:nvSpPr>
          <p:spPr>
            <a:xfrm>
              <a:off x="7602512" y="679803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32" name="Freeform 131"/>
            <p:cNvSpPr/>
            <p:nvPr/>
          </p:nvSpPr>
          <p:spPr>
            <a:xfrm flipH="1">
              <a:off x="7477644" y="71965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33" name="Freeform 132"/>
            <p:cNvSpPr/>
            <p:nvPr/>
          </p:nvSpPr>
          <p:spPr>
            <a:xfrm>
              <a:off x="7612556" y="733143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34" name="Freeform 133"/>
            <p:cNvSpPr/>
            <p:nvPr/>
          </p:nvSpPr>
          <p:spPr>
            <a:xfrm flipH="1">
              <a:off x="7487688" y="77299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35" name="Freeform 134"/>
            <p:cNvSpPr/>
            <p:nvPr/>
          </p:nvSpPr>
          <p:spPr>
            <a:xfrm>
              <a:off x="7622600" y="786483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grpSp>
      <p:sp>
        <p:nvSpPr>
          <p:cNvPr id="136" name="TextBox 135"/>
          <p:cNvSpPr txBox="1"/>
          <p:nvPr/>
        </p:nvSpPr>
        <p:spPr>
          <a:xfrm>
            <a:off x="10484927" y="593175"/>
            <a:ext cx="772199" cy="400110"/>
          </a:xfrm>
          <a:prstGeom prst="rect">
            <a:avLst/>
          </a:prstGeom>
          <a:solidFill>
            <a:schemeClr val="bg1"/>
          </a:solidFill>
          <a:ln>
            <a:noFill/>
          </a:ln>
        </p:spPr>
        <p:txBody>
          <a:bodyPr wrap="none" rtlCol="0">
            <a:spAutoFit/>
          </a:bodyPr>
          <a:lstStyle/>
          <a:p>
            <a:r>
              <a:rPr lang="en-US" sz="2000" dirty="0"/>
              <a:t>misfit</a:t>
            </a:r>
          </a:p>
        </p:txBody>
      </p:sp>
      <p:sp>
        <p:nvSpPr>
          <p:cNvPr id="93" name="Rectangle 92"/>
          <p:cNvSpPr/>
          <p:nvPr/>
        </p:nvSpPr>
        <p:spPr>
          <a:xfrm>
            <a:off x="4310060" y="2620674"/>
            <a:ext cx="2994660" cy="1421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56158" y="2365706"/>
            <a:ext cx="3513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t>
            </a:r>
          </a:p>
        </p:txBody>
      </p:sp>
      <p:sp>
        <p:nvSpPr>
          <p:cNvPr id="94" name="TextBox 93"/>
          <p:cNvSpPr txBox="1"/>
          <p:nvPr/>
        </p:nvSpPr>
        <p:spPr>
          <a:xfrm>
            <a:off x="2785151" y="2384799"/>
            <a:ext cx="3513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X</a:t>
            </a:r>
          </a:p>
        </p:txBody>
      </p:sp>
      <p:sp>
        <p:nvSpPr>
          <p:cNvPr id="97" name="Rectangle 96"/>
          <p:cNvSpPr/>
          <p:nvPr/>
        </p:nvSpPr>
        <p:spPr>
          <a:xfrm>
            <a:off x="545184" y="5892406"/>
            <a:ext cx="7430416" cy="1812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856158" y="2158584"/>
            <a:ext cx="4996721" cy="1364132"/>
          </a:xfrm>
          <a:custGeom>
            <a:avLst/>
            <a:gdLst>
              <a:gd name="connsiteX0" fmla="*/ 3747541 w 3747541"/>
              <a:gd name="connsiteY0" fmla="*/ 0 h 1364132"/>
              <a:gd name="connsiteX1" fmla="*/ 1768839 w 3747541"/>
              <a:gd name="connsiteY1" fmla="*/ 1364105 h 1364132"/>
              <a:gd name="connsiteX2" fmla="*/ 0 w 3747541"/>
              <a:gd name="connsiteY2" fmla="*/ 29980 h 1364132"/>
            </a:gdLst>
            <a:ahLst/>
            <a:cxnLst>
              <a:cxn ang="0">
                <a:pos x="connsiteX0" y="connsiteY0"/>
              </a:cxn>
              <a:cxn ang="0">
                <a:pos x="connsiteX1" y="connsiteY1"/>
              </a:cxn>
              <a:cxn ang="0">
                <a:pos x="connsiteX2" y="connsiteY2"/>
              </a:cxn>
            </a:cxnLst>
            <a:rect l="l" t="t" r="r" b="b"/>
            <a:pathLst>
              <a:path w="3747541" h="1364132">
                <a:moveTo>
                  <a:pt x="3747541" y="0"/>
                </a:moveTo>
                <a:cubicBezTo>
                  <a:pt x="3070485" y="679554"/>
                  <a:pt x="2393429" y="1359108"/>
                  <a:pt x="1768839" y="1364105"/>
                </a:cubicBezTo>
                <a:cubicBezTo>
                  <a:pt x="1144249" y="1369102"/>
                  <a:pt x="572124" y="699541"/>
                  <a:pt x="0" y="29980"/>
                </a:cubicBezTo>
              </a:path>
            </a:pathLst>
          </a:custGeom>
          <a:ln w="28575">
            <a:solidFill>
              <a:srgbClr val="FF0000"/>
            </a:solidFill>
            <a:prstDash val="lgDash"/>
            <a:headEnd type="triangle" w="med" len="med"/>
            <a:tailEnd type="triangle" w="med" len="med"/>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23" name="Freeform 22"/>
          <p:cNvSpPr/>
          <p:nvPr/>
        </p:nvSpPr>
        <p:spPr>
          <a:xfrm>
            <a:off x="6475751" y="2068644"/>
            <a:ext cx="4397115" cy="2259649"/>
          </a:xfrm>
          <a:custGeom>
            <a:avLst/>
            <a:gdLst>
              <a:gd name="connsiteX0" fmla="*/ 3297836 w 3297836"/>
              <a:gd name="connsiteY0" fmla="*/ 1229193 h 2259649"/>
              <a:gd name="connsiteX1" fmla="*/ 1289154 w 3297836"/>
              <a:gd name="connsiteY1" fmla="*/ 2218544 h 2259649"/>
              <a:gd name="connsiteX2" fmla="*/ 0 w 3297836"/>
              <a:gd name="connsiteY2" fmla="*/ 0 h 2259649"/>
            </a:gdLst>
            <a:ahLst/>
            <a:cxnLst>
              <a:cxn ang="0">
                <a:pos x="connsiteX0" y="connsiteY0"/>
              </a:cxn>
              <a:cxn ang="0">
                <a:pos x="connsiteX1" y="connsiteY1"/>
              </a:cxn>
              <a:cxn ang="0">
                <a:pos x="connsiteX2" y="connsiteY2"/>
              </a:cxn>
            </a:cxnLst>
            <a:rect l="l" t="t" r="r" b="b"/>
            <a:pathLst>
              <a:path w="3297836" h="2259649">
                <a:moveTo>
                  <a:pt x="3297836" y="1229193"/>
                </a:moveTo>
                <a:cubicBezTo>
                  <a:pt x="2568314" y="1826301"/>
                  <a:pt x="1838793" y="2423410"/>
                  <a:pt x="1289154" y="2218544"/>
                </a:cubicBezTo>
                <a:cubicBezTo>
                  <a:pt x="739515" y="2013679"/>
                  <a:pt x="369757" y="1006839"/>
                  <a:pt x="0" y="0"/>
                </a:cubicBezTo>
              </a:path>
            </a:pathLst>
          </a:custGeom>
          <a:ln w="28575">
            <a:solidFill>
              <a:srgbClr val="FF0000"/>
            </a:solidFill>
            <a:prstDash val="dash"/>
            <a:headEnd type="triangle" w="med" len="med"/>
            <a:tailEnd type="triangle" w="med" len="med"/>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26" name="Straight Connector 25"/>
          <p:cNvCxnSpPr/>
          <p:nvPr/>
        </p:nvCxnSpPr>
        <p:spPr>
          <a:xfrm flipV="1">
            <a:off x="6729984" y="898812"/>
            <a:ext cx="0" cy="420972"/>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62404" y="2427472"/>
            <a:ext cx="839440" cy="362104"/>
            <a:chOff x="6207536" y="1346618"/>
            <a:chExt cx="839440" cy="362104"/>
          </a:xfrm>
        </p:grpSpPr>
        <p:sp>
          <p:nvSpPr>
            <p:cNvPr id="4" name="Rectangle 3"/>
            <p:cNvSpPr/>
            <p:nvPr/>
          </p:nvSpPr>
          <p:spPr>
            <a:xfrm>
              <a:off x="6207536" y="1346618"/>
              <a:ext cx="839440" cy="2273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6207536" y="1573967"/>
              <a:ext cx="839440" cy="13475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277868" y="1608231"/>
            <a:ext cx="603780" cy="1064235"/>
            <a:chOff x="277868" y="1608231"/>
            <a:chExt cx="603780" cy="1064235"/>
          </a:xfrm>
        </p:grpSpPr>
        <p:grpSp>
          <p:nvGrpSpPr>
            <p:cNvPr id="17" name="Group 16"/>
            <p:cNvGrpSpPr/>
            <p:nvPr/>
          </p:nvGrpSpPr>
          <p:grpSpPr>
            <a:xfrm>
              <a:off x="277868" y="2376254"/>
              <a:ext cx="531368" cy="296212"/>
              <a:chOff x="6223000" y="1295400"/>
              <a:chExt cx="531368" cy="296212"/>
            </a:xfrm>
          </p:grpSpPr>
          <p:sp>
            <p:nvSpPr>
              <p:cNvPr id="6" name="Explosion 2 5"/>
              <p:cNvSpPr/>
              <p:nvPr/>
            </p:nvSpPr>
            <p:spPr>
              <a:xfrm>
                <a:off x="6223000" y="1295400"/>
                <a:ext cx="165608" cy="134913"/>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6328858" y="1371600"/>
                <a:ext cx="146893" cy="2200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6475751" y="1346618"/>
                <a:ext cx="278617" cy="2273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39" y="1608231"/>
              <a:ext cx="169209" cy="69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1145" y="1768839"/>
            <a:ext cx="169209" cy="69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8" name="Isosceles Triangle 157"/>
          <p:cNvSpPr/>
          <p:nvPr/>
        </p:nvSpPr>
        <p:spPr>
          <a:xfrm flipV="1">
            <a:off x="1724269" y="2472482"/>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p:cNvSpPr/>
          <p:nvPr/>
        </p:nvSpPr>
        <p:spPr>
          <a:xfrm flipV="1">
            <a:off x="2398733" y="2473867"/>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p:cNvSpPr/>
          <p:nvPr/>
        </p:nvSpPr>
        <p:spPr>
          <a:xfrm flipV="1">
            <a:off x="2735965" y="2482194"/>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p:cNvSpPr/>
          <p:nvPr/>
        </p:nvSpPr>
        <p:spPr>
          <a:xfrm flipV="1">
            <a:off x="3073197" y="2478946"/>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p:cNvSpPr/>
          <p:nvPr/>
        </p:nvSpPr>
        <p:spPr>
          <a:xfrm flipV="1">
            <a:off x="3410429" y="2465970"/>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p:cNvSpPr/>
          <p:nvPr/>
        </p:nvSpPr>
        <p:spPr>
          <a:xfrm flipV="1">
            <a:off x="3747661" y="2472450"/>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flipV="1">
            <a:off x="723892" y="2294515"/>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2061501" y="1778182"/>
            <a:ext cx="178937" cy="817890"/>
            <a:chOff x="2061501" y="1778182"/>
            <a:chExt cx="178937" cy="817890"/>
          </a:xfrm>
        </p:grpSpPr>
        <p:sp>
          <p:nvSpPr>
            <p:cNvPr id="159" name="Isosceles Triangle 158"/>
            <p:cNvSpPr/>
            <p:nvPr/>
          </p:nvSpPr>
          <p:spPr>
            <a:xfrm flipV="1">
              <a:off x="2061501" y="2478962"/>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2061501" y="1778182"/>
              <a:ext cx="178937" cy="694102"/>
              <a:chOff x="2061501" y="1778182"/>
              <a:chExt cx="178937" cy="694102"/>
            </a:xfrm>
          </p:grpSpPr>
          <p:pic>
            <p:nvPicPr>
              <p:cNvPr id="16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229" y="1778182"/>
                <a:ext cx="169209" cy="69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061501" y="1961967"/>
                <a:ext cx="169209" cy="48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7" name="TextBox 166"/>
          <p:cNvSpPr txBox="1"/>
          <p:nvPr/>
        </p:nvSpPr>
        <p:spPr>
          <a:xfrm>
            <a:off x="4796509" y="727573"/>
            <a:ext cx="2470676" cy="400110"/>
          </a:xfrm>
          <a:prstGeom prst="rect">
            <a:avLst/>
          </a:prstGeom>
          <a:solidFill>
            <a:schemeClr val="bg1"/>
          </a:solidFill>
        </p:spPr>
        <p:txBody>
          <a:bodyPr wrap="none" rtlCol="0">
            <a:spAutoFit/>
          </a:bodyPr>
          <a:lstStyle/>
          <a:p>
            <a:r>
              <a:rPr lang="en-US" sz="2000" dirty="0">
                <a:latin typeface="Symbol" panose="05050102010706020507" pitchFamily="18" charset="2"/>
              </a:rPr>
              <a:t>e </a:t>
            </a:r>
            <a:r>
              <a:rPr lang="en-US" sz="2000" dirty="0"/>
              <a:t>= ½ </a:t>
            </a:r>
            <a:r>
              <a:rPr lang="en-US" sz="2000" dirty="0">
                <a:latin typeface="Symbol" panose="05050102010706020507" pitchFamily="18" charset="2"/>
              </a:rPr>
              <a:t>S</a:t>
            </a:r>
            <a:r>
              <a:rPr lang="en-US" sz="2000" baseline="-25000" dirty="0"/>
              <a:t>i</a:t>
            </a:r>
            <a:r>
              <a:rPr lang="en-US" sz="2000" dirty="0"/>
              <a:t> (</a:t>
            </a:r>
            <a:r>
              <a:rPr lang="en-US" sz="2000" dirty="0" err="1"/>
              <a:t>d</a:t>
            </a:r>
            <a:r>
              <a:rPr lang="en-US" sz="2000" baseline="-25000" dirty="0" err="1"/>
              <a:t>i</a:t>
            </a:r>
            <a:r>
              <a:rPr lang="en-US" sz="2000" baseline="30000" dirty="0" err="1"/>
              <a:t>pred</a:t>
            </a:r>
            <a:r>
              <a:rPr lang="en-US" sz="2000" dirty="0"/>
              <a:t> – </a:t>
            </a:r>
            <a:r>
              <a:rPr lang="en-US" sz="2000" dirty="0" err="1"/>
              <a:t>d</a:t>
            </a:r>
            <a:r>
              <a:rPr lang="en-US" sz="2000" baseline="-25000" dirty="0" err="1"/>
              <a:t>i</a:t>
            </a:r>
            <a:r>
              <a:rPr lang="en-US" sz="2000" baseline="30000" dirty="0" err="1"/>
              <a:t>obs</a:t>
            </a:r>
            <a:r>
              <a:rPr lang="en-US" sz="2000" dirty="0"/>
              <a:t>)</a:t>
            </a:r>
            <a:r>
              <a:rPr lang="en-US" sz="2000" baseline="30000" dirty="0"/>
              <a:t>2</a:t>
            </a:r>
            <a:endParaRPr lang="en-US" sz="2000" dirty="0"/>
          </a:p>
        </p:txBody>
      </p:sp>
      <p:sp>
        <p:nvSpPr>
          <p:cNvPr id="166" name="Rectangle 165"/>
          <p:cNvSpPr/>
          <p:nvPr/>
        </p:nvSpPr>
        <p:spPr>
          <a:xfrm>
            <a:off x="-188633" y="-1316029"/>
            <a:ext cx="3799556" cy="1750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395588" y="1578038"/>
            <a:ext cx="753873" cy="1096616"/>
            <a:chOff x="395588" y="1578038"/>
            <a:chExt cx="753873" cy="1096616"/>
          </a:xfrm>
        </p:grpSpPr>
        <p:grpSp>
          <p:nvGrpSpPr>
            <p:cNvPr id="169" name="Group 168"/>
            <p:cNvGrpSpPr/>
            <p:nvPr/>
          </p:nvGrpSpPr>
          <p:grpSpPr>
            <a:xfrm>
              <a:off x="970524" y="1578038"/>
              <a:ext cx="178937" cy="817890"/>
              <a:chOff x="2061501" y="1778182"/>
              <a:chExt cx="178937" cy="817890"/>
            </a:xfrm>
          </p:grpSpPr>
          <p:sp>
            <p:nvSpPr>
              <p:cNvPr id="170" name="Isosceles Triangle 169"/>
              <p:cNvSpPr/>
              <p:nvPr/>
            </p:nvSpPr>
            <p:spPr>
              <a:xfrm flipV="1">
                <a:off x="2061501" y="2478962"/>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70"/>
              <p:cNvGrpSpPr/>
              <p:nvPr/>
            </p:nvGrpSpPr>
            <p:grpSpPr>
              <a:xfrm>
                <a:off x="2061501" y="1778182"/>
                <a:ext cx="178937" cy="711828"/>
                <a:chOff x="2061501" y="1778182"/>
                <a:chExt cx="178937" cy="711828"/>
              </a:xfrm>
            </p:grpSpPr>
            <p:pic>
              <p:nvPicPr>
                <p:cNvPr id="17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229" y="1778182"/>
                  <a:ext cx="169209" cy="69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061501" y="2008267"/>
                  <a:ext cx="169209" cy="48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53" name="Group 52"/>
            <p:cNvGrpSpPr/>
            <p:nvPr/>
          </p:nvGrpSpPr>
          <p:grpSpPr>
            <a:xfrm>
              <a:off x="395588" y="2399573"/>
              <a:ext cx="656607" cy="275081"/>
              <a:chOff x="778654" y="606245"/>
              <a:chExt cx="425510" cy="244994"/>
            </a:xfrm>
          </p:grpSpPr>
          <p:cxnSp>
            <p:nvCxnSpPr>
              <p:cNvPr id="174" name="Straight Arrow Connector 173"/>
              <p:cNvCxnSpPr/>
              <p:nvPr/>
            </p:nvCxnSpPr>
            <p:spPr>
              <a:xfrm>
                <a:off x="778654" y="631227"/>
                <a:ext cx="146893" cy="2200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925547" y="606245"/>
                <a:ext cx="278617" cy="2273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76" name="Isosceles Triangle 175"/>
          <p:cNvSpPr/>
          <p:nvPr/>
        </p:nvSpPr>
        <p:spPr>
          <a:xfrm flipV="1">
            <a:off x="2076558" y="2475792"/>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76"/>
          <p:cNvSpPr/>
          <p:nvPr/>
        </p:nvSpPr>
        <p:spPr>
          <a:xfrm flipV="1">
            <a:off x="3420815" y="2472544"/>
            <a:ext cx="121920" cy="11711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147005" y="-92431"/>
            <a:ext cx="1504434" cy="80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10100662" y="146828"/>
            <a:ext cx="1504434" cy="533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9753601" y="76200"/>
            <a:ext cx="1665777" cy="400110"/>
          </a:xfrm>
          <a:prstGeom prst="rect">
            <a:avLst/>
          </a:prstGeom>
          <a:noFill/>
        </p:spPr>
        <p:txBody>
          <a:bodyPr wrap="none" rtlCol="0">
            <a:spAutoFit/>
          </a:bodyPr>
          <a:lstStyle/>
          <a:p>
            <a:r>
              <a:rPr lang="en-US" sz="2000" dirty="0"/>
              <a:t>Cycle Skipping</a:t>
            </a:r>
          </a:p>
        </p:txBody>
      </p:sp>
      <p:sp>
        <p:nvSpPr>
          <p:cNvPr id="56" name="TextBox 55"/>
          <p:cNvSpPr txBox="1"/>
          <p:nvPr/>
        </p:nvSpPr>
        <p:spPr>
          <a:xfrm>
            <a:off x="2085370" y="2827391"/>
            <a:ext cx="1301190" cy="307777"/>
          </a:xfrm>
          <a:prstGeom prst="rect">
            <a:avLst/>
          </a:prstGeom>
          <a:noFill/>
        </p:spPr>
        <p:txBody>
          <a:bodyPr wrap="none" rtlCol="0">
            <a:spAutoFit/>
          </a:bodyPr>
          <a:lstStyle/>
          <a:p>
            <a:r>
              <a:rPr lang="en-US" sz="1400" dirty="0" err="1"/>
              <a:t>skeletalize</a:t>
            </a:r>
            <a:r>
              <a:rPr lang="en-US" sz="1400" dirty="0"/>
              <a:t> data</a:t>
            </a:r>
          </a:p>
        </p:txBody>
      </p:sp>
      <p:sp>
        <p:nvSpPr>
          <p:cNvPr id="2" name="Rectangle 1"/>
          <p:cNvSpPr/>
          <p:nvPr/>
        </p:nvSpPr>
        <p:spPr>
          <a:xfrm>
            <a:off x="1265732" y="2602262"/>
            <a:ext cx="2994660" cy="1421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xtBox 178"/>
          <p:cNvSpPr txBox="1"/>
          <p:nvPr/>
        </p:nvSpPr>
        <p:spPr>
          <a:xfrm>
            <a:off x="1785229" y="4308591"/>
            <a:ext cx="1223668" cy="307777"/>
          </a:xfrm>
          <a:prstGeom prst="rect">
            <a:avLst/>
          </a:prstGeom>
          <a:noFill/>
        </p:spPr>
        <p:txBody>
          <a:bodyPr wrap="none" rtlCol="0">
            <a:spAutoFit/>
          </a:bodyPr>
          <a:lstStyle/>
          <a:p>
            <a:r>
              <a:rPr lang="en-US" sz="1400" dirty="0"/>
              <a:t>Low-pass data</a:t>
            </a:r>
          </a:p>
        </p:txBody>
      </p:sp>
      <p:sp>
        <p:nvSpPr>
          <p:cNvPr id="96" name="Rectangle 95"/>
          <p:cNvSpPr/>
          <p:nvPr/>
        </p:nvSpPr>
        <p:spPr>
          <a:xfrm>
            <a:off x="4315823" y="4063597"/>
            <a:ext cx="2994660" cy="1812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031484" y="4094263"/>
            <a:ext cx="2994660" cy="1647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1754171" y="1675308"/>
            <a:ext cx="2104385" cy="2107415"/>
            <a:chOff x="1609888" y="1646707"/>
            <a:chExt cx="2971881" cy="2261583"/>
          </a:xfrm>
        </p:grpSpPr>
        <p:sp>
          <p:nvSpPr>
            <p:cNvPr id="180" name="Freeform 179"/>
            <p:cNvSpPr/>
            <p:nvPr/>
          </p:nvSpPr>
          <p:spPr>
            <a:xfrm>
              <a:off x="1724269" y="1646707"/>
              <a:ext cx="2857500" cy="718620"/>
            </a:xfrm>
            <a:custGeom>
              <a:avLst/>
              <a:gdLst>
                <a:gd name="connsiteX0" fmla="*/ 0 w 2857500"/>
                <a:gd name="connsiteY0" fmla="*/ 982980 h 990296"/>
                <a:gd name="connsiteX1" fmla="*/ 731520 w 2857500"/>
                <a:gd name="connsiteY1" fmla="*/ 845820 h 990296"/>
                <a:gd name="connsiteX2" fmla="*/ 2857500 w 2857500"/>
                <a:gd name="connsiteY2" fmla="*/ 0 h 990296"/>
              </a:gdLst>
              <a:ahLst/>
              <a:cxnLst>
                <a:cxn ang="0">
                  <a:pos x="connsiteX0" y="connsiteY0"/>
                </a:cxn>
                <a:cxn ang="0">
                  <a:pos x="connsiteX1" y="connsiteY1"/>
                </a:cxn>
                <a:cxn ang="0">
                  <a:pos x="connsiteX2" y="connsiteY2"/>
                </a:cxn>
              </a:cxnLst>
              <a:rect l="l" t="t" r="r" b="b"/>
              <a:pathLst>
                <a:path w="2857500" h="990296">
                  <a:moveTo>
                    <a:pt x="0" y="982980"/>
                  </a:moveTo>
                  <a:cubicBezTo>
                    <a:pt x="127635" y="996315"/>
                    <a:pt x="255270" y="1009650"/>
                    <a:pt x="731520" y="845820"/>
                  </a:cubicBezTo>
                  <a:cubicBezTo>
                    <a:pt x="1207770" y="681990"/>
                    <a:pt x="2032635" y="340995"/>
                    <a:pt x="285750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a:off x="1609888" y="3038970"/>
              <a:ext cx="2857500" cy="869320"/>
            </a:xfrm>
            <a:custGeom>
              <a:avLst/>
              <a:gdLst>
                <a:gd name="connsiteX0" fmla="*/ 0 w 2857500"/>
                <a:gd name="connsiteY0" fmla="*/ 982980 h 990296"/>
                <a:gd name="connsiteX1" fmla="*/ 731520 w 2857500"/>
                <a:gd name="connsiteY1" fmla="*/ 845820 h 990296"/>
                <a:gd name="connsiteX2" fmla="*/ 2857500 w 2857500"/>
                <a:gd name="connsiteY2" fmla="*/ 0 h 990296"/>
              </a:gdLst>
              <a:ahLst/>
              <a:cxnLst>
                <a:cxn ang="0">
                  <a:pos x="connsiteX0" y="connsiteY0"/>
                </a:cxn>
                <a:cxn ang="0">
                  <a:pos x="connsiteX1" y="connsiteY1"/>
                </a:cxn>
                <a:cxn ang="0">
                  <a:pos x="connsiteX2" y="connsiteY2"/>
                </a:cxn>
              </a:cxnLst>
              <a:rect l="l" t="t" r="r" b="b"/>
              <a:pathLst>
                <a:path w="2857500" h="990296">
                  <a:moveTo>
                    <a:pt x="0" y="982980"/>
                  </a:moveTo>
                  <a:cubicBezTo>
                    <a:pt x="127635" y="996315"/>
                    <a:pt x="255270" y="1009650"/>
                    <a:pt x="731520" y="845820"/>
                  </a:cubicBezTo>
                  <a:cubicBezTo>
                    <a:pt x="1207770" y="681990"/>
                    <a:pt x="2032635" y="340995"/>
                    <a:pt x="285750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680710" y="2089340"/>
            <a:ext cx="126680" cy="473120"/>
            <a:chOff x="5680710" y="2089340"/>
            <a:chExt cx="126680" cy="473120"/>
          </a:xfrm>
        </p:grpSpPr>
        <p:cxnSp>
          <p:nvCxnSpPr>
            <p:cNvPr id="9" name="Straight Connector 8"/>
            <p:cNvCxnSpPr/>
            <p:nvPr/>
          </p:nvCxnSpPr>
          <p:spPr>
            <a:xfrm>
              <a:off x="5738810" y="2089340"/>
              <a:ext cx="0" cy="39925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680710" y="2427472"/>
              <a:ext cx="126680" cy="1349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6346939" y="2057955"/>
            <a:ext cx="126680" cy="473120"/>
            <a:chOff x="5680710" y="2089340"/>
            <a:chExt cx="126680" cy="473120"/>
          </a:xfrm>
        </p:grpSpPr>
        <p:cxnSp>
          <p:nvCxnSpPr>
            <p:cNvPr id="140" name="Straight Connector 139"/>
            <p:cNvCxnSpPr/>
            <p:nvPr/>
          </p:nvCxnSpPr>
          <p:spPr>
            <a:xfrm>
              <a:off x="5738810" y="2089340"/>
              <a:ext cx="0" cy="39925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5680710" y="2427472"/>
              <a:ext cx="126680" cy="1349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88720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wipe(down)">
                                      <p:cBhvr>
                                        <p:cTn id="12" dur="5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526E-6 L 0.00052 0.07445 " pathEditMode="relative" rAng="0" ptsTypes="AA">
                                      <p:cBhvr>
                                        <p:cTn id="70" dur="2000" fill="hold"/>
                                        <p:tgtEl>
                                          <p:spTgt spid="71"/>
                                        </p:tgtEl>
                                        <p:attrNameLst>
                                          <p:attrName>ppt_x</p:attrName>
                                          <p:attrName>ppt_y</p:attrName>
                                        </p:attrNameLst>
                                      </p:cBhvr>
                                      <p:rCtr x="17" y="3723"/>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05556E-6 -1.44509E-6 L -0.00018 -0.08023 " pathEditMode="relative" rAng="0" ptsTypes="AA">
                                      <p:cBhvr>
                                        <p:cTn id="74" dur="2000" fill="hold"/>
                                        <p:tgtEl>
                                          <p:spTgt spid="102"/>
                                        </p:tgtEl>
                                        <p:attrNameLst>
                                          <p:attrName>ppt_x</p:attrName>
                                          <p:attrName>ppt_y</p:attrName>
                                        </p:attrNameLst>
                                      </p:cBhvr>
                                      <p:rCtr x="-17" y="-4023"/>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9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9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36" grpId="0" animBg="1"/>
      <p:bldP spid="93" grpId="0" animBg="1"/>
      <p:bldP spid="22" grpId="0" animBg="1"/>
      <p:bldP spid="23" grpId="0" animBg="1"/>
      <p:bldP spid="167" grpId="0" animBg="1"/>
      <p:bldP spid="166" grpId="0" animBg="1"/>
      <p:bldP spid="137" grpId="0"/>
      <p:bldP spid="2" grpId="0" animBg="1"/>
      <p:bldP spid="96" grpId="0" animBg="1"/>
      <p:bldP spid="9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gerry\Desktop\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838201"/>
            <a:ext cx="7264400" cy="583882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8045967" y="609600"/>
            <a:ext cx="622992" cy="6248400"/>
            <a:chOff x="6034478" y="609600"/>
            <a:chExt cx="467244" cy="6248400"/>
          </a:xfrm>
        </p:grpSpPr>
        <p:grpSp>
          <p:nvGrpSpPr>
            <p:cNvPr id="12" name="Group 11"/>
            <p:cNvGrpSpPr/>
            <p:nvPr/>
          </p:nvGrpSpPr>
          <p:grpSpPr>
            <a:xfrm>
              <a:off x="6186878" y="1143000"/>
              <a:ext cx="314844" cy="5715000"/>
              <a:chOff x="7467600" y="1143000"/>
              <a:chExt cx="314844" cy="5715000"/>
            </a:xfrm>
          </p:grpSpPr>
          <p:sp>
            <p:nvSpPr>
              <p:cNvPr id="28" name="Freeform 27"/>
              <p:cNvSpPr/>
              <p:nvPr/>
            </p:nvSpPr>
            <p:spPr>
              <a:xfrm>
                <a:off x="7587522" y="1379095"/>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29" name="Freeform 28"/>
              <p:cNvSpPr/>
              <p:nvPr/>
            </p:nvSpPr>
            <p:spPr>
              <a:xfrm flipH="1">
                <a:off x="7467600" y="1786325"/>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1" name="Freeform 30"/>
              <p:cNvSpPr/>
              <p:nvPr/>
            </p:nvSpPr>
            <p:spPr>
              <a:xfrm>
                <a:off x="7587522" y="19886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2" name="Freeform 31"/>
              <p:cNvSpPr/>
              <p:nvPr/>
            </p:nvSpPr>
            <p:spPr>
              <a:xfrm flipH="1">
                <a:off x="7467600" y="23959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3" name="Freeform 32"/>
              <p:cNvSpPr/>
              <p:nvPr/>
            </p:nvSpPr>
            <p:spPr>
              <a:xfrm>
                <a:off x="7587522" y="2598301"/>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4" name="Freeform 33"/>
              <p:cNvSpPr/>
              <p:nvPr/>
            </p:nvSpPr>
            <p:spPr>
              <a:xfrm flipH="1">
                <a:off x="7467600" y="3005531"/>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5" name="Freeform 34"/>
              <p:cNvSpPr/>
              <p:nvPr/>
            </p:nvSpPr>
            <p:spPr>
              <a:xfrm>
                <a:off x="7587522" y="3207904"/>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6" name="Freeform 35"/>
              <p:cNvSpPr/>
              <p:nvPr/>
            </p:nvSpPr>
            <p:spPr>
              <a:xfrm flipH="1">
                <a:off x="7467600" y="3615134"/>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8" name="Freeform 37"/>
              <p:cNvSpPr/>
              <p:nvPr/>
            </p:nvSpPr>
            <p:spPr>
              <a:xfrm>
                <a:off x="7587522" y="3817507"/>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39" name="Freeform 38"/>
              <p:cNvSpPr/>
              <p:nvPr/>
            </p:nvSpPr>
            <p:spPr>
              <a:xfrm flipH="1">
                <a:off x="7467600" y="4224737"/>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0" name="Freeform 39"/>
              <p:cNvSpPr/>
              <p:nvPr/>
            </p:nvSpPr>
            <p:spPr>
              <a:xfrm>
                <a:off x="7587522" y="4427110"/>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1" name="Freeform 40"/>
              <p:cNvSpPr/>
              <p:nvPr/>
            </p:nvSpPr>
            <p:spPr>
              <a:xfrm flipH="1">
                <a:off x="7467600" y="4834340"/>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2" name="Freeform 41"/>
              <p:cNvSpPr/>
              <p:nvPr/>
            </p:nvSpPr>
            <p:spPr>
              <a:xfrm>
                <a:off x="7587522" y="5036713"/>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3" name="Freeform 42"/>
              <p:cNvSpPr/>
              <p:nvPr/>
            </p:nvSpPr>
            <p:spPr>
              <a:xfrm flipH="1">
                <a:off x="7467600" y="5443943"/>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4" name="Freeform 43"/>
              <p:cNvSpPr/>
              <p:nvPr/>
            </p:nvSpPr>
            <p:spPr>
              <a:xfrm>
                <a:off x="7587522" y="5646316"/>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46" name="Freeform 45"/>
              <p:cNvSpPr/>
              <p:nvPr/>
            </p:nvSpPr>
            <p:spPr>
              <a:xfrm flipH="1">
                <a:off x="7467600" y="6053546"/>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30" name="Straight Connector 29"/>
              <p:cNvCxnSpPr/>
              <p:nvPr/>
            </p:nvCxnSpPr>
            <p:spPr bwMode="auto">
              <a:xfrm>
                <a:off x="7605010" y="11430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65" name="Freeform 64"/>
              <p:cNvSpPr/>
              <p:nvPr/>
            </p:nvSpPr>
            <p:spPr>
              <a:xfrm>
                <a:off x="7587522" y="62558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66" name="Freeform 65"/>
              <p:cNvSpPr/>
              <p:nvPr/>
            </p:nvSpPr>
            <p:spPr>
              <a:xfrm flipH="1">
                <a:off x="7467600" y="66631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67" name="Straight Connector 66"/>
              <p:cNvCxnSpPr/>
              <p:nvPr/>
            </p:nvCxnSpPr>
            <p:spPr bwMode="auto">
              <a:xfrm>
                <a:off x="7605010" y="12954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grpSp>
        <p:sp>
          <p:nvSpPr>
            <p:cNvPr id="10" name="TextBox 9"/>
            <p:cNvSpPr txBox="1"/>
            <p:nvPr/>
          </p:nvSpPr>
          <p:spPr>
            <a:xfrm>
              <a:off x="6034478" y="609600"/>
              <a:ext cx="415258" cy="400110"/>
            </a:xfrm>
            <a:prstGeom prst="rect">
              <a:avLst/>
            </a:prstGeom>
            <a:noFill/>
          </p:spPr>
          <p:txBody>
            <a:bodyPr wrap="none" rtlCol="0">
              <a:spAutoFit/>
            </a:bodyPr>
            <a:lstStyle/>
            <a:p>
              <a:r>
                <a:rPr lang="en-US" sz="2000" dirty="0" err="1"/>
                <a:t>obs</a:t>
              </a:r>
              <a:endParaRPr lang="en-US" sz="2000" dirty="0"/>
            </a:p>
          </p:txBody>
        </p:sp>
      </p:grpSp>
      <p:grpSp>
        <p:nvGrpSpPr>
          <p:cNvPr id="71" name="Group 70"/>
          <p:cNvGrpSpPr/>
          <p:nvPr/>
        </p:nvGrpSpPr>
        <p:grpSpPr>
          <a:xfrm>
            <a:off x="9130608" y="342442"/>
            <a:ext cx="419792" cy="6811770"/>
            <a:chOff x="7467600" y="46230"/>
            <a:chExt cx="314844" cy="6811770"/>
          </a:xfrm>
        </p:grpSpPr>
        <p:sp>
          <p:nvSpPr>
            <p:cNvPr id="72" name="Freeform 71"/>
            <p:cNvSpPr/>
            <p:nvPr/>
          </p:nvSpPr>
          <p:spPr>
            <a:xfrm>
              <a:off x="7587522" y="1379095"/>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3" name="Freeform 72"/>
            <p:cNvSpPr/>
            <p:nvPr/>
          </p:nvSpPr>
          <p:spPr>
            <a:xfrm flipH="1">
              <a:off x="7467600" y="1786325"/>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4" name="Freeform 73"/>
            <p:cNvSpPr/>
            <p:nvPr/>
          </p:nvSpPr>
          <p:spPr>
            <a:xfrm>
              <a:off x="7587522" y="19886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5" name="Freeform 74"/>
            <p:cNvSpPr/>
            <p:nvPr/>
          </p:nvSpPr>
          <p:spPr>
            <a:xfrm flipH="1">
              <a:off x="7467600" y="23959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6" name="Freeform 75"/>
            <p:cNvSpPr/>
            <p:nvPr/>
          </p:nvSpPr>
          <p:spPr>
            <a:xfrm>
              <a:off x="7587522" y="2598301"/>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7" name="Freeform 76"/>
            <p:cNvSpPr/>
            <p:nvPr/>
          </p:nvSpPr>
          <p:spPr>
            <a:xfrm flipH="1">
              <a:off x="7467600" y="3005531"/>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8" name="Freeform 77"/>
            <p:cNvSpPr/>
            <p:nvPr/>
          </p:nvSpPr>
          <p:spPr>
            <a:xfrm>
              <a:off x="7587522" y="3207904"/>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79" name="Freeform 78"/>
            <p:cNvSpPr/>
            <p:nvPr/>
          </p:nvSpPr>
          <p:spPr>
            <a:xfrm flipH="1">
              <a:off x="7467600" y="3615134"/>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0" name="Freeform 79"/>
            <p:cNvSpPr/>
            <p:nvPr/>
          </p:nvSpPr>
          <p:spPr>
            <a:xfrm>
              <a:off x="7587522" y="3817507"/>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1" name="Freeform 80"/>
            <p:cNvSpPr/>
            <p:nvPr/>
          </p:nvSpPr>
          <p:spPr>
            <a:xfrm flipH="1">
              <a:off x="7467600" y="4224737"/>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2" name="Freeform 81"/>
            <p:cNvSpPr/>
            <p:nvPr/>
          </p:nvSpPr>
          <p:spPr>
            <a:xfrm>
              <a:off x="7587522" y="4427110"/>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3" name="Freeform 82"/>
            <p:cNvSpPr/>
            <p:nvPr/>
          </p:nvSpPr>
          <p:spPr>
            <a:xfrm flipH="1">
              <a:off x="7467600" y="4834340"/>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4" name="Freeform 83"/>
            <p:cNvSpPr/>
            <p:nvPr/>
          </p:nvSpPr>
          <p:spPr>
            <a:xfrm>
              <a:off x="7587522" y="5036713"/>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5" name="Freeform 84"/>
            <p:cNvSpPr/>
            <p:nvPr/>
          </p:nvSpPr>
          <p:spPr>
            <a:xfrm flipH="1">
              <a:off x="7467600" y="5443943"/>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6" name="Freeform 85"/>
            <p:cNvSpPr/>
            <p:nvPr/>
          </p:nvSpPr>
          <p:spPr>
            <a:xfrm>
              <a:off x="7587522" y="5646316"/>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87" name="Freeform 86"/>
            <p:cNvSpPr/>
            <p:nvPr/>
          </p:nvSpPr>
          <p:spPr>
            <a:xfrm flipH="1">
              <a:off x="7467600" y="6053546"/>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88" name="Straight Connector 87"/>
            <p:cNvCxnSpPr/>
            <p:nvPr/>
          </p:nvCxnSpPr>
          <p:spPr bwMode="auto">
            <a:xfrm>
              <a:off x="7605010" y="11430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89" name="Freeform 88"/>
            <p:cNvSpPr/>
            <p:nvPr/>
          </p:nvSpPr>
          <p:spPr>
            <a:xfrm>
              <a:off x="7587522" y="62558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90" name="Freeform 89"/>
            <p:cNvSpPr/>
            <p:nvPr/>
          </p:nvSpPr>
          <p:spPr>
            <a:xfrm flipH="1">
              <a:off x="7467600" y="66631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91" name="Straight Connector 90"/>
            <p:cNvCxnSpPr/>
            <p:nvPr/>
          </p:nvCxnSpPr>
          <p:spPr bwMode="auto">
            <a:xfrm>
              <a:off x="7605010" y="12954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92" name="Straight Connector 91"/>
            <p:cNvCxnSpPr/>
            <p:nvPr/>
          </p:nvCxnSpPr>
          <p:spPr bwMode="auto">
            <a:xfrm>
              <a:off x="7600064" y="82321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25" name="Straight Connector 124"/>
            <p:cNvCxnSpPr/>
            <p:nvPr/>
          </p:nvCxnSpPr>
          <p:spPr bwMode="auto">
            <a:xfrm>
              <a:off x="7600064" y="4623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grpSp>
      <p:grpSp>
        <p:nvGrpSpPr>
          <p:cNvPr id="20" name="Group 19"/>
          <p:cNvGrpSpPr/>
          <p:nvPr/>
        </p:nvGrpSpPr>
        <p:grpSpPr>
          <a:xfrm>
            <a:off x="8760904" y="609600"/>
            <a:ext cx="756939" cy="3167499"/>
            <a:chOff x="6570677" y="609600"/>
            <a:chExt cx="567704" cy="3167499"/>
          </a:xfrm>
        </p:grpSpPr>
        <p:sp>
          <p:nvSpPr>
            <p:cNvPr id="18" name="TextBox 17"/>
            <p:cNvSpPr txBox="1"/>
            <p:nvPr/>
          </p:nvSpPr>
          <p:spPr>
            <a:xfrm>
              <a:off x="6570677" y="3407767"/>
              <a:ext cx="191398" cy="369332"/>
            </a:xfrm>
            <a:prstGeom prst="rect">
              <a:avLst/>
            </a:prstGeom>
            <a:noFill/>
          </p:spPr>
          <p:txBody>
            <a:bodyPr wrap="none" rtlCol="0">
              <a:spAutoFit/>
            </a:bodyPr>
            <a:lstStyle/>
            <a:p>
              <a:r>
                <a:rPr lang="en-US" dirty="0"/>
                <a:t>-</a:t>
              </a:r>
            </a:p>
          </p:txBody>
        </p:sp>
        <p:sp>
          <p:nvSpPr>
            <p:cNvPr id="69" name="TextBox 68"/>
            <p:cNvSpPr txBox="1"/>
            <p:nvPr/>
          </p:nvSpPr>
          <p:spPr>
            <a:xfrm>
              <a:off x="6636945" y="609600"/>
              <a:ext cx="501436" cy="400110"/>
            </a:xfrm>
            <a:prstGeom prst="rect">
              <a:avLst/>
            </a:prstGeom>
            <a:noFill/>
          </p:spPr>
          <p:txBody>
            <a:bodyPr wrap="none" rtlCol="0">
              <a:spAutoFit/>
            </a:bodyPr>
            <a:lstStyle/>
            <a:p>
              <a:r>
                <a:rPr lang="en-US" sz="2000" dirty="0" err="1"/>
                <a:t>pred</a:t>
              </a:r>
              <a:endParaRPr lang="en-US" sz="2000" dirty="0"/>
            </a:p>
          </p:txBody>
        </p:sp>
      </p:grpSp>
      <p:sp>
        <p:nvSpPr>
          <p:cNvPr id="99" name="TextBox 98"/>
          <p:cNvSpPr txBox="1"/>
          <p:nvPr/>
        </p:nvSpPr>
        <p:spPr>
          <a:xfrm>
            <a:off x="9784880" y="3397771"/>
            <a:ext cx="300082" cy="369332"/>
          </a:xfrm>
          <a:prstGeom prst="rect">
            <a:avLst/>
          </a:prstGeom>
          <a:noFill/>
        </p:spPr>
        <p:txBody>
          <a:bodyPr wrap="none" rtlCol="0">
            <a:spAutoFit/>
          </a:bodyPr>
          <a:lstStyle/>
          <a:p>
            <a:r>
              <a:rPr lang="en-US" dirty="0"/>
              <a:t>=</a:t>
            </a:r>
          </a:p>
        </p:txBody>
      </p:sp>
      <p:grpSp>
        <p:nvGrpSpPr>
          <p:cNvPr id="102" name="Group 101"/>
          <p:cNvGrpSpPr/>
          <p:nvPr/>
        </p:nvGrpSpPr>
        <p:grpSpPr>
          <a:xfrm>
            <a:off x="10857808" y="874428"/>
            <a:ext cx="466563" cy="7431372"/>
            <a:chOff x="7467600" y="823210"/>
            <a:chExt cx="349922" cy="7431372"/>
          </a:xfrm>
        </p:grpSpPr>
        <p:sp>
          <p:nvSpPr>
            <p:cNvPr id="103" name="Freeform 102"/>
            <p:cNvSpPr/>
            <p:nvPr/>
          </p:nvSpPr>
          <p:spPr>
            <a:xfrm>
              <a:off x="7587522" y="1379095"/>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4" name="Freeform 103"/>
            <p:cNvSpPr/>
            <p:nvPr/>
          </p:nvSpPr>
          <p:spPr>
            <a:xfrm flipH="1">
              <a:off x="7467600" y="1786325"/>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5" name="Freeform 104"/>
            <p:cNvSpPr/>
            <p:nvPr/>
          </p:nvSpPr>
          <p:spPr>
            <a:xfrm>
              <a:off x="7587522" y="19886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6" name="Freeform 105"/>
            <p:cNvSpPr/>
            <p:nvPr/>
          </p:nvSpPr>
          <p:spPr>
            <a:xfrm flipH="1">
              <a:off x="7467600" y="23959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7" name="Freeform 106"/>
            <p:cNvSpPr/>
            <p:nvPr/>
          </p:nvSpPr>
          <p:spPr>
            <a:xfrm>
              <a:off x="7587522" y="2598301"/>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8" name="Freeform 107"/>
            <p:cNvSpPr/>
            <p:nvPr/>
          </p:nvSpPr>
          <p:spPr>
            <a:xfrm flipH="1">
              <a:off x="7467600" y="3005531"/>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09" name="Freeform 108"/>
            <p:cNvSpPr/>
            <p:nvPr/>
          </p:nvSpPr>
          <p:spPr>
            <a:xfrm>
              <a:off x="7587522" y="3207904"/>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0" name="Freeform 109"/>
            <p:cNvSpPr/>
            <p:nvPr/>
          </p:nvSpPr>
          <p:spPr>
            <a:xfrm flipH="1">
              <a:off x="7467600" y="3615134"/>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1" name="Freeform 110"/>
            <p:cNvSpPr/>
            <p:nvPr/>
          </p:nvSpPr>
          <p:spPr>
            <a:xfrm>
              <a:off x="7587522" y="3817507"/>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2" name="Freeform 111"/>
            <p:cNvSpPr/>
            <p:nvPr/>
          </p:nvSpPr>
          <p:spPr>
            <a:xfrm flipH="1">
              <a:off x="7467600" y="4224737"/>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3" name="Freeform 112"/>
            <p:cNvSpPr/>
            <p:nvPr/>
          </p:nvSpPr>
          <p:spPr>
            <a:xfrm>
              <a:off x="7587522" y="4427110"/>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4" name="Freeform 113"/>
            <p:cNvSpPr/>
            <p:nvPr/>
          </p:nvSpPr>
          <p:spPr>
            <a:xfrm flipH="1">
              <a:off x="7467600" y="4834340"/>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5" name="Freeform 114"/>
            <p:cNvSpPr/>
            <p:nvPr/>
          </p:nvSpPr>
          <p:spPr>
            <a:xfrm>
              <a:off x="7587522" y="5036713"/>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6" name="Freeform 115"/>
            <p:cNvSpPr/>
            <p:nvPr/>
          </p:nvSpPr>
          <p:spPr>
            <a:xfrm flipH="1">
              <a:off x="7467600" y="5443943"/>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7" name="Freeform 116"/>
            <p:cNvSpPr/>
            <p:nvPr/>
          </p:nvSpPr>
          <p:spPr>
            <a:xfrm>
              <a:off x="7587522" y="5646316"/>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18" name="Freeform 117"/>
            <p:cNvSpPr/>
            <p:nvPr/>
          </p:nvSpPr>
          <p:spPr>
            <a:xfrm flipH="1">
              <a:off x="7467600" y="6053546"/>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119" name="Straight Connector 118"/>
            <p:cNvCxnSpPr/>
            <p:nvPr/>
          </p:nvCxnSpPr>
          <p:spPr bwMode="auto">
            <a:xfrm>
              <a:off x="7605010" y="11430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120" name="Freeform 119"/>
            <p:cNvSpPr/>
            <p:nvPr/>
          </p:nvSpPr>
          <p:spPr>
            <a:xfrm>
              <a:off x="7587522" y="625589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21" name="Freeform 120"/>
            <p:cNvSpPr/>
            <p:nvPr/>
          </p:nvSpPr>
          <p:spPr>
            <a:xfrm flipH="1">
              <a:off x="7467600" y="66631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cxnSp>
          <p:nvCxnSpPr>
            <p:cNvPr id="122" name="Straight Connector 121"/>
            <p:cNvCxnSpPr/>
            <p:nvPr/>
          </p:nvCxnSpPr>
          <p:spPr bwMode="auto">
            <a:xfrm>
              <a:off x="7605010" y="129540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23" name="Straight Connector 122"/>
            <p:cNvCxnSpPr/>
            <p:nvPr/>
          </p:nvCxnSpPr>
          <p:spPr bwMode="auto">
            <a:xfrm>
              <a:off x="7600064" y="823210"/>
              <a:ext cx="0" cy="5534025"/>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124" name="Freeform 123"/>
            <p:cNvSpPr/>
            <p:nvPr/>
          </p:nvSpPr>
          <p:spPr>
            <a:xfrm>
              <a:off x="7602512" y="679803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32" name="Freeform 131"/>
            <p:cNvSpPr/>
            <p:nvPr/>
          </p:nvSpPr>
          <p:spPr>
            <a:xfrm flipH="1">
              <a:off x="7477644" y="71965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33" name="Freeform 132"/>
            <p:cNvSpPr/>
            <p:nvPr/>
          </p:nvSpPr>
          <p:spPr>
            <a:xfrm>
              <a:off x="7612556" y="733143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34" name="Freeform 133"/>
            <p:cNvSpPr/>
            <p:nvPr/>
          </p:nvSpPr>
          <p:spPr>
            <a:xfrm flipH="1">
              <a:off x="7487688" y="7729928"/>
              <a:ext cx="137410" cy="194872"/>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sp>
          <p:nvSpPr>
            <p:cNvPr id="135" name="Freeform 134"/>
            <p:cNvSpPr/>
            <p:nvPr/>
          </p:nvSpPr>
          <p:spPr>
            <a:xfrm>
              <a:off x="7622600" y="7864838"/>
              <a:ext cx="194922" cy="389744"/>
            </a:xfrm>
            <a:custGeom>
              <a:avLst/>
              <a:gdLst>
                <a:gd name="connsiteX0" fmla="*/ 0 w 194922"/>
                <a:gd name="connsiteY0" fmla="*/ 0 h 389744"/>
                <a:gd name="connsiteX1" fmla="*/ 194872 w 194922"/>
                <a:gd name="connsiteY1" fmla="*/ 164892 h 389744"/>
                <a:gd name="connsiteX2" fmla="*/ 14990 w 194922"/>
                <a:gd name="connsiteY2" fmla="*/ 389744 h 389744"/>
              </a:gdLst>
              <a:ahLst/>
              <a:cxnLst>
                <a:cxn ang="0">
                  <a:pos x="connsiteX0" y="connsiteY0"/>
                </a:cxn>
                <a:cxn ang="0">
                  <a:pos x="connsiteX1" y="connsiteY1"/>
                </a:cxn>
                <a:cxn ang="0">
                  <a:pos x="connsiteX2" y="connsiteY2"/>
                </a:cxn>
              </a:cxnLst>
              <a:rect l="l" t="t" r="r" b="b"/>
              <a:pathLst>
                <a:path w="194922" h="389744">
                  <a:moveTo>
                    <a:pt x="0" y="0"/>
                  </a:moveTo>
                  <a:cubicBezTo>
                    <a:pt x="96187" y="49967"/>
                    <a:pt x="192374" y="99935"/>
                    <a:pt x="194872" y="164892"/>
                  </a:cubicBezTo>
                  <a:cubicBezTo>
                    <a:pt x="197370" y="229849"/>
                    <a:pt x="106180" y="309796"/>
                    <a:pt x="14990" y="389744"/>
                  </a:cubicBezTo>
                </a:path>
              </a:pathLst>
            </a:custGeom>
            <a:solidFill>
              <a:schemeClr val="tx1"/>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pitchFamily="18" charset="0"/>
              </a:endParaRPr>
            </a:p>
          </p:txBody>
        </p:sp>
      </p:grpSp>
      <p:sp>
        <p:nvSpPr>
          <p:cNvPr id="127" name="TextBox 126"/>
          <p:cNvSpPr txBox="1"/>
          <p:nvPr/>
        </p:nvSpPr>
        <p:spPr>
          <a:xfrm>
            <a:off x="8859188" y="609600"/>
            <a:ext cx="668581" cy="400110"/>
          </a:xfrm>
          <a:prstGeom prst="rect">
            <a:avLst/>
          </a:prstGeom>
          <a:noFill/>
        </p:spPr>
        <p:txBody>
          <a:bodyPr wrap="none" rtlCol="0">
            <a:spAutoFit/>
          </a:bodyPr>
          <a:lstStyle/>
          <a:p>
            <a:r>
              <a:rPr lang="en-US" sz="2000" dirty="0" err="1"/>
              <a:t>pred</a:t>
            </a:r>
            <a:endParaRPr lang="en-US" sz="2000" dirty="0"/>
          </a:p>
        </p:txBody>
      </p:sp>
      <p:sp>
        <p:nvSpPr>
          <p:cNvPr id="136" name="TextBox 135"/>
          <p:cNvSpPr txBox="1"/>
          <p:nvPr/>
        </p:nvSpPr>
        <p:spPr>
          <a:xfrm>
            <a:off x="10484927" y="593175"/>
            <a:ext cx="772199" cy="400110"/>
          </a:xfrm>
          <a:prstGeom prst="rect">
            <a:avLst/>
          </a:prstGeom>
          <a:noFill/>
        </p:spPr>
        <p:txBody>
          <a:bodyPr wrap="none" rtlCol="0">
            <a:spAutoFit/>
          </a:bodyPr>
          <a:lstStyle/>
          <a:p>
            <a:r>
              <a:rPr lang="en-US" sz="2000" dirty="0"/>
              <a:t>misfit</a:t>
            </a:r>
          </a:p>
        </p:txBody>
      </p:sp>
      <p:pic>
        <p:nvPicPr>
          <p:cNvPr id="2050" name="Picture 2" descr="C:\Users\gerry\Desktop\Fig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57" y="838200"/>
            <a:ext cx="7301043" cy="58074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ry\Desktop\Fi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91" y="894263"/>
            <a:ext cx="7233309" cy="575918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ry\Desktop\Figure2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 y="793230"/>
            <a:ext cx="7264400" cy="588379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gerry\Desktop\Fig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027" y="809655"/>
            <a:ext cx="8623994" cy="7318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3964" y="0"/>
            <a:ext cx="3923607" cy="1194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197" name="Rectangle 5"/>
          <p:cNvSpPr>
            <a:spLocks noChangeArrowheads="1"/>
          </p:cNvSpPr>
          <p:nvPr/>
        </p:nvSpPr>
        <p:spPr bwMode="auto">
          <a:xfrm>
            <a:off x="-812800" y="-838200"/>
            <a:ext cx="13055600" cy="2286000"/>
          </a:xfrm>
          <a:prstGeom prst="rect">
            <a:avLst/>
          </a:prstGeom>
          <a:noFill/>
          <a:ln w="12700">
            <a:noFill/>
            <a:miter lim="800000"/>
            <a:headEnd/>
            <a:tailEnd/>
          </a:ln>
          <a:effectLst/>
        </p:spPr>
        <p:txBody>
          <a:bodyPr lIns="90488" tIns="44450" rIns="90488" bIns="44450" anchor="ctr"/>
          <a:lstStyle/>
          <a:p>
            <a:pPr algn="ctr">
              <a:defRPr/>
            </a:pPr>
            <a:r>
              <a:rPr lang="en-US" sz="6000" dirty="0" err="1">
                <a:latin typeface="Times New Roman"/>
              </a:rPr>
              <a:t>Soln</a:t>
            </a:r>
            <a:r>
              <a:rPr lang="en-US" sz="6000" dirty="0">
                <a:latin typeface="Times New Roman"/>
              </a:rPr>
              <a:t>: </a:t>
            </a:r>
            <a:r>
              <a:rPr lang="en-US" sz="6000" dirty="0" err="1">
                <a:latin typeface="Times New Roman"/>
              </a:rPr>
              <a:t>Multiscale</a:t>
            </a:r>
            <a:r>
              <a:rPr lang="en-US" sz="6000" dirty="0">
                <a:latin typeface="Times New Roman"/>
              </a:rPr>
              <a:t> X &amp; T.</a:t>
            </a:r>
          </a:p>
        </p:txBody>
      </p:sp>
      <p:sp>
        <p:nvSpPr>
          <p:cNvPr id="3" name="Rectangle 2"/>
          <p:cNvSpPr/>
          <p:nvPr/>
        </p:nvSpPr>
        <p:spPr>
          <a:xfrm>
            <a:off x="0" y="3407767"/>
            <a:ext cx="4039985" cy="2429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039985" y="3512704"/>
            <a:ext cx="4039985" cy="2429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24349" y="5813204"/>
            <a:ext cx="8385985" cy="2429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9375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p:cNvGrpSpPr/>
          <p:nvPr/>
        </p:nvGrpSpPr>
        <p:grpSpPr>
          <a:xfrm>
            <a:off x="8760904" y="609600"/>
            <a:ext cx="756939" cy="3167499"/>
            <a:chOff x="6570677" y="609600"/>
            <a:chExt cx="567704" cy="3167499"/>
          </a:xfrm>
        </p:grpSpPr>
        <p:sp>
          <p:nvSpPr>
            <p:cNvPr id="18" name="TextBox 17"/>
            <p:cNvSpPr txBox="1"/>
            <p:nvPr/>
          </p:nvSpPr>
          <p:spPr>
            <a:xfrm>
              <a:off x="6570677" y="3407767"/>
              <a:ext cx="191398" cy="369332"/>
            </a:xfrm>
            <a:prstGeom prst="rect">
              <a:avLst/>
            </a:prstGeom>
            <a:noFill/>
          </p:spPr>
          <p:txBody>
            <a:bodyPr wrap="none" rtlCol="0">
              <a:spAutoFit/>
            </a:bodyPr>
            <a:lstStyle/>
            <a:p>
              <a:r>
                <a:rPr lang="en-US" dirty="0"/>
                <a:t>-</a:t>
              </a:r>
            </a:p>
          </p:txBody>
        </p:sp>
        <p:sp>
          <p:nvSpPr>
            <p:cNvPr id="69" name="TextBox 68"/>
            <p:cNvSpPr txBox="1"/>
            <p:nvPr/>
          </p:nvSpPr>
          <p:spPr>
            <a:xfrm>
              <a:off x="6636945" y="609600"/>
              <a:ext cx="501436" cy="400110"/>
            </a:xfrm>
            <a:prstGeom prst="rect">
              <a:avLst/>
            </a:prstGeom>
            <a:noFill/>
          </p:spPr>
          <p:txBody>
            <a:bodyPr wrap="none" rtlCol="0">
              <a:spAutoFit/>
            </a:bodyPr>
            <a:lstStyle/>
            <a:p>
              <a:r>
                <a:rPr lang="en-US" sz="2000" dirty="0" err="1"/>
                <a:t>pred</a:t>
              </a:r>
              <a:endParaRPr lang="en-US" sz="2000" dirty="0"/>
            </a:p>
          </p:txBody>
        </p:sp>
      </p:grpSp>
      <p:sp>
        <p:nvSpPr>
          <p:cNvPr id="127" name="TextBox 126"/>
          <p:cNvSpPr txBox="1"/>
          <p:nvPr/>
        </p:nvSpPr>
        <p:spPr>
          <a:xfrm>
            <a:off x="8859188" y="609600"/>
            <a:ext cx="668581" cy="400110"/>
          </a:xfrm>
          <a:prstGeom prst="rect">
            <a:avLst/>
          </a:prstGeom>
          <a:noFill/>
        </p:spPr>
        <p:txBody>
          <a:bodyPr wrap="none" rtlCol="0">
            <a:spAutoFit/>
          </a:bodyPr>
          <a:lstStyle/>
          <a:p>
            <a:r>
              <a:rPr lang="en-US" sz="2000" dirty="0" err="1"/>
              <a:t>pred</a:t>
            </a:r>
            <a:endParaRPr lang="en-US" sz="2000" dirty="0"/>
          </a:p>
        </p:txBody>
      </p:sp>
      <p:sp>
        <p:nvSpPr>
          <p:cNvPr id="136" name="TextBox 135"/>
          <p:cNvSpPr txBox="1"/>
          <p:nvPr/>
        </p:nvSpPr>
        <p:spPr>
          <a:xfrm>
            <a:off x="10484927" y="593175"/>
            <a:ext cx="772199" cy="400110"/>
          </a:xfrm>
          <a:prstGeom prst="rect">
            <a:avLst/>
          </a:prstGeom>
          <a:noFill/>
        </p:spPr>
        <p:txBody>
          <a:bodyPr wrap="none" rtlCol="0">
            <a:spAutoFit/>
          </a:bodyPr>
          <a:lstStyle/>
          <a:p>
            <a:r>
              <a:rPr lang="en-US" sz="2000" dirty="0"/>
              <a:t>misfit</a:t>
            </a:r>
          </a:p>
        </p:txBody>
      </p:sp>
      <p:sp>
        <p:nvSpPr>
          <p:cNvPr id="2" name="Rectangle 1"/>
          <p:cNvSpPr/>
          <p:nvPr/>
        </p:nvSpPr>
        <p:spPr>
          <a:xfrm>
            <a:off x="7813964" y="0"/>
            <a:ext cx="3923607" cy="1194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221" y="749783"/>
            <a:ext cx="7047548" cy="568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8197" name="Rectangle 5"/>
          <p:cNvSpPr>
            <a:spLocks noChangeArrowheads="1"/>
          </p:cNvSpPr>
          <p:nvPr/>
        </p:nvSpPr>
        <p:spPr bwMode="auto">
          <a:xfrm>
            <a:off x="-328645" y="-682555"/>
            <a:ext cx="13055600" cy="2286000"/>
          </a:xfrm>
          <a:prstGeom prst="rect">
            <a:avLst/>
          </a:prstGeom>
          <a:noFill/>
          <a:ln w="12700">
            <a:noFill/>
            <a:miter lim="800000"/>
            <a:headEnd/>
            <a:tailEnd/>
          </a:ln>
          <a:effectLst/>
        </p:spPr>
        <p:txBody>
          <a:bodyPr lIns="90488" tIns="44450" rIns="90488" bIns="44450" anchor="ctr"/>
          <a:lstStyle/>
          <a:p>
            <a:pPr algn="ctr">
              <a:defRPr/>
            </a:pPr>
            <a:r>
              <a:rPr lang="en-US" sz="6000" dirty="0">
                <a:latin typeface="Times New Roman"/>
              </a:rPr>
              <a:t>Max Pooling = </a:t>
            </a:r>
            <a:r>
              <a:rPr lang="en-US" sz="6000" dirty="0" err="1">
                <a:latin typeface="Times New Roman"/>
              </a:rPr>
              <a:t>Multiscaling</a:t>
            </a:r>
            <a:r>
              <a:rPr lang="en-US" sz="6000" dirty="0">
                <a:latin typeface="Times New Roman"/>
              </a:rPr>
              <a: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4278" y="1293231"/>
            <a:ext cx="2444206" cy="160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721" y="1393370"/>
            <a:ext cx="2562499" cy="140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989221" y="3777099"/>
            <a:ext cx="643125" cy="2222648"/>
            <a:chOff x="1989221" y="3777099"/>
            <a:chExt cx="643125" cy="2222648"/>
          </a:xfrm>
        </p:grpSpPr>
        <p:cxnSp>
          <p:nvCxnSpPr>
            <p:cNvPr id="6" name="Straight Arrow Connector 5"/>
            <p:cNvCxnSpPr/>
            <p:nvPr/>
          </p:nvCxnSpPr>
          <p:spPr>
            <a:xfrm>
              <a:off x="2310783" y="3777099"/>
              <a:ext cx="1" cy="22226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89221" y="4740442"/>
              <a:ext cx="643125" cy="369332"/>
            </a:xfrm>
            <a:prstGeom prst="rect">
              <a:avLst/>
            </a:prstGeom>
            <a:solidFill>
              <a:schemeClr val="bg1"/>
            </a:solidFill>
          </p:spPr>
          <p:txBody>
            <a:bodyPr wrap="none" rtlCol="0">
              <a:spAutoFit/>
            </a:bodyPr>
            <a:lstStyle/>
            <a:p>
              <a:r>
                <a:rPr lang="en-US" dirty="0"/>
                <a:t>1 km</a:t>
              </a:r>
            </a:p>
          </p:txBody>
        </p:sp>
      </p:grpSp>
      <p:grpSp>
        <p:nvGrpSpPr>
          <p:cNvPr id="19" name="Group 18"/>
          <p:cNvGrpSpPr/>
          <p:nvPr/>
        </p:nvGrpSpPr>
        <p:grpSpPr>
          <a:xfrm>
            <a:off x="9644818" y="4105962"/>
            <a:ext cx="643125" cy="1252101"/>
            <a:chOff x="1966057" y="3777099"/>
            <a:chExt cx="643125" cy="2222648"/>
          </a:xfrm>
        </p:grpSpPr>
        <p:cxnSp>
          <p:nvCxnSpPr>
            <p:cNvPr id="21" name="Straight Arrow Connector 20"/>
            <p:cNvCxnSpPr/>
            <p:nvPr/>
          </p:nvCxnSpPr>
          <p:spPr>
            <a:xfrm>
              <a:off x="2310783" y="3777099"/>
              <a:ext cx="1" cy="22226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66057" y="4519089"/>
              <a:ext cx="643125" cy="369333"/>
            </a:xfrm>
            <a:prstGeom prst="rect">
              <a:avLst/>
            </a:prstGeom>
            <a:solidFill>
              <a:schemeClr val="bg1"/>
            </a:solidFill>
          </p:spPr>
          <p:txBody>
            <a:bodyPr wrap="none" rtlCol="0">
              <a:spAutoFit/>
            </a:bodyPr>
            <a:lstStyle/>
            <a:p>
              <a:r>
                <a:rPr lang="en-US" dirty="0"/>
                <a:t>1 km</a:t>
              </a:r>
            </a:p>
          </p:txBody>
        </p:sp>
      </p:grpSp>
    </p:spTree>
    <p:extLst>
      <p:ext uri="{BB962C8B-B14F-4D97-AF65-F5344CB8AC3E}">
        <p14:creationId xmlns:p14="http://schemas.microsoft.com/office/powerpoint/2010/main" val="23888985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992" y="-672341"/>
            <a:ext cx="9144000" cy="2387600"/>
          </a:xfrm>
        </p:spPr>
        <p:txBody>
          <a:bodyPr>
            <a:normAutofit/>
          </a:bodyPr>
          <a:lstStyle/>
          <a:p>
            <a:r>
              <a:rPr lang="en-US" sz="9600" dirty="0">
                <a:latin typeface="Times New Roman" panose="02020603050405020304" pitchFamily="18" charset="0"/>
                <a:cs typeface="Times New Roman" panose="02020603050405020304" pitchFamily="18" charset="0"/>
              </a:rPr>
              <a:t>Outline</a:t>
            </a:r>
            <a:endParaRPr lang="en-US" sz="9600" dirty="0">
              <a:latin typeface="Symbol" panose="05050102010706020507" pitchFamily="18" charset="2"/>
              <a:cs typeface="Times New Roman" panose="02020603050405020304" pitchFamily="18" charset="0"/>
            </a:endParaRPr>
          </a:p>
        </p:txBody>
      </p:sp>
      <p:sp>
        <p:nvSpPr>
          <p:cNvPr id="6" name="Title 1"/>
          <p:cNvSpPr txBox="1">
            <a:spLocks/>
          </p:cNvSpPr>
          <p:nvPr/>
        </p:nvSpPr>
        <p:spPr>
          <a:xfrm>
            <a:off x="-942252" y="1624789"/>
            <a:ext cx="1218556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Non-Linear Problem &amp; Partial Solution</a:t>
            </a:r>
            <a:endParaRPr lang="en-US" sz="4400" dirty="0">
              <a:latin typeface="Symbol" panose="05050102010706020507" pitchFamily="18" charset="2"/>
              <a:cs typeface="Times New Roman" panose="02020603050405020304" pitchFamily="18" charset="0"/>
            </a:endParaRPr>
          </a:p>
        </p:txBody>
      </p:sp>
      <p:sp>
        <p:nvSpPr>
          <p:cNvPr id="7" name="Title 1"/>
          <p:cNvSpPr txBox="1">
            <a:spLocks/>
          </p:cNvSpPr>
          <p:nvPr/>
        </p:nvSpPr>
        <p:spPr>
          <a:xfrm>
            <a:off x="0" y="2478337"/>
            <a:ext cx="8828952"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Examples: </a:t>
            </a:r>
            <a:r>
              <a:rPr lang="en-US" sz="4400" dirty="0" err="1">
                <a:latin typeface="Times New Roman" panose="02020603050405020304" pitchFamily="18" charset="0"/>
                <a:cs typeface="Times New Roman" panose="02020603050405020304" pitchFamily="18" charset="0"/>
              </a:rPr>
              <a:t>Rosenbrock</a:t>
            </a:r>
            <a:r>
              <a:rPr lang="en-US" sz="4400" dirty="0">
                <a:latin typeface="Times New Roman" panose="02020603050405020304" pitchFamily="18" charset="0"/>
                <a:cs typeface="Times New Roman" panose="02020603050405020304" pitchFamily="18" charset="0"/>
              </a:rPr>
              <a:t> Function</a:t>
            </a:r>
            <a:endParaRPr lang="en-US" sz="4400" dirty="0">
              <a:latin typeface="Symbol" panose="05050102010706020507" pitchFamily="18" charset="2"/>
              <a:cs typeface="Times New Roman" panose="02020603050405020304" pitchFamily="18" charset="0"/>
            </a:endParaRPr>
          </a:p>
        </p:txBody>
      </p:sp>
      <p:sp>
        <p:nvSpPr>
          <p:cNvPr id="8" name="Title 1"/>
          <p:cNvSpPr txBox="1">
            <a:spLocks/>
          </p:cNvSpPr>
          <p:nvPr/>
        </p:nvSpPr>
        <p:spPr>
          <a:xfrm>
            <a:off x="-1830609" y="315497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Geometrical Meaning of Hessian</a:t>
            </a:r>
            <a:endParaRPr lang="en-US" sz="4400" dirty="0">
              <a:latin typeface="Symbol" panose="05050102010706020507" pitchFamily="18" charset="2"/>
              <a:cs typeface="Times New Roman" panose="02020603050405020304" pitchFamily="18" charset="0"/>
            </a:endParaRPr>
          </a:p>
        </p:txBody>
      </p:sp>
      <p:sp>
        <p:nvSpPr>
          <p:cNvPr id="9" name="Title 1"/>
          <p:cNvSpPr txBox="1">
            <a:spLocks/>
          </p:cNvSpPr>
          <p:nvPr/>
        </p:nvSpPr>
        <p:spPr>
          <a:xfrm>
            <a:off x="-679362" y="4566940"/>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½ Neural Network Diagram</a:t>
            </a:r>
            <a:endParaRPr lang="en-US" sz="4400" dirty="0">
              <a:latin typeface="Symbol" panose="05050102010706020507" pitchFamily="18" charset="2"/>
              <a:cs typeface="Times New Roman" panose="02020603050405020304" pitchFamily="18" charset="0"/>
            </a:endParaRPr>
          </a:p>
        </p:txBody>
      </p:sp>
      <p:sp>
        <p:nvSpPr>
          <p:cNvPr id="14" name="Title 1"/>
          <p:cNvSpPr txBox="1">
            <a:spLocks/>
          </p:cNvSpPr>
          <p:nvPr/>
        </p:nvSpPr>
        <p:spPr>
          <a:xfrm>
            <a:off x="-2746134" y="6045221"/>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Summary</a:t>
            </a:r>
            <a:endParaRPr lang="en-US" sz="4400" dirty="0">
              <a:latin typeface="Symbol" panose="05050102010706020507" pitchFamily="18" charset="2"/>
              <a:cs typeface="Times New Roman" panose="02020603050405020304" pitchFamily="18" charset="0"/>
            </a:endParaRPr>
          </a:p>
        </p:txBody>
      </p:sp>
      <p:sp>
        <p:nvSpPr>
          <p:cNvPr id="15" name="Title 1"/>
          <p:cNvSpPr txBox="1">
            <a:spLocks/>
          </p:cNvSpPr>
          <p:nvPr/>
        </p:nvSpPr>
        <p:spPr>
          <a:xfrm>
            <a:off x="-2428779" y="5302329"/>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Step Length</a:t>
            </a:r>
            <a:endParaRPr lang="en-US" sz="4400" dirty="0">
              <a:latin typeface="Symbol" panose="05050102010706020507" pitchFamily="18" charset="2"/>
              <a:cs typeface="Times New Roman" panose="02020603050405020304" pitchFamily="18" charset="0"/>
            </a:endParaRPr>
          </a:p>
        </p:txBody>
      </p:sp>
      <p:sp>
        <p:nvSpPr>
          <p:cNvPr id="5" name="Rectangle 4"/>
          <p:cNvSpPr/>
          <p:nvPr/>
        </p:nvSpPr>
        <p:spPr>
          <a:xfrm>
            <a:off x="926209" y="4825720"/>
            <a:ext cx="6549011" cy="750518"/>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814714" y="381702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Multi-Scale and Pooling</a:t>
            </a:r>
            <a:endParaRPr lang="en-US" sz="4400" dirty="0">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18112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2"/>
          <a:stretch>
            <a:fillRect/>
          </a:stretch>
        </p:blipFill>
        <p:spPr>
          <a:xfrm>
            <a:off x="678264" y="4227939"/>
            <a:ext cx="5363852" cy="2579339"/>
          </a:xfrm>
          <a:prstGeom prst="rect">
            <a:avLst/>
          </a:prstGeom>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2133" y="-1097683"/>
            <a:ext cx="818763" cy="625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883979" y="-1346197"/>
            <a:ext cx="10651008" cy="2387600"/>
          </a:xfrm>
        </p:spPr>
        <p:txBody>
          <a:bodyPr>
            <a:normAutofit/>
          </a:bodyPr>
          <a:lstStyle/>
          <a:p>
            <a:r>
              <a:rPr lang="en-US" sz="4800" dirty="0">
                <a:latin typeface="Times New Roman" panose="02020603050405020304" pitchFamily="18" charset="0"/>
                <a:cs typeface="Times New Roman" panose="02020603050405020304" pitchFamily="18" charset="0"/>
              </a:rPr>
              <a:t>Neural Network Schematic Diagram</a:t>
            </a:r>
            <a:endParaRPr lang="en-US" sz="4800" dirty="0">
              <a:latin typeface="Symbol" panose="05050102010706020507" pitchFamily="18" charset="2"/>
              <a:cs typeface="Times New Roman" panose="02020603050405020304" pitchFamily="18" charset="0"/>
            </a:endParaRPr>
          </a:p>
        </p:txBody>
      </p:sp>
      <p:grpSp>
        <p:nvGrpSpPr>
          <p:cNvPr id="23" name="Group 22"/>
          <p:cNvGrpSpPr/>
          <p:nvPr/>
        </p:nvGrpSpPr>
        <p:grpSpPr>
          <a:xfrm>
            <a:off x="4115926" y="2464738"/>
            <a:ext cx="4635410" cy="1384995"/>
            <a:chOff x="1600200" y="2402860"/>
            <a:chExt cx="4635410" cy="1384995"/>
          </a:xfrm>
        </p:grpSpPr>
        <p:sp>
          <p:nvSpPr>
            <p:cNvPr id="11" name="TextBox 10"/>
            <p:cNvSpPr txBox="1"/>
            <p:nvPr/>
          </p:nvSpPr>
          <p:spPr>
            <a:xfrm>
              <a:off x="1851680" y="2415568"/>
              <a:ext cx="2274084"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w</a:t>
              </a:r>
              <a:r>
                <a:rPr lang="en-US" sz="2800" baseline="-25000" dirty="0">
                  <a:solidFill>
                    <a:srgbClr val="FF0000"/>
                  </a:solidFill>
                  <a:latin typeface="Times New Roman" panose="02020603050405020304" pitchFamily="18" charset="0"/>
                  <a:cs typeface="Times New Roman" panose="02020603050405020304" pitchFamily="18" charset="0"/>
                </a:rPr>
                <a:t>11</a:t>
              </a:r>
              <a:r>
                <a:rPr lang="en-US" sz="2800" dirty="0">
                  <a:solidFill>
                    <a:srgbClr val="FF0000"/>
                  </a:solidFill>
                  <a:latin typeface="Times New Roman" panose="02020603050405020304" pitchFamily="18" charset="0"/>
                  <a:cs typeface="Times New Roman" panose="02020603050405020304" pitchFamily="18" charset="0"/>
                </a:rPr>
                <a:t>   w</a:t>
              </a:r>
              <a:r>
                <a:rPr lang="en-US" sz="2800" baseline="-25000" dirty="0">
                  <a:solidFill>
                    <a:srgbClr val="FF0000"/>
                  </a:solidFill>
                  <a:latin typeface="Times New Roman" panose="02020603050405020304" pitchFamily="18" charset="0"/>
                  <a:cs typeface="Times New Roman" panose="02020603050405020304" pitchFamily="18" charset="0"/>
                </a:rPr>
                <a:t>12</a:t>
              </a:r>
              <a:r>
                <a:rPr lang="en-US" sz="2800" baseline="300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w</a:t>
              </a:r>
              <a:r>
                <a:rPr lang="en-US" sz="2800" baseline="-25000" dirty="0">
                  <a:solidFill>
                    <a:srgbClr val="FF0000"/>
                  </a:solidFill>
                  <a:latin typeface="Times New Roman" panose="02020603050405020304" pitchFamily="18" charset="0"/>
                  <a:cs typeface="Times New Roman" panose="02020603050405020304" pitchFamily="18" charset="0"/>
                </a:rPr>
                <a:t>13</a:t>
              </a:r>
            </a:p>
          </p:txBody>
        </p:sp>
        <p:sp>
          <p:nvSpPr>
            <p:cNvPr id="16" name="TextBox 15"/>
            <p:cNvSpPr txBox="1"/>
            <p:nvPr/>
          </p:nvSpPr>
          <p:spPr>
            <a:xfrm>
              <a:off x="4131666" y="2402860"/>
              <a:ext cx="484428" cy="1384995"/>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x</a:t>
              </a:r>
              <a:r>
                <a:rPr lang="en-US" sz="2800" baseline="-25000" dirty="0">
                  <a:latin typeface="Times New Roman" panose="02020603050405020304" pitchFamily="18" charset="0"/>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x</a:t>
              </a:r>
              <a:r>
                <a:rPr lang="en-US" sz="2800" baseline="-25000" dirty="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x</a:t>
              </a:r>
              <a:r>
                <a:rPr lang="en-US" sz="2800" baseline="-250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764808" y="2415568"/>
              <a:ext cx="404278" cy="954107"/>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t</a:t>
              </a:r>
              <a:r>
                <a:rPr lang="en-US" sz="2800" baseline="-25000" dirty="0">
                  <a:solidFill>
                    <a:srgbClr val="FF0000"/>
                  </a:solidFill>
                  <a:latin typeface="Times New Roman" panose="02020603050405020304" pitchFamily="18" charset="0"/>
                  <a:cs typeface="Times New Roman" panose="02020603050405020304" pitchFamily="18" charset="0"/>
                </a:rPr>
                <a:t>1</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t>
              </a:r>
              <a:r>
                <a:rPr lang="en-US" sz="2800" baseline="-25000" dirty="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857582" y="2925185"/>
              <a:ext cx="22829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21</a:t>
              </a:r>
              <a:r>
                <a:rPr lang="en-US" sz="2800" dirty="0">
                  <a:latin typeface="Times New Roman" panose="02020603050405020304" pitchFamily="18" charset="0"/>
                  <a:cs typeface="Times New Roman" panose="02020603050405020304" pitchFamily="18" charset="0"/>
                </a:rPr>
                <a:t>   w</a:t>
              </a:r>
              <a:r>
                <a:rPr lang="en-US" sz="2800" baseline="-25000" dirty="0">
                  <a:latin typeface="Times New Roman" panose="02020603050405020304" pitchFamily="18" charset="0"/>
                  <a:cs typeface="Times New Roman" panose="02020603050405020304" pitchFamily="18" charset="0"/>
                </a:rPr>
                <a:t>22</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w</a:t>
              </a:r>
              <a:r>
                <a:rPr lang="en-US" sz="2800" baseline="-25000" dirty="0">
                  <a:latin typeface="Times New Roman" panose="02020603050405020304" pitchFamily="18" charset="0"/>
                  <a:cs typeface="Times New Roman" panose="02020603050405020304" pitchFamily="18" charset="0"/>
                </a:rPr>
                <a:t>23</a:t>
              </a:r>
            </a:p>
          </p:txBody>
        </p:sp>
        <p:sp>
          <p:nvSpPr>
            <p:cNvPr id="12" name="Double Brace 11"/>
            <p:cNvSpPr/>
            <p:nvPr/>
          </p:nvSpPr>
          <p:spPr>
            <a:xfrm>
              <a:off x="4125764" y="2415568"/>
              <a:ext cx="537327" cy="137228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1600200" y="2677178"/>
              <a:ext cx="2525564" cy="77122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Double Brace 18"/>
            <p:cNvSpPr/>
            <p:nvPr/>
          </p:nvSpPr>
          <p:spPr>
            <a:xfrm>
              <a:off x="5698283" y="2500652"/>
              <a:ext cx="537327" cy="947754"/>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5042081" y="2720663"/>
              <a:ext cx="389850" cy="584775"/>
            </a:xfrm>
            <a:prstGeom prst="rect">
              <a:avLst/>
            </a:prstGeom>
            <a:noFill/>
          </p:spPr>
          <p:txBody>
            <a:bodyPr wrap="none" rtlCol="0">
              <a:spAutoFit/>
            </a:bodyPr>
            <a:lstStyle/>
            <a:p>
              <a:r>
                <a:rPr lang="en-US" sz="3200" dirty="0"/>
                <a:t>=</a:t>
              </a:r>
            </a:p>
          </p:txBody>
        </p:sp>
      </p:grpSp>
      <p:sp>
        <p:nvSpPr>
          <p:cNvPr id="21" name="TextBox 20"/>
          <p:cNvSpPr txBox="1"/>
          <p:nvPr/>
        </p:nvSpPr>
        <p:spPr>
          <a:xfrm>
            <a:off x="4766651" y="2041719"/>
            <a:ext cx="4200189" cy="523220"/>
          </a:xfrm>
          <a:prstGeom prst="rect">
            <a:avLst/>
          </a:prstGeom>
          <a:noFill/>
        </p:spPr>
        <p:txBody>
          <a:bodyPr wrap="none" rtlCol="0">
            <a:spAutoFit/>
          </a:bodyPr>
          <a:lstStyle/>
          <a:p>
            <a:r>
              <a:rPr lang="en-US" sz="2800" dirty="0"/>
              <a:t>2x3                3x1              2x1</a:t>
            </a:r>
          </a:p>
        </p:txBody>
      </p:sp>
      <p:sp>
        <p:nvSpPr>
          <p:cNvPr id="22" name="TextBox 21"/>
          <p:cNvSpPr txBox="1"/>
          <p:nvPr/>
        </p:nvSpPr>
        <p:spPr>
          <a:xfrm>
            <a:off x="5764808" y="1178447"/>
            <a:ext cx="2828018" cy="707886"/>
          </a:xfrm>
          <a:prstGeom prst="rect">
            <a:avLst/>
          </a:prstGeom>
          <a:solidFill>
            <a:schemeClr val="bg1"/>
          </a:solidFill>
        </p:spPr>
        <p:txBody>
          <a:bodyPr wrap="none" rtlCol="0">
            <a:spAutoFit/>
          </a:bodyPr>
          <a:lstStyle/>
          <a:p>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Wx</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t</a:t>
            </a:r>
          </a:p>
        </p:txBody>
      </p:sp>
      <p:pic>
        <p:nvPicPr>
          <p:cNvPr id="7171" name="Picture 3" descr="C:\Users\schustgt\Pictures\2015-06-28\2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115" y="-1200150"/>
            <a:ext cx="622810" cy="830413"/>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p:cNvGrpSpPr/>
          <p:nvPr/>
        </p:nvGrpSpPr>
        <p:grpSpPr>
          <a:xfrm>
            <a:off x="7221177" y="4201707"/>
            <a:ext cx="1397207" cy="1867604"/>
            <a:chOff x="7233163" y="4106435"/>
            <a:chExt cx="1397207" cy="1867604"/>
          </a:xfrm>
        </p:grpSpPr>
        <p:cxnSp>
          <p:nvCxnSpPr>
            <p:cNvPr id="33" name="Straight Arrow Connector 32"/>
            <p:cNvCxnSpPr>
              <a:endCxn id="42" idx="2"/>
            </p:cNvCxnSpPr>
            <p:nvPr/>
          </p:nvCxnSpPr>
          <p:spPr>
            <a:xfrm>
              <a:off x="7233163" y="4425900"/>
              <a:ext cx="1397207" cy="3345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42" idx="2"/>
            </p:cNvCxnSpPr>
            <p:nvPr/>
          </p:nvCxnSpPr>
          <p:spPr>
            <a:xfrm flipV="1">
              <a:off x="7297952" y="4760437"/>
              <a:ext cx="1332418" cy="5306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2" idx="7"/>
            </p:cNvCxnSpPr>
            <p:nvPr/>
          </p:nvCxnSpPr>
          <p:spPr>
            <a:xfrm flipV="1">
              <a:off x="7297952" y="4837427"/>
              <a:ext cx="1294562" cy="11366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584049" y="4106435"/>
              <a:ext cx="945195" cy="1384995"/>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w</a:t>
              </a:r>
              <a:r>
                <a:rPr lang="en-US" sz="2800" baseline="-25000" dirty="0">
                  <a:solidFill>
                    <a:srgbClr val="FF0000"/>
                  </a:solidFill>
                  <a:latin typeface="Times New Roman" panose="02020603050405020304" pitchFamily="18" charset="0"/>
                  <a:cs typeface="Times New Roman" panose="02020603050405020304" pitchFamily="18" charset="0"/>
                </a:rPr>
                <a:t>11</a:t>
              </a:r>
              <a:r>
                <a:rPr lang="en-US" sz="2800" dirty="0">
                  <a:latin typeface="Times New Roman" panose="02020603050405020304" pitchFamily="18" charset="0"/>
                  <a:cs typeface="Times New Roman" panose="02020603050405020304" pitchFamily="18" charset="0"/>
                </a:rPr>
                <a:t>   </a:t>
              </a:r>
            </a:p>
            <a:p>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grpSp>
      <p:grpSp>
        <p:nvGrpSpPr>
          <p:cNvPr id="7184" name="Group 7183"/>
          <p:cNvGrpSpPr/>
          <p:nvPr/>
        </p:nvGrpSpPr>
        <p:grpSpPr>
          <a:xfrm>
            <a:off x="8618384" y="4599903"/>
            <a:ext cx="499310" cy="1494004"/>
            <a:chOff x="8640068" y="4471034"/>
            <a:chExt cx="499310" cy="1494004"/>
          </a:xfrm>
        </p:grpSpPr>
        <p:sp>
          <p:nvSpPr>
            <p:cNvPr id="42" name="Oval 41"/>
            <p:cNvSpPr/>
            <p:nvPr/>
          </p:nvSpPr>
          <p:spPr>
            <a:xfrm>
              <a:off x="8640068" y="4509162"/>
              <a:ext cx="441146" cy="4353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699052" y="4471034"/>
              <a:ext cx="372218" cy="461665"/>
            </a:xfrm>
            <a:prstGeom prst="rect">
              <a:avLst/>
            </a:prstGeom>
            <a:noFill/>
          </p:spPr>
          <p:txBody>
            <a:bodyPr wrap="none">
              <a:spAutoFit/>
            </a:bodyPr>
            <a:lstStyle/>
            <a:p>
              <a:r>
                <a:rPr lang="en-US" sz="2400" dirty="0">
                  <a:latin typeface="Times New Roman" panose="02020603050405020304" pitchFamily="18" charset="0"/>
                  <a:cs typeface="Times New Roman" panose="02020603050405020304" pitchFamily="18" charset="0"/>
                </a:rPr>
                <a:t>t</a:t>
              </a:r>
              <a:r>
                <a:rPr lang="en-US" sz="2400" baseline="-25000" dirty="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p:txBody>
        </p:sp>
        <p:sp>
          <p:nvSpPr>
            <p:cNvPr id="48" name="Oval 47"/>
            <p:cNvSpPr/>
            <p:nvPr/>
          </p:nvSpPr>
          <p:spPr>
            <a:xfrm>
              <a:off x="8696632" y="5529682"/>
              <a:ext cx="441146" cy="43535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9" name="Rectangle 48"/>
            <p:cNvSpPr/>
            <p:nvPr/>
          </p:nvSpPr>
          <p:spPr>
            <a:xfrm>
              <a:off x="8767160" y="5484522"/>
              <a:ext cx="372218" cy="461665"/>
            </a:xfrm>
            <a:prstGeom prst="rect">
              <a:avLst/>
            </a:prstGeom>
            <a:noFill/>
          </p:spPr>
          <p:txBody>
            <a:bodyPr wrap="none">
              <a:spAutoFit/>
            </a:bodyPr>
            <a:lstStyle/>
            <a:p>
              <a:r>
                <a:rPr lang="en-US" sz="2400" dirty="0">
                  <a:solidFill>
                    <a:schemeClr val="bg1"/>
                  </a:solidFill>
                  <a:latin typeface="Times New Roman" panose="02020603050405020304" pitchFamily="18" charset="0"/>
                  <a:cs typeface="Times New Roman" panose="02020603050405020304" pitchFamily="18" charset="0"/>
                </a:rPr>
                <a:t>t</a:t>
              </a:r>
              <a:r>
                <a:rPr lang="en-US" sz="2400" baseline="-25000" dirty="0">
                  <a:solidFill>
                    <a:schemeClr val="bg1"/>
                  </a:solidFill>
                  <a:latin typeface="Times New Roman" panose="02020603050405020304" pitchFamily="18" charset="0"/>
                  <a:cs typeface="Times New Roman" panose="02020603050405020304" pitchFamily="18" charset="0"/>
                </a:rPr>
                <a:t>2</a:t>
              </a:r>
              <a:endParaRPr lang="en-US" sz="2400" dirty="0">
                <a:solidFill>
                  <a:schemeClr val="bg1"/>
                </a:solidFill>
                <a:latin typeface="Times New Roman" panose="02020603050405020304" pitchFamily="18" charset="0"/>
                <a:cs typeface="Times New Roman" panose="02020603050405020304" pitchFamily="18" charset="0"/>
              </a:endParaRPr>
            </a:p>
          </p:txBody>
        </p:sp>
      </p:grpSp>
      <p:sp>
        <p:nvSpPr>
          <p:cNvPr id="7182" name="Rectangle 7181"/>
          <p:cNvSpPr/>
          <p:nvPr/>
        </p:nvSpPr>
        <p:spPr>
          <a:xfrm>
            <a:off x="6656305" y="2477446"/>
            <a:ext cx="545579" cy="1372287"/>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83" name="Group 7182"/>
          <p:cNvGrpSpPr/>
          <p:nvPr/>
        </p:nvGrpSpPr>
        <p:grpSpPr>
          <a:xfrm>
            <a:off x="8348448" y="2619097"/>
            <a:ext cx="280960" cy="872624"/>
            <a:chOff x="8341468" y="2586951"/>
            <a:chExt cx="280960" cy="872624"/>
          </a:xfrm>
        </p:grpSpPr>
        <p:sp>
          <p:nvSpPr>
            <p:cNvPr id="81" name="Rectangle 80"/>
            <p:cNvSpPr/>
            <p:nvPr/>
          </p:nvSpPr>
          <p:spPr>
            <a:xfrm>
              <a:off x="8345512" y="2586951"/>
              <a:ext cx="276916" cy="423168"/>
            </a:xfrm>
            <a:prstGeom prst="rect">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341468" y="3036407"/>
              <a:ext cx="276916" cy="423168"/>
            </a:xfrm>
            <a:prstGeom prst="rect">
              <a:avLst/>
            </a:prstGeom>
            <a:solidFill>
              <a:schemeClr val="tx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85"/>
          <p:cNvSpPr/>
          <p:nvPr/>
        </p:nvSpPr>
        <p:spPr>
          <a:xfrm>
            <a:off x="4470369" y="2586951"/>
            <a:ext cx="2044814" cy="445082"/>
          </a:xfrm>
          <a:prstGeom prst="rect">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482041" y="3036407"/>
            <a:ext cx="2044814" cy="445082"/>
          </a:xfrm>
          <a:prstGeom prst="rect">
            <a:avLst/>
          </a:prstGeom>
          <a:solidFill>
            <a:schemeClr val="tx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6962504" y="4180019"/>
            <a:ext cx="479246" cy="2278444"/>
            <a:chOff x="7121054" y="2834963"/>
            <a:chExt cx="479246" cy="2278444"/>
          </a:xfrm>
        </p:grpSpPr>
        <p:sp>
          <p:nvSpPr>
            <p:cNvPr id="27" name="Oval 26"/>
            <p:cNvSpPr/>
            <p:nvPr/>
          </p:nvSpPr>
          <p:spPr>
            <a:xfrm>
              <a:off x="7132320" y="2834963"/>
              <a:ext cx="365760" cy="455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132320" y="3746225"/>
              <a:ext cx="365760" cy="455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132320" y="4657487"/>
              <a:ext cx="365760" cy="455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21054" y="2843327"/>
              <a:ext cx="44114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p:txBody>
        </p:sp>
        <p:sp>
          <p:nvSpPr>
            <p:cNvPr id="34" name="Rectangle 33"/>
            <p:cNvSpPr/>
            <p:nvPr/>
          </p:nvSpPr>
          <p:spPr>
            <a:xfrm>
              <a:off x="7159154" y="3681527"/>
              <a:ext cx="44114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35" name="Rectangle 34"/>
            <p:cNvSpPr/>
            <p:nvPr/>
          </p:nvSpPr>
          <p:spPr>
            <a:xfrm>
              <a:off x="7139861" y="4626794"/>
              <a:ext cx="44114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7285966" y="4566037"/>
            <a:ext cx="1734966" cy="1768079"/>
            <a:chOff x="7285966" y="4566037"/>
            <a:chExt cx="1734966" cy="1768079"/>
          </a:xfrm>
        </p:grpSpPr>
        <p:grpSp>
          <p:nvGrpSpPr>
            <p:cNvPr id="7186" name="Group 7185"/>
            <p:cNvGrpSpPr/>
            <p:nvPr/>
          </p:nvGrpSpPr>
          <p:grpSpPr>
            <a:xfrm>
              <a:off x="7285966" y="4566037"/>
              <a:ext cx="1734966" cy="1768079"/>
              <a:chOff x="8210840" y="4691869"/>
              <a:chExt cx="1734966" cy="1768079"/>
            </a:xfrm>
          </p:grpSpPr>
          <p:grpSp>
            <p:nvGrpSpPr>
              <p:cNvPr id="55" name="Group 54"/>
              <p:cNvGrpSpPr/>
              <p:nvPr/>
            </p:nvGrpSpPr>
            <p:grpSpPr>
              <a:xfrm>
                <a:off x="8210840" y="4691869"/>
                <a:ext cx="1395108" cy="1680238"/>
                <a:chOff x="8464706" y="4203342"/>
                <a:chExt cx="1395108" cy="1680238"/>
              </a:xfrm>
            </p:grpSpPr>
            <p:cxnSp>
              <p:nvCxnSpPr>
                <p:cNvPr id="46" name="Straight Arrow Connector 45"/>
                <p:cNvCxnSpPr/>
                <p:nvPr/>
              </p:nvCxnSpPr>
              <p:spPr>
                <a:xfrm>
                  <a:off x="8490472" y="4203342"/>
                  <a:ext cx="1369342" cy="11178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1" idx="5"/>
                </p:cNvCxnSpPr>
                <p:nvPr/>
              </p:nvCxnSpPr>
              <p:spPr>
                <a:xfrm>
                  <a:off x="8464706" y="5083872"/>
                  <a:ext cx="1336462" cy="3637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8490472" y="5575289"/>
                  <a:ext cx="1365636" cy="3082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8991699" y="5074953"/>
                <a:ext cx="954107" cy="1384995"/>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21</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33</a:t>
                </a:r>
              </a:p>
            </p:txBody>
          </p:sp>
        </p:grpSp>
        <p:sp>
          <p:nvSpPr>
            <p:cNvPr id="53" name="TextBox 52"/>
            <p:cNvSpPr txBox="1"/>
            <p:nvPr/>
          </p:nvSpPr>
          <p:spPr>
            <a:xfrm>
              <a:off x="7684117" y="5285769"/>
              <a:ext cx="128272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   w</a:t>
              </a:r>
              <a:r>
                <a:rPr lang="en-US" sz="2800" baseline="-25000" dirty="0">
                  <a:latin typeface="Times New Roman" panose="02020603050405020304" pitchFamily="18" charset="0"/>
                  <a:cs typeface="Times New Roman" panose="02020603050405020304" pitchFamily="18" charset="0"/>
                </a:rPr>
                <a:t>22</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pSp>
      <p:grpSp>
        <p:nvGrpSpPr>
          <p:cNvPr id="3" name="Group 2"/>
          <p:cNvGrpSpPr/>
          <p:nvPr/>
        </p:nvGrpSpPr>
        <p:grpSpPr>
          <a:xfrm>
            <a:off x="7167085" y="4356129"/>
            <a:ext cx="908637" cy="1698369"/>
            <a:chOff x="7167085" y="4356129"/>
            <a:chExt cx="908637" cy="1698369"/>
          </a:xfrm>
        </p:grpSpPr>
        <p:sp>
          <p:nvSpPr>
            <p:cNvPr id="50" name="TextBox 49"/>
            <p:cNvSpPr txBox="1"/>
            <p:nvPr/>
          </p:nvSpPr>
          <p:spPr>
            <a:xfrm>
              <a:off x="7167085" y="4356129"/>
              <a:ext cx="90863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w</a:t>
              </a:r>
              <a:r>
                <a:rPr lang="en-US" sz="2800" baseline="-25000" dirty="0">
                  <a:solidFill>
                    <a:srgbClr val="FF0000"/>
                  </a:solidFill>
                  <a:latin typeface="Times New Roman" panose="02020603050405020304" pitchFamily="18" charset="0"/>
                  <a:cs typeface="Times New Roman" panose="02020603050405020304" pitchFamily="18" charset="0"/>
                </a:rPr>
                <a:t>12</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sp>
          <p:nvSpPr>
            <p:cNvPr id="58" name="TextBox 57"/>
            <p:cNvSpPr txBox="1"/>
            <p:nvPr/>
          </p:nvSpPr>
          <p:spPr>
            <a:xfrm>
              <a:off x="7243624" y="5531278"/>
              <a:ext cx="684803"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w</a:t>
              </a:r>
              <a:r>
                <a:rPr lang="en-US" sz="2800" baseline="-25000" dirty="0">
                  <a:solidFill>
                    <a:srgbClr val="FF0000"/>
                  </a:solidFill>
                  <a:latin typeface="Times New Roman" panose="02020603050405020304" pitchFamily="18" charset="0"/>
                  <a:cs typeface="Times New Roman" panose="02020603050405020304" pitchFamily="18" charset="0"/>
                </a:rPr>
                <a:t>13</a:t>
              </a:r>
            </a:p>
          </p:txBody>
        </p:sp>
      </p:grpSp>
      <p:sp>
        <p:nvSpPr>
          <p:cNvPr id="5" name="TextBox 4"/>
          <p:cNvSpPr txBox="1"/>
          <p:nvPr/>
        </p:nvSpPr>
        <p:spPr>
          <a:xfrm>
            <a:off x="7975190" y="3885509"/>
            <a:ext cx="1983300" cy="646331"/>
          </a:xfrm>
          <a:prstGeom prst="rect">
            <a:avLst/>
          </a:prstGeom>
          <a:noFill/>
        </p:spPr>
        <p:txBody>
          <a:bodyPr wrap="none" rtlCol="0">
            <a:spAutoFit/>
          </a:bodyPr>
          <a:lstStyle/>
          <a:p>
            <a:pPr algn="ctr"/>
            <a:r>
              <a:rPr lang="en-US" dirty="0"/>
              <a:t>This is ½ the neural</a:t>
            </a:r>
          </a:p>
          <a:p>
            <a:pPr algn="ctr"/>
            <a:r>
              <a:rPr lang="en-US" dirty="0"/>
              <a:t>network story</a:t>
            </a:r>
          </a:p>
        </p:txBody>
      </p:sp>
      <p:grpSp>
        <p:nvGrpSpPr>
          <p:cNvPr id="39" name="Group 38"/>
          <p:cNvGrpSpPr/>
          <p:nvPr/>
        </p:nvGrpSpPr>
        <p:grpSpPr>
          <a:xfrm>
            <a:off x="9059530" y="4676403"/>
            <a:ext cx="1252942" cy="396984"/>
            <a:chOff x="9059530" y="4676403"/>
            <a:chExt cx="1252942" cy="396984"/>
          </a:xfrm>
        </p:grpSpPr>
        <p:cxnSp>
          <p:nvCxnSpPr>
            <p:cNvPr id="7" name="Straight Arrow Connector 6"/>
            <p:cNvCxnSpPr>
              <a:stCxn id="42" idx="6"/>
            </p:cNvCxnSpPr>
            <p:nvPr/>
          </p:nvCxnSpPr>
          <p:spPr>
            <a:xfrm>
              <a:off x="9059530" y="4855709"/>
              <a:ext cx="7580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835200" y="4676403"/>
              <a:ext cx="477272" cy="396984"/>
              <a:chOff x="10000832" y="4734207"/>
              <a:chExt cx="477272" cy="396984"/>
            </a:xfrm>
          </p:grpSpPr>
          <p:sp>
            <p:nvSpPr>
              <p:cNvPr id="30" name="Oval 29"/>
              <p:cNvSpPr/>
              <p:nvPr/>
            </p:nvSpPr>
            <p:spPr>
              <a:xfrm>
                <a:off x="10000832" y="4734207"/>
                <a:ext cx="477272" cy="3969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0043771" y="4775672"/>
                <a:ext cx="358179" cy="315609"/>
                <a:chOff x="9660077" y="4255724"/>
                <a:chExt cx="1486871" cy="805844"/>
              </a:xfrm>
            </p:grpSpPr>
            <p:sp>
              <p:nvSpPr>
                <p:cNvPr id="9" name="Freeform 8"/>
                <p:cNvSpPr/>
                <p:nvPr/>
              </p:nvSpPr>
              <p:spPr>
                <a:xfrm>
                  <a:off x="9660077" y="4255724"/>
                  <a:ext cx="1422400" cy="658424"/>
                </a:xfrm>
                <a:custGeom>
                  <a:avLst/>
                  <a:gdLst>
                    <a:gd name="connsiteX0" fmla="*/ 0 w 1422400"/>
                    <a:gd name="connsiteY0" fmla="*/ 638717 h 658424"/>
                    <a:gd name="connsiteX1" fmla="*/ 457200 w 1422400"/>
                    <a:gd name="connsiteY1" fmla="*/ 587917 h 658424"/>
                    <a:gd name="connsiteX2" fmla="*/ 660400 w 1422400"/>
                    <a:gd name="connsiteY2" fmla="*/ 62984 h 658424"/>
                    <a:gd name="connsiteX3" fmla="*/ 1422400 w 1422400"/>
                    <a:gd name="connsiteY3" fmla="*/ 29117 h 658424"/>
                  </a:gdLst>
                  <a:ahLst/>
                  <a:cxnLst>
                    <a:cxn ang="0">
                      <a:pos x="connsiteX0" y="connsiteY0"/>
                    </a:cxn>
                    <a:cxn ang="0">
                      <a:pos x="connsiteX1" y="connsiteY1"/>
                    </a:cxn>
                    <a:cxn ang="0">
                      <a:pos x="connsiteX2" y="connsiteY2"/>
                    </a:cxn>
                    <a:cxn ang="0">
                      <a:pos x="connsiteX3" y="connsiteY3"/>
                    </a:cxn>
                  </a:cxnLst>
                  <a:rect l="l" t="t" r="r" b="b"/>
                  <a:pathLst>
                    <a:path w="1422400" h="658424">
                      <a:moveTo>
                        <a:pt x="0" y="638717"/>
                      </a:moveTo>
                      <a:cubicBezTo>
                        <a:pt x="173566" y="661295"/>
                        <a:pt x="347133" y="683873"/>
                        <a:pt x="457200" y="587917"/>
                      </a:cubicBezTo>
                      <a:cubicBezTo>
                        <a:pt x="567267" y="491961"/>
                        <a:pt x="499533" y="156117"/>
                        <a:pt x="660400" y="62984"/>
                      </a:cubicBezTo>
                      <a:cubicBezTo>
                        <a:pt x="821267" y="-30149"/>
                        <a:pt x="1121833" y="-516"/>
                        <a:pt x="1422400" y="2911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0016937" y="4255724"/>
                  <a:ext cx="0" cy="805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797961" y="4935356"/>
                  <a:ext cx="1348987" cy="5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69" name="Group 68"/>
          <p:cNvGrpSpPr/>
          <p:nvPr/>
        </p:nvGrpSpPr>
        <p:grpSpPr>
          <a:xfrm>
            <a:off x="9090515" y="5683897"/>
            <a:ext cx="1252942" cy="396984"/>
            <a:chOff x="9059530" y="4676403"/>
            <a:chExt cx="1252942" cy="396984"/>
          </a:xfrm>
        </p:grpSpPr>
        <p:cxnSp>
          <p:nvCxnSpPr>
            <p:cNvPr id="70" name="Straight Arrow Connector 69"/>
            <p:cNvCxnSpPr/>
            <p:nvPr/>
          </p:nvCxnSpPr>
          <p:spPr>
            <a:xfrm>
              <a:off x="9059530" y="4855709"/>
              <a:ext cx="7580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9835200" y="4676403"/>
              <a:ext cx="477272" cy="396984"/>
              <a:chOff x="10000832" y="4734207"/>
              <a:chExt cx="477272" cy="396984"/>
            </a:xfrm>
          </p:grpSpPr>
          <p:sp>
            <p:nvSpPr>
              <p:cNvPr id="72" name="Oval 71"/>
              <p:cNvSpPr/>
              <p:nvPr/>
            </p:nvSpPr>
            <p:spPr>
              <a:xfrm>
                <a:off x="10000832" y="4734207"/>
                <a:ext cx="477272" cy="3969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10043771" y="4775672"/>
                <a:ext cx="358179" cy="315609"/>
                <a:chOff x="9660077" y="4255724"/>
                <a:chExt cx="1486871" cy="805844"/>
              </a:xfrm>
            </p:grpSpPr>
            <p:sp>
              <p:nvSpPr>
                <p:cNvPr id="74" name="Freeform 73"/>
                <p:cNvSpPr/>
                <p:nvPr/>
              </p:nvSpPr>
              <p:spPr>
                <a:xfrm>
                  <a:off x="9660077" y="4255724"/>
                  <a:ext cx="1422400" cy="658424"/>
                </a:xfrm>
                <a:custGeom>
                  <a:avLst/>
                  <a:gdLst>
                    <a:gd name="connsiteX0" fmla="*/ 0 w 1422400"/>
                    <a:gd name="connsiteY0" fmla="*/ 638717 h 658424"/>
                    <a:gd name="connsiteX1" fmla="*/ 457200 w 1422400"/>
                    <a:gd name="connsiteY1" fmla="*/ 587917 h 658424"/>
                    <a:gd name="connsiteX2" fmla="*/ 660400 w 1422400"/>
                    <a:gd name="connsiteY2" fmla="*/ 62984 h 658424"/>
                    <a:gd name="connsiteX3" fmla="*/ 1422400 w 1422400"/>
                    <a:gd name="connsiteY3" fmla="*/ 29117 h 658424"/>
                  </a:gdLst>
                  <a:ahLst/>
                  <a:cxnLst>
                    <a:cxn ang="0">
                      <a:pos x="connsiteX0" y="connsiteY0"/>
                    </a:cxn>
                    <a:cxn ang="0">
                      <a:pos x="connsiteX1" y="connsiteY1"/>
                    </a:cxn>
                    <a:cxn ang="0">
                      <a:pos x="connsiteX2" y="connsiteY2"/>
                    </a:cxn>
                    <a:cxn ang="0">
                      <a:pos x="connsiteX3" y="connsiteY3"/>
                    </a:cxn>
                  </a:cxnLst>
                  <a:rect l="l" t="t" r="r" b="b"/>
                  <a:pathLst>
                    <a:path w="1422400" h="658424">
                      <a:moveTo>
                        <a:pt x="0" y="638717"/>
                      </a:moveTo>
                      <a:cubicBezTo>
                        <a:pt x="173566" y="661295"/>
                        <a:pt x="347133" y="683873"/>
                        <a:pt x="457200" y="587917"/>
                      </a:cubicBezTo>
                      <a:cubicBezTo>
                        <a:pt x="567267" y="491961"/>
                        <a:pt x="499533" y="156117"/>
                        <a:pt x="660400" y="62984"/>
                      </a:cubicBezTo>
                      <a:cubicBezTo>
                        <a:pt x="821267" y="-30149"/>
                        <a:pt x="1121833" y="-516"/>
                        <a:pt x="1422400" y="2911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10016937" y="4255724"/>
                  <a:ext cx="0" cy="805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797961" y="4935356"/>
                  <a:ext cx="1348987" cy="5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67" name="TextBox 66"/>
          <p:cNvSpPr txBox="1"/>
          <p:nvPr/>
        </p:nvSpPr>
        <p:spPr>
          <a:xfrm>
            <a:off x="8066825" y="3914465"/>
            <a:ext cx="2708627" cy="646331"/>
          </a:xfrm>
          <a:prstGeom prst="rect">
            <a:avLst/>
          </a:prstGeom>
          <a:solidFill>
            <a:schemeClr val="bg1"/>
          </a:solidFill>
        </p:spPr>
        <p:txBody>
          <a:bodyPr wrap="none" rtlCol="0">
            <a:spAutoFit/>
          </a:bodyPr>
          <a:lstStyle/>
          <a:p>
            <a:pPr algn="ctr"/>
            <a:r>
              <a:rPr lang="en-US" dirty="0"/>
              <a:t>This is the complete neural</a:t>
            </a:r>
          </a:p>
          <a:p>
            <a:pPr algn="ctr"/>
            <a:r>
              <a:rPr lang="en-US" dirty="0"/>
              <a:t>network story</a:t>
            </a:r>
          </a:p>
        </p:txBody>
      </p:sp>
      <p:grpSp>
        <p:nvGrpSpPr>
          <p:cNvPr id="15" name="Group 14"/>
          <p:cNvGrpSpPr/>
          <p:nvPr/>
        </p:nvGrpSpPr>
        <p:grpSpPr>
          <a:xfrm>
            <a:off x="10312472" y="4561041"/>
            <a:ext cx="1017634" cy="1530779"/>
            <a:chOff x="10312472" y="4561041"/>
            <a:chExt cx="1017634" cy="1530779"/>
          </a:xfrm>
        </p:grpSpPr>
        <p:cxnSp>
          <p:nvCxnSpPr>
            <p:cNvPr id="8" name="Straight Arrow Connector 7"/>
            <p:cNvCxnSpPr>
              <a:stCxn id="30" idx="6"/>
            </p:cNvCxnSpPr>
            <p:nvPr/>
          </p:nvCxnSpPr>
          <p:spPr>
            <a:xfrm flipV="1">
              <a:off x="10312472" y="4865573"/>
              <a:ext cx="523970" cy="9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836442" y="4561041"/>
              <a:ext cx="468398" cy="523220"/>
            </a:xfrm>
            <a:prstGeom prst="rect">
              <a:avLst/>
            </a:prstGeom>
            <a:noFill/>
          </p:spPr>
          <p:txBody>
            <a:bodyPr wrap="none" rtlCol="0">
              <a:spAutoFit/>
            </a:bodyPr>
            <a:lstStyle/>
            <a:p>
              <a:r>
                <a:rPr lang="en-US" sz="2800" dirty="0">
                  <a:solidFill>
                    <a:srgbClr val="FF0000"/>
                  </a:solidFill>
                </a:rPr>
                <a:t>y</a:t>
              </a:r>
              <a:r>
                <a:rPr lang="en-US" sz="2800" baseline="-25000" dirty="0">
                  <a:solidFill>
                    <a:srgbClr val="FF0000"/>
                  </a:solidFill>
                </a:rPr>
                <a:t>1</a:t>
              </a:r>
              <a:endParaRPr lang="en-US" sz="2800" dirty="0">
                <a:solidFill>
                  <a:srgbClr val="FF0000"/>
                </a:solidFill>
              </a:endParaRPr>
            </a:p>
          </p:txBody>
        </p:sp>
        <p:cxnSp>
          <p:nvCxnSpPr>
            <p:cNvPr id="77" name="Straight Arrow Connector 76"/>
            <p:cNvCxnSpPr/>
            <p:nvPr/>
          </p:nvCxnSpPr>
          <p:spPr>
            <a:xfrm flipV="1">
              <a:off x="10337738" y="5873132"/>
              <a:ext cx="523970" cy="9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0861708" y="5568600"/>
              <a:ext cx="468398" cy="523220"/>
            </a:xfrm>
            <a:prstGeom prst="rect">
              <a:avLst/>
            </a:prstGeom>
            <a:noFill/>
          </p:spPr>
          <p:txBody>
            <a:bodyPr wrap="none" rtlCol="0">
              <a:spAutoFit/>
            </a:bodyPr>
            <a:lstStyle/>
            <a:p>
              <a:r>
                <a:rPr lang="en-US" sz="2800" dirty="0"/>
                <a:t>y</a:t>
              </a:r>
              <a:r>
                <a:rPr lang="en-US" sz="2800" baseline="-25000" dirty="0"/>
                <a:t>2</a:t>
              </a:r>
              <a:endParaRPr lang="en-US" sz="2800" dirty="0"/>
            </a:p>
          </p:txBody>
        </p:sp>
      </p:grpSp>
      <p:grpSp>
        <p:nvGrpSpPr>
          <p:cNvPr id="25" name="Group 24"/>
          <p:cNvGrpSpPr/>
          <p:nvPr/>
        </p:nvGrpSpPr>
        <p:grpSpPr>
          <a:xfrm>
            <a:off x="3348735" y="2511168"/>
            <a:ext cx="9863598" cy="962444"/>
            <a:chOff x="3370453" y="2519045"/>
            <a:chExt cx="9863598" cy="962444"/>
          </a:xfrm>
        </p:grpSpPr>
        <p:sp>
          <p:nvSpPr>
            <p:cNvPr id="24" name="TextBox 23"/>
            <p:cNvSpPr txBox="1"/>
            <p:nvPr/>
          </p:nvSpPr>
          <p:spPr>
            <a:xfrm>
              <a:off x="3370453" y="2714091"/>
              <a:ext cx="9863598" cy="707886"/>
            </a:xfrm>
            <a:prstGeom prst="rect">
              <a:avLst/>
            </a:prstGeom>
            <a:noFill/>
          </p:spPr>
          <p:txBody>
            <a:bodyPr wrap="none" rtlCol="0">
              <a:spAutoFit/>
            </a:bodyPr>
            <a:lstStyle/>
            <a:p>
              <a:r>
                <a:rPr lang="en-US" sz="4000" dirty="0">
                  <a:latin typeface="Symbol" panose="05050102010706020507" pitchFamily="18" charset="2"/>
                </a:rPr>
                <a:t>s</a:t>
              </a:r>
              <a:r>
                <a:rPr lang="en-US" sz="4000" dirty="0"/>
                <a:t>(                             )  =</a:t>
              </a:r>
              <a:r>
                <a:rPr lang="en-US" sz="4000" dirty="0">
                  <a:latin typeface="Symbol" panose="05050102010706020507" pitchFamily="18" charset="2"/>
                </a:rPr>
                <a:t>s</a:t>
              </a:r>
              <a:r>
                <a:rPr lang="en-US" sz="4000" dirty="0"/>
                <a:t>(    )  =   (   )                      </a:t>
              </a:r>
            </a:p>
          </p:txBody>
        </p:sp>
        <p:grpSp>
          <p:nvGrpSpPr>
            <p:cNvPr id="80" name="Group 79"/>
            <p:cNvGrpSpPr/>
            <p:nvPr/>
          </p:nvGrpSpPr>
          <p:grpSpPr>
            <a:xfrm>
              <a:off x="9829986" y="2519045"/>
              <a:ext cx="504597" cy="962444"/>
              <a:chOff x="9886623" y="4929248"/>
              <a:chExt cx="504597" cy="962444"/>
            </a:xfrm>
          </p:grpSpPr>
          <p:sp>
            <p:nvSpPr>
              <p:cNvPr id="84" name="TextBox 83"/>
              <p:cNvSpPr txBox="1"/>
              <p:nvPr/>
            </p:nvSpPr>
            <p:spPr>
              <a:xfrm>
                <a:off x="9886623" y="4929248"/>
                <a:ext cx="468398" cy="523220"/>
              </a:xfrm>
              <a:prstGeom prst="rect">
                <a:avLst/>
              </a:prstGeom>
              <a:noFill/>
            </p:spPr>
            <p:txBody>
              <a:bodyPr wrap="none" rtlCol="0">
                <a:spAutoFit/>
              </a:bodyPr>
              <a:lstStyle/>
              <a:p>
                <a:r>
                  <a:rPr lang="en-US" sz="2800" dirty="0">
                    <a:solidFill>
                      <a:srgbClr val="FF0000"/>
                    </a:solidFill>
                  </a:rPr>
                  <a:t>y</a:t>
                </a:r>
                <a:r>
                  <a:rPr lang="en-US" sz="2800" baseline="-25000" dirty="0">
                    <a:solidFill>
                      <a:srgbClr val="FF0000"/>
                    </a:solidFill>
                  </a:rPr>
                  <a:t>1</a:t>
                </a:r>
                <a:endParaRPr lang="en-US" sz="2800" dirty="0">
                  <a:solidFill>
                    <a:srgbClr val="FF0000"/>
                  </a:solidFill>
                </a:endParaRPr>
              </a:p>
            </p:txBody>
          </p:sp>
          <p:sp>
            <p:nvSpPr>
              <p:cNvPr id="88" name="TextBox 87"/>
              <p:cNvSpPr txBox="1"/>
              <p:nvPr/>
            </p:nvSpPr>
            <p:spPr>
              <a:xfrm>
                <a:off x="9922822" y="5368472"/>
                <a:ext cx="468398" cy="523220"/>
              </a:xfrm>
              <a:prstGeom prst="rect">
                <a:avLst/>
              </a:prstGeom>
              <a:noFill/>
            </p:spPr>
            <p:txBody>
              <a:bodyPr wrap="none" rtlCol="0">
                <a:spAutoFit/>
              </a:bodyPr>
              <a:lstStyle/>
              <a:p>
                <a:r>
                  <a:rPr lang="en-US" sz="2800" dirty="0"/>
                  <a:t>y</a:t>
                </a:r>
                <a:r>
                  <a:rPr lang="en-US" sz="2800" baseline="-25000" dirty="0"/>
                  <a:t>2</a:t>
                </a:r>
                <a:endParaRPr lang="en-US" sz="2800" dirty="0"/>
              </a:p>
            </p:txBody>
          </p:sp>
        </p:grpSp>
      </p:grpSp>
      <p:grpSp>
        <p:nvGrpSpPr>
          <p:cNvPr id="61" name="Group 60"/>
          <p:cNvGrpSpPr/>
          <p:nvPr/>
        </p:nvGrpSpPr>
        <p:grpSpPr>
          <a:xfrm>
            <a:off x="9469517" y="1059695"/>
            <a:ext cx="1958008" cy="1309465"/>
            <a:chOff x="9469517" y="1059695"/>
            <a:chExt cx="1958008" cy="1309465"/>
          </a:xfrm>
        </p:grpSpPr>
        <p:grpSp>
          <p:nvGrpSpPr>
            <p:cNvPr id="51" name="Group 50"/>
            <p:cNvGrpSpPr/>
            <p:nvPr/>
          </p:nvGrpSpPr>
          <p:grpSpPr>
            <a:xfrm>
              <a:off x="9469517" y="1076147"/>
              <a:ext cx="1957850" cy="1197840"/>
              <a:chOff x="9469517" y="1051368"/>
              <a:chExt cx="1957850" cy="1197840"/>
            </a:xfrm>
          </p:grpSpPr>
          <p:sp>
            <p:nvSpPr>
              <p:cNvPr id="26" name="Freeform 25"/>
              <p:cNvSpPr/>
              <p:nvPr/>
            </p:nvSpPr>
            <p:spPr>
              <a:xfrm>
                <a:off x="9633284" y="1171074"/>
                <a:ext cx="1540042" cy="924203"/>
              </a:xfrm>
              <a:custGeom>
                <a:avLst/>
                <a:gdLst>
                  <a:gd name="connsiteX0" fmla="*/ 1540042 w 1540042"/>
                  <a:gd name="connsiteY0" fmla="*/ 0 h 924203"/>
                  <a:gd name="connsiteX1" fmla="*/ 1138990 w 1540042"/>
                  <a:gd name="connsiteY1" fmla="*/ 40105 h 924203"/>
                  <a:gd name="connsiteX2" fmla="*/ 922421 w 1540042"/>
                  <a:gd name="connsiteY2" fmla="*/ 216568 h 924203"/>
                  <a:gd name="connsiteX3" fmla="*/ 753979 w 1540042"/>
                  <a:gd name="connsiteY3" fmla="*/ 794084 h 924203"/>
                  <a:gd name="connsiteX4" fmla="*/ 505327 w 1540042"/>
                  <a:gd name="connsiteY4" fmla="*/ 906379 h 924203"/>
                  <a:gd name="connsiteX5" fmla="*/ 0 w 1540042"/>
                  <a:gd name="connsiteY5" fmla="*/ 922421 h 92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042" h="924203">
                    <a:moveTo>
                      <a:pt x="1540042" y="0"/>
                    </a:moveTo>
                    <a:cubicBezTo>
                      <a:pt x="1390984" y="2005"/>
                      <a:pt x="1241927" y="4010"/>
                      <a:pt x="1138990" y="40105"/>
                    </a:cubicBezTo>
                    <a:cubicBezTo>
                      <a:pt x="1036053" y="76200"/>
                      <a:pt x="986589" y="90905"/>
                      <a:pt x="922421" y="216568"/>
                    </a:cubicBezTo>
                    <a:cubicBezTo>
                      <a:pt x="858253" y="342231"/>
                      <a:pt x="823495" y="679116"/>
                      <a:pt x="753979" y="794084"/>
                    </a:cubicBezTo>
                    <a:cubicBezTo>
                      <a:pt x="684463" y="909052"/>
                      <a:pt x="630990" y="884990"/>
                      <a:pt x="505327" y="906379"/>
                    </a:cubicBezTo>
                    <a:cubicBezTo>
                      <a:pt x="379664" y="927769"/>
                      <a:pt x="189832" y="925095"/>
                      <a:pt x="0" y="9224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V="1">
                <a:off x="9469517" y="2048896"/>
                <a:ext cx="1957850" cy="399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0448442" y="1051368"/>
                <a:ext cx="45137" cy="11978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9977133" y="1059695"/>
              <a:ext cx="542136" cy="369332"/>
            </a:xfrm>
            <a:prstGeom prst="rect">
              <a:avLst/>
            </a:prstGeom>
          </p:spPr>
          <p:txBody>
            <a:bodyPr wrap="none">
              <a:spAutoFit/>
            </a:bodyPr>
            <a:lstStyle/>
            <a:p>
              <a:r>
                <a:rPr lang="en-US" dirty="0">
                  <a:solidFill>
                    <a:srgbClr val="FF0000"/>
                  </a:solidFill>
                  <a:latin typeface="Symbol" panose="05050102010706020507" pitchFamily="18" charset="2"/>
                </a:rPr>
                <a:t>s</a:t>
              </a:r>
              <a:r>
                <a:rPr lang="en-US" dirty="0">
                  <a:solidFill>
                    <a:srgbClr val="FF0000"/>
                  </a:solidFill>
                </a:rPr>
                <a:t>(t)</a:t>
              </a:r>
            </a:p>
          </p:txBody>
        </p:sp>
        <p:sp>
          <p:nvSpPr>
            <p:cNvPr id="90" name="Rectangle 89"/>
            <p:cNvSpPr/>
            <p:nvPr/>
          </p:nvSpPr>
          <p:spPr>
            <a:xfrm>
              <a:off x="10702647" y="1999828"/>
              <a:ext cx="724878" cy="369332"/>
            </a:xfrm>
            <a:prstGeom prst="rect">
              <a:avLst/>
            </a:prstGeom>
          </p:spPr>
          <p:txBody>
            <a:bodyPr wrap="none">
              <a:spAutoFit/>
            </a:bodyPr>
            <a:lstStyle/>
            <a:p>
              <a:r>
                <a:rPr lang="en-US" dirty="0">
                  <a:solidFill>
                    <a:srgbClr val="FF0000"/>
                  </a:solidFill>
                </a:rPr>
                <a:t>t(</a:t>
              </a:r>
              <a:r>
                <a:rPr lang="en-US" dirty="0" err="1"/>
                <a:t>x</a:t>
              </a:r>
              <a:r>
                <a:rPr lang="en-US" dirty="0" err="1">
                  <a:solidFill>
                    <a:srgbClr val="FF0000"/>
                  </a:solidFill>
                </a:rPr>
                <a:t>,w</a:t>
              </a:r>
              <a:r>
                <a:rPr lang="en-US" dirty="0">
                  <a:solidFill>
                    <a:srgbClr val="FF0000"/>
                  </a:solidFill>
                </a:rPr>
                <a:t>)</a:t>
              </a:r>
            </a:p>
          </p:txBody>
        </p:sp>
      </p:grpSp>
      <p:sp>
        <p:nvSpPr>
          <p:cNvPr id="62" name="TextBox 61"/>
          <p:cNvSpPr txBox="1"/>
          <p:nvPr/>
        </p:nvSpPr>
        <p:spPr>
          <a:xfrm>
            <a:off x="605224" y="3510283"/>
            <a:ext cx="5551584" cy="830997"/>
          </a:xfrm>
          <a:prstGeom prst="rect">
            <a:avLst/>
          </a:prstGeom>
          <a:solidFill>
            <a:srgbClr val="FF0000"/>
          </a:solidFill>
          <a:ln>
            <a:solidFill>
              <a:srgbClr val="FFFF00"/>
            </a:solidFill>
          </a:ln>
        </p:spPr>
        <p:txBody>
          <a:bodyPr wrap="none" rtlCol="0">
            <a:spAutoFit/>
          </a:bodyPr>
          <a:lstStyle/>
          <a:p>
            <a:pPr algn="ct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Non-linear relationship between input, w</a:t>
            </a:r>
          </a:p>
          <a:p>
            <a:pPr algn="ct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output y</a:t>
            </a:r>
          </a:p>
        </p:txBody>
      </p:sp>
      <p:grpSp>
        <p:nvGrpSpPr>
          <p:cNvPr id="7169" name="Group 7168"/>
          <p:cNvGrpSpPr/>
          <p:nvPr/>
        </p:nvGrpSpPr>
        <p:grpSpPr>
          <a:xfrm>
            <a:off x="3479386" y="2182225"/>
            <a:ext cx="7039883" cy="2588340"/>
            <a:chOff x="3479386" y="2182225"/>
            <a:chExt cx="7039883" cy="2588340"/>
          </a:xfrm>
        </p:grpSpPr>
        <p:sp>
          <p:nvSpPr>
            <p:cNvPr id="7168" name="Rectangle 7167"/>
            <p:cNvSpPr/>
            <p:nvPr/>
          </p:nvSpPr>
          <p:spPr>
            <a:xfrm>
              <a:off x="3996633" y="4475344"/>
              <a:ext cx="515977" cy="295221"/>
            </a:xfrm>
            <a:prstGeom prst="rect">
              <a:avLst/>
            </a:prstGeom>
            <a:solidFill>
              <a:srgbClr val="FF00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3479386" y="2182225"/>
              <a:ext cx="7039883" cy="1864482"/>
            </a:xfrm>
            <a:prstGeom prst="rect">
              <a:avLst/>
            </a:prstGeom>
            <a:solidFill>
              <a:srgbClr val="FF00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02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left)">
                                      <p:cBhvr>
                                        <p:cTn id="64" dur="500"/>
                                        <p:tgtEl>
                                          <p:spTgt spid="6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7169"/>
                                        </p:tgtEl>
                                        <p:attrNameLst>
                                          <p:attrName>style.visibility</p:attrName>
                                        </p:attrNameLst>
                                      </p:cBhvr>
                                      <p:to>
                                        <p:strVal val="visible"/>
                                      </p:to>
                                    </p:set>
                                    <p:anim calcmode="lin" valueType="num">
                                      <p:cBhvr additive="base">
                                        <p:cTn id="95" dur="500" fill="hold"/>
                                        <p:tgtEl>
                                          <p:spTgt spid="7169"/>
                                        </p:tgtEl>
                                        <p:attrNameLst>
                                          <p:attrName>ppt_x</p:attrName>
                                        </p:attrNameLst>
                                      </p:cBhvr>
                                      <p:tavLst>
                                        <p:tav tm="0">
                                          <p:val>
                                            <p:strVal val="#ppt_x"/>
                                          </p:val>
                                        </p:tav>
                                        <p:tav tm="100000">
                                          <p:val>
                                            <p:strVal val="#ppt_x"/>
                                          </p:val>
                                        </p:tav>
                                      </p:tavLst>
                                    </p:anim>
                                    <p:anim calcmode="lin" valueType="num">
                                      <p:cBhvr additive="base">
                                        <p:cTn id="96" dur="500" fill="hold"/>
                                        <p:tgtEl>
                                          <p:spTgt spid="7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7182" grpId="0" animBg="1"/>
      <p:bldP spid="86" grpId="0" animBg="1"/>
      <p:bldP spid="87" grpId="0" animBg="1"/>
      <p:bldP spid="5" grpId="0"/>
      <p:bldP spid="67"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992" y="-672341"/>
            <a:ext cx="9144000" cy="2387600"/>
          </a:xfrm>
        </p:spPr>
        <p:txBody>
          <a:bodyPr>
            <a:normAutofit/>
          </a:bodyPr>
          <a:lstStyle/>
          <a:p>
            <a:r>
              <a:rPr lang="en-US" sz="9600" dirty="0">
                <a:latin typeface="Times New Roman" panose="02020603050405020304" pitchFamily="18" charset="0"/>
                <a:cs typeface="Times New Roman" panose="02020603050405020304" pitchFamily="18" charset="0"/>
              </a:rPr>
              <a:t>Outline</a:t>
            </a:r>
            <a:endParaRPr lang="en-US" sz="9600" dirty="0">
              <a:latin typeface="Symbol" panose="05050102010706020507" pitchFamily="18" charset="2"/>
              <a:cs typeface="Times New Roman" panose="02020603050405020304" pitchFamily="18" charset="0"/>
            </a:endParaRPr>
          </a:p>
        </p:txBody>
      </p:sp>
      <p:sp>
        <p:nvSpPr>
          <p:cNvPr id="6" name="Title 1"/>
          <p:cNvSpPr txBox="1">
            <a:spLocks/>
          </p:cNvSpPr>
          <p:nvPr/>
        </p:nvSpPr>
        <p:spPr>
          <a:xfrm>
            <a:off x="-942252" y="1624789"/>
            <a:ext cx="1218556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Non-Linear Problem &amp; Partial Solution</a:t>
            </a:r>
            <a:endParaRPr lang="en-US" sz="4400" dirty="0">
              <a:latin typeface="Symbol" panose="05050102010706020507" pitchFamily="18" charset="2"/>
              <a:cs typeface="Times New Roman" panose="02020603050405020304" pitchFamily="18" charset="0"/>
            </a:endParaRPr>
          </a:p>
        </p:txBody>
      </p:sp>
      <p:sp>
        <p:nvSpPr>
          <p:cNvPr id="7" name="Title 1"/>
          <p:cNvSpPr txBox="1">
            <a:spLocks/>
          </p:cNvSpPr>
          <p:nvPr/>
        </p:nvSpPr>
        <p:spPr>
          <a:xfrm>
            <a:off x="0" y="2478337"/>
            <a:ext cx="8828952"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Examples: </a:t>
            </a:r>
            <a:r>
              <a:rPr lang="en-US" sz="4400" dirty="0" err="1">
                <a:latin typeface="Times New Roman" panose="02020603050405020304" pitchFamily="18" charset="0"/>
                <a:cs typeface="Times New Roman" panose="02020603050405020304" pitchFamily="18" charset="0"/>
              </a:rPr>
              <a:t>Rosenbrock</a:t>
            </a:r>
            <a:r>
              <a:rPr lang="en-US" sz="4400" dirty="0">
                <a:latin typeface="Times New Roman" panose="02020603050405020304" pitchFamily="18" charset="0"/>
                <a:cs typeface="Times New Roman" panose="02020603050405020304" pitchFamily="18" charset="0"/>
              </a:rPr>
              <a:t> Function</a:t>
            </a:r>
            <a:endParaRPr lang="en-US" sz="4400" dirty="0">
              <a:latin typeface="Symbol" panose="05050102010706020507" pitchFamily="18" charset="2"/>
              <a:cs typeface="Times New Roman" panose="02020603050405020304" pitchFamily="18" charset="0"/>
            </a:endParaRPr>
          </a:p>
        </p:txBody>
      </p:sp>
      <p:sp>
        <p:nvSpPr>
          <p:cNvPr id="8" name="Title 1"/>
          <p:cNvSpPr txBox="1">
            <a:spLocks/>
          </p:cNvSpPr>
          <p:nvPr/>
        </p:nvSpPr>
        <p:spPr>
          <a:xfrm>
            <a:off x="-1830609" y="315497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Geometrical Meaning of Hessian</a:t>
            </a:r>
            <a:endParaRPr lang="en-US" sz="4400" dirty="0">
              <a:latin typeface="Symbol" panose="05050102010706020507" pitchFamily="18" charset="2"/>
              <a:cs typeface="Times New Roman" panose="02020603050405020304" pitchFamily="18" charset="0"/>
            </a:endParaRPr>
          </a:p>
        </p:txBody>
      </p:sp>
      <p:sp>
        <p:nvSpPr>
          <p:cNvPr id="9" name="Title 1"/>
          <p:cNvSpPr txBox="1">
            <a:spLocks/>
          </p:cNvSpPr>
          <p:nvPr/>
        </p:nvSpPr>
        <p:spPr>
          <a:xfrm>
            <a:off x="-704346" y="4587479"/>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½ Neural Network Diagram</a:t>
            </a:r>
            <a:endParaRPr lang="en-US" sz="4400" dirty="0">
              <a:latin typeface="Symbol" panose="05050102010706020507" pitchFamily="18" charset="2"/>
              <a:cs typeface="Times New Roman" panose="02020603050405020304" pitchFamily="18" charset="0"/>
            </a:endParaRPr>
          </a:p>
        </p:txBody>
      </p:sp>
      <p:sp>
        <p:nvSpPr>
          <p:cNvPr id="14" name="Title 1"/>
          <p:cNvSpPr txBox="1">
            <a:spLocks/>
          </p:cNvSpPr>
          <p:nvPr/>
        </p:nvSpPr>
        <p:spPr>
          <a:xfrm>
            <a:off x="-2746134" y="6045221"/>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Summary</a:t>
            </a:r>
            <a:endParaRPr lang="en-US" sz="4400" dirty="0">
              <a:latin typeface="Symbol" panose="05050102010706020507" pitchFamily="18" charset="2"/>
              <a:cs typeface="Times New Roman" panose="02020603050405020304" pitchFamily="18" charset="0"/>
            </a:endParaRPr>
          </a:p>
        </p:txBody>
      </p:sp>
      <p:sp>
        <p:nvSpPr>
          <p:cNvPr id="15" name="Title 1"/>
          <p:cNvSpPr txBox="1">
            <a:spLocks/>
          </p:cNvSpPr>
          <p:nvPr/>
        </p:nvSpPr>
        <p:spPr>
          <a:xfrm>
            <a:off x="-2428779" y="5302329"/>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Step Length</a:t>
            </a:r>
            <a:endParaRPr lang="en-US" sz="4400" dirty="0">
              <a:latin typeface="Symbol" panose="05050102010706020507" pitchFamily="18" charset="2"/>
              <a:cs typeface="Times New Roman" panose="02020603050405020304" pitchFamily="18" charset="0"/>
            </a:endParaRPr>
          </a:p>
        </p:txBody>
      </p:sp>
      <p:sp>
        <p:nvSpPr>
          <p:cNvPr id="5" name="Rectangle 4"/>
          <p:cNvSpPr/>
          <p:nvPr/>
        </p:nvSpPr>
        <p:spPr>
          <a:xfrm>
            <a:off x="901225" y="5481045"/>
            <a:ext cx="2952371" cy="750518"/>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814714" y="381702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Multi-Scale and Pooling</a:t>
            </a:r>
            <a:endParaRPr lang="en-US" sz="4400" dirty="0">
              <a:latin typeface="Symbol" panose="05050102010706020507" pitchFamily="18" charset="2"/>
              <a:cs typeface="Times New Roman" panose="02020603050405020304" pitchFamily="18" charset="0"/>
            </a:endParaRPr>
          </a:p>
        </p:txBody>
      </p:sp>
      <p:sp>
        <p:nvSpPr>
          <p:cNvPr id="3" name="TextBox 2"/>
          <p:cNvSpPr txBox="1"/>
          <p:nvPr/>
        </p:nvSpPr>
        <p:spPr>
          <a:xfrm>
            <a:off x="8642195" y="106892"/>
            <a:ext cx="3389646" cy="369332"/>
          </a:xfrm>
          <a:prstGeom prst="rect">
            <a:avLst/>
          </a:prstGeom>
          <a:noFill/>
        </p:spPr>
        <p:txBody>
          <a:bodyPr wrap="none" rtlCol="0">
            <a:spAutoFit/>
          </a:bodyPr>
          <a:lstStyle/>
          <a:p>
            <a:r>
              <a:rPr lang="en-US" dirty="0"/>
              <a:t>Ended Monday night Sept 14 class</a:t>
            </a:r>
          </a:p>
        </p:txBody>
      </p:sp>
      <p:sp>
        <p:nvSpPr>
          <p:cNvPr id="12" name="TextBox 11"/>
          <p:cNvSpPr txBox="1"/>
          <p:nvPr/>
        </p:nvSpPr>
        <p:spPr>
          <a:xfrm>
            <a:off x="8411538" y="423293"/>
            <a:ext cx="3685240" cy="369332"/>
          </a:xfrm>
          <a:prstGeom prst="rect">
            <a:avLst/>
          </a:prstGeom>
          <a:noFill/>
        </p:spPr>
        <p:txBody>
          <a:bodyPr wrap="none" rtlCol="0">
            <a:spAutoFit/>
          </a:bodyPr>
          <a:lstStyle/>
          <a:p>
            <a:r>
              <a:rPr lang="en-US" dirty="0"/>
              <a:t>Ended Tuesday morning Sept 15 class</a:t>
            </a:r>
          </a:p>
        </p:txBody>
      </p:sp>
    </p:spTree>
    <p:extLst>
      <p:ext uri="{BB962C8B-B14F-4D97-AF65-F5344CB8AC3E}">
        <p14:creationId xmlns:p14="http://schemas.microsoft.com/office/powerpoint/2010/main" val="293859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290" y="-1228408"/>
            <a:ext cx="9144000" cy="2387600"/>
          </a:xfrm>
        </p:spPr>
        <p:txBody>
          <a:bodyPr>
            <a:normAutofit/>
          </a:bodyPr>
          <a:lstStyle/>
          <a:p>
            <a:r>
              <a:rPr lang="en-US" sz="7200" dirty="0">
                <a:latin typeface="Times New Roman" panose="02020603050405020304" pitchFamily="18" charset="0"/>
                <a:cs typeface="Times New Roman" panose="02020603050405020304" pitchFamily="18" charset="0"/>
              </a:rPr>
              <a:t>Exact Line Search </a:t>
            </a:r>
            <a:r>
              <a:rPr lang="en-US" sz="7200" dirty="0">
                <a:latin typeface="Symbol" panose="05050102010706020507" pitchFamily="18" charset="2"/>
                <a:cs typeface="Times New Roman" panose="02020603050405020304" pitchFamily="18" charset="0"/>
              </a:rPr>
              <a:t>a</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790" y="1159192"/>
            <a:ext cx="3048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835467"/>
            <a:ext cx="66675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ectangle 2"/>
          <p:cNvSpPr/>
          <p:nvPr/>
        </p:nvSpPr>
        <p:spPr>
          <a:xfrm>
            <a:off x="1845546" y="2817558"/>
            <a:ext cx="3771900" cy="502920"/>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93875" y="3589020"/>
            <a:ext cx="3771900" cy="868680"/>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80974" y="5582874"/>
            <a:ext cx="1130262" cy="493106"/>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8610" y="1428749"/>
            <a:ext cx="4753852" cy="398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7" name="Straight Arrow Connector 6"/>
          <p:cNvCxnSpPr/>
          <p:nvPr/>
        </p:nvCxnSpPr>
        <p:spPr>
          <a:xfrm flipV="1">
            <a:off x="8965940" y="3659376"/>
            <a:ext cx="752462" cy="583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728710" y="4085912"/>
            <a:ext cx="304800" cy="382465"/>
            <a:chOff x="8728710" y="4085912"/>
            <a:chExt cx="304800" cy="382465"/>
          </a:xfrm>
        </p:grpSpPr>
        <p:sp>
          <p:nvSpPr>
            <p:cNvPr id="4" name="Oval 3"/>
            <p:cNvSpPr/>
            <p:nvPr/>
          </p:nvSpPr>
          <p:spPr>
            <a:xfrm>
              <a:off x="8728710" y="4117456"/>
              <a:ext cx="304800" cy="3509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28710" y="4085912"/>
              <a:ext cx="30008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x</a:t>
              </a:r>
            </a:p>
          </p:txBody>
        </p:sp>
      </p:grpSp>
      <p:sp>
        <p:nvSpPr>
          <p:cNvPr id="15" name="TextBox 14"/>
          <p:cNvSpPr txBox="1"/>
          <p:nvPr/>
        </p:nvSpPr>
        <p:spPr>
          <a:xfrm>
            <a:off x="9190015" y="4023360"/>
            <a:ext cx="441146" cy="369332"/>
          </a:xfrm>
          <a:prstGeom prst="rect">
            <a:avLst/>
          </a:prstGeom>
          <a:noFill/>
        </p:spPr>
        <p:txBody>
          <a:bodyPr wrap="none" rtlCol="0">
            <a:spAutoFit/>
          </a:bodyPr>
          <a:lstStyle/>
          <a:p>
            <a:r>
              <a:rPr lang="en-US" b="1" dirty="0" err="1">
                <a:latin typeface="Symbol" panose="05050102010706020507" pitchFamily="18" charset="2"/>
                <a:cs typeface="Times New Roman" panose="02020603050405020304" pitchFamily="18" charset="0"/>
              </a:rPr>
              <a:t>D</a:t>
            </a:r>
            <a:r>
              <a:rPr lang="en-US" b="1" dirty="0" err="1">
                <a:latin typeface="Times New Roman" panose="02020603050405020304" pitchFamily="18" charset="0"/>
                <a:cs typeface="Times New Roman" panose="02020603050405020304" pitchFamily="18" charset="0"/>
              </a:rPr>
              <a:t>x</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342171" y="3951133"/>
            <a:ext cx="300082" cy="369332"/>
          </a:xfrm>
          <a:prstGeom prst="rect">
            <a:avLst/>
          </a:prstGeom>
          <a:noFill/>
        </p:spPr>
        <p:txBody>
          <a:bodyPr wrap="none" rtlCol="0">
            <a:spAutoFit/>
          </a:bodyPr>
          <a:lstStyle/>
          <a:p>
            <a:r>
              <a:rPr lang="en-US" dirty="0"/>
              <a:t>^</a:t>
            </a:r>
          </a:p>
        </p:txBody>
      </p:sp>
      <p:sp>
        <p:nvSpPr>
          <p:cNvPr id="10" name="TextBox 9"/>
          <p:cNvSpPr txBox="1"/>
          <p:nvPr/>
        </p:nvSpPr>
        <p:spPr>
          <a:xfrm>
            <a:off x="8482649" y="4506821"/>
            <a:ext cx="3216441" cy="646331"/>
          </a:xfrm>
          <a:prstGeom prst="rect">
            <a:avLst/>
          </a:prstGeom>
          <a:solidFill>
            <a:srgbClr val="FF0000"/>
          </a:solidFill>
          <a:ln>
            <a:solidFill>
              <a:srgbClr val="FFFF00"/>
            </a:solidFill>
          </a:ln>
        </p:spPr>
        <p:txBody>
          <a:bodyPr wrap="square" rtlCol="0">
            <a:spAutoFit/>
          </a:bodyPr>
          <a:lstStyle/>
          <a:p>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 How far should we move?</a:t>
            </a:r>
          </a:p>
          <a:p>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Step length </a:t>
            </a:r>
            <a:r>
              <a:rPr lang="en-US" b="1" dirty="0">
                <a:solidFill>
                  <a:srgbClr val="FFFF00"/>
                </a:solidFill>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a</a:t>
            </a:r>
          </a:p>
        </p:txBody>
      </p:sp>
      <p:sp>
        <p:nvSpPr>
          <p:cNvPr id="13" name="Freeform 12"/>
          <p:cNvSpPr/>
          <p:nvPr/>
        </p:nvSpPr>
        <p:spPr>
          <a:xfrm>
            <a:off x="9642253" y="3589020"/>
            <a:ext cx="1666772" cy="751365"/>
          </a:xfrm>
          <a:custGeom>
            <a:avLst/>
            <a:gdLst>
              <a:gd name="connsiteX0" fmla="*/ 827193 w 1666772"/>
              <a:gd name="connsiteY0" fmla="*/ 361525 h 751365"/>
              <a:gd name="connsiteX1" fmla="*/ 763024 w 1666772"/>
              <a:gd name="connsiteY1" fmla="*/ 329441 h 751365"/>
              <a:gd name="connsiteX2" fmla="*/ 281761 w 1666772"/>
              <a:gd name="connsiteY2" fmla="*/ 144957 h 751365"/>
              <a:gd name="connsiteX3" fmla="*/ 97277 w 1666772"/>
              <a:gd name="connsiteY3" fmla="*/ 104851 h 751365"/>
              <a:gd name="connsiteX4" fmla="*/ 17066 w 1666772"/>
              <a:gd name="connsiteY4" fmla="*/ 225167 h 751365"/>
              <a:gd name="connsiteX5" fmla="*/ 426140 w 1666772"/>
              <a:gd name="connsiteY5" fmla="*/ 578093 h 751365"/>
              <a:gd name="connsiteX6" fmla="*/ 1051782 w 1666772"/>
              <a:gd name="connsiteY6" fmla="*/ 746535 h 751365"/>
              <a:gd name="connsiteX7" fmla="*/ 1549087 w 1666772"/>
              <a:gd name="connsiteY7" fmla="*/ 401630 h 751365"/>
              <a:gd name="connsiteX8" fmla="*/ 1637319 w 1666772"/>
              <a:gd name="connsiteY8" fmla="*/ 578 h 751365"/>
              <a:gd name="connsiteX9" fmla="*/ 1140014 w 1666772"/>
              <a:gd name="connsiteY9" fmla="*/ 313399 h 751365"/>
              <a:gd name="connsiteX10" fmla="*/ 827193 w 1666772"/>
              <a:gd name="connsiteY10" fmla="*/ 361525 h 75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6772" h="751365">
                <a:moveTo>
                  <a:pt x="827193" y="361525"/>
                </a:moveTo>
                <a:cubicBezTo>
                  <a:pt x="764361" y="364199"/>
                  <a:pt x="853929" y="365536"/>
                  <a:pt x="763024" y="329441"/>
                </a:cubicBezTo>
                <a:cubicBezTo>
                  <a:pt x="672119" y="293346"/>
                  <a:pt x="392719" y="182389"/>
                  <a:pt x="281761" y="144957"/>
                </a:cubicBezTo>
                <a:cubicBezTo>
                  <a:pt x="170803" y="107525"/>
                  <a:pt x="141393" y="91483"/>
                  <a:pt x="97277" y="104851"/>
                </a:cubicBezTo>
                <a:cubicBezTo>
                  <a:pt x="53161" y="118219"/>
                  <a:pt x="-37745" y="146293"/>
                  <a:pt x="17066" y="225167"/>
                </a:cubicBezTo>
                <a:cubicBezTo>
                  <a:pt x="71876" y="304041"/>
                  <a:pt x="253687" y="491198"/>
                  <a:pt x="426140" y="578093"/>
                </a:cubicBezTo>
                <a:cubicBezTo>
                  <a:pt x="598593" y="664988"/>
                  <a:pt x="864624" y="775946"/>
                  <a:pt x="1051782" y="746535"/>
                </a:cubicBezTo>
                <a:cubicBezTo>
                  <a:pt x="1238940" y="717125"/>
                  <a:pt x="1451498" y="525956"/>
                  <a:pt x="1549087" y="401630"/>
                </a:cubicBezTo>
                <a:cubicBezTo>
                  <a:pt x="1646676" y="277304"/>
                  <a:pt x="1705498" y="15283"/>
                  <a:pt x="1637319" y="578"/>
                </a:cubicBezTo>
                <a:cubicBezTo>
                  <a:pt x="1569140" y="-14127"/>
                  <a:pt x="1269688" y="255915"/>
                  <a:pt x="1140014" y="313399"/>
                </a:cubicBezTo>
                <a:cubicBezTo>
                  <a:pt x="1010340" y="370883"/>
                  <a:pt x="890025" y="358851"/>
                  <a:pt x="827193" y="3615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rot="19688992">
            <a:off x="7452817" y="2117340"/>
            <a:ext cx="2851869" cy="1759377"/>
            <a:chOff x="6235910" y="2136888"/>
            <a:chExt cx="2851869" cy="1759377"/>
          </a:xfrm>
        </p:grpSpPr>
        <p:sp>
          <p:nvSpPr>
            <p:cNvPr id="27" name="Rectangle 26"/>
            <p:cNvSpPr/>
            <p:nvPr/>
          </p:nvSpPr>
          <p:spPr>
            <a:xfrm>
              <a:off x="6235910" y="2136888"/>
              <a:ext cx="2851869" cy="1751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6367676" y="2335955"/>
              <a:ext cx="2445709" cy="1560310"/>
              <a:chOff x="7383183" y="595421"/>
              <a:chExt cx="2445709" cy="1560310"/>
            </a:xfrm>
          </p:grpSpPr>
          <p:grpSp>
            <p:nvGrpSpPr>
              <p:cNvPr id="23" name="Group 22"/>
              <p:cNvGrpSpPr/>
              <p:nvPr/>
            </p:nvGrpSpPr>
            <p:grpSpPr>
              <a:xfrm>
                <a:off x="7613889" y="595421"/>
                <a:ext cx="2215003" cy="1397099"/>
                <a:chOff x="7613889" y="595421"/>
                <a:chExt cx="2215003" cy="1397099"/>
              </a:xfrm>
            </p:grpSpPr>
            <p:cxnSp>
              <p:nvCxnSpPr>
                <p:cNvPr id="20" name="Straight Connector 19"/>
                <p:cNvCxnSpPr/>
                <p:nvPr/>
              </p:nvCxnSpPr>
              <p:spPr>
                <a:xfrm>
                  <a:off x="7613889" y="1798152"/>
                  <a:ext cx="2215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860631" y="595421"/>
                  <a:ext cx="1910" cy="1397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8317379" y="1786399"/>
                <a:ext cx="330540" cy="369332"/>
              </a:xfrm>
              <a:prstGeom prst="rect">
                <a:avLst/>
              </a:prstGeom>
              <a:noFill/>
            </p:spPr>
            <p:txBody>
              <a:bodyPr wrap="none" rtlCol="0">
                <a:spAutoFit/>
              </a:bodyPr>
              <a:lstStyle/>
              <a:p>
                <a:r>
                  <a:rPr lang="en-US" dirty="0">
                    <a:latin typeface="Symbol" panose="05050102010706020507" pitchFamily="18" charset="2"/>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383183" y="1126926"/>
                <a:ext cx="5613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a:t>
                </a:r>
                <a:r>
                  <a:rPr lang="en-US" dirty="0">
                    <a:latin typeface="Symbol" panose="05050102010706020507" pitchFamily="18"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grpSp>
      </p:grpSp>
      <p:sp>
        <p:nvSpPr>
          <p:cNvPr id="29" name="Freeform 28"/>
          <p:cNvSpPr/>
          <p:nvPr/>
        </p:nvSpPr>
        <p:spPr>
          <a:xfrm>
            <a:off x="7928610" y="1933170"/>
            <a:ext cx="1532021" cy="1155032"/>
          </a:xfrm>
          <a:custGeom>
            <a:avLst/>
            <a:gdLst>
              <a:gd name="connsiteX0" fmla="*/ 0 w 1532021"/>
              <a:gd name="connsiteY0" fmla="*/ 1155032 h 1155032"/>
              <a:gd name="connsiteX1" fmla="*/ 449179 w 1532021"/>
              <a:gd name="connsiteY1" fmla="*/ 1114927 h 1155032"/>
              <a:gd name="connsiteX2" fmla="*/ 713874 w 1532021"/>
              <a:gd name="connsiteY2" fmla="*/ 1098885 h 1155032"/>
              <a:gd name="connsiteX3" fmla="*/ 1122948 w 1532021"/>
              <a:gd name="connsiteY3" fmla="*/ 962527 h 1155032"/>
              <a:gd name="connsiteX4" fmla="*/ 1299411 w 1532021"/>
              <a:gd name="connsiteY4" fmla="*/ 681790 h 1155032"/>
              <a:gd name="connsiteX5" fmla="*/ 1443790 w 1532021"/>
              <a:gd name="connsiteY5" fmla="*/ 248653 h 1155032"/>
              <a:gd name="connsiteX6" fmla="*/ 1532021 w 1532021"/>
              <a:gd name="connsiteY6" fmla="*/ 0 h 115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021" h="1155032">
                <a:moveTo>
                  <a:pt x="0" y="1155032"/>
                </a:moveTo>
                <a:lnTo>
                  <a:pt x="449179" y="1114927"/>
                </a:lnTo>
                <a:cubicBezTo>
                  <a:pt x="568158" y="1105569"/>
                  <a:pt x="601579" y="1124285"/>
                  <a:pt x="713874" y="1098885"/>
                </a:cubicBezTo>
                <a:cubicBezTo>
                  <a:pt x="826169" y="1073485"/>
                  <a:pt x="1025358" y="1032043"/>
                  <a:pt x="1122948" y="962527"/>
                </a:cubicBezTo>
                <a:cubicBezTo>
                  <a:pt x="1220538" y="893011"/>
                  <a:pt x="1245937" y="800769"/>
                  <a:pt x="1299411" y="681790"/>
                </a:cubicBezTo>
                <a:cubicBezTo>
                  <a:pt x="1352885" y="562811"/>
                  <a:pt x="1405022" y="362285"/>
                  <a:pt x="1443790" y="248653"/>
                </a:cubicBezTo>
                <a:cubicBezTo>
                  <a:pt x="1482558" y="135021"/>
                  <a:pt x="1507289" y="67510"/>
                  <a:pt x="1532021" y="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9787668">
            <a:off x="9126444" y="2621490"/>
            <a:ext cx="1148071" cy="307777"/>
          </a:xfrm>
          <a:prstGeom prst="rect">
            <a:avLst/>
          </a:prstGeom>
          <a:noFill/>
        </p:spPr>
        <p:txBody>
          <a:bodyPr wrap="none" rtlCol="0">
            <a:spAutoFit/>
          </a:bodyPr>
          <a:lstStyle/>
          <a:p>
            <a:r>
              <a:rPr lang="en-US" sz="1400" dirty="0" err="1">
                <a:solidFill>
                  <a:srgbClr val="FF0000"/>
                </a:solidFill>
              </a:rPr>
              <a:t>df</a:t>
            </a:r>
            <a:r>
              <a:rPr lang="en-US" sz="1400" dirty="0">
                <a:solidFill>
                  <a:srgbClr val="FF0000"/>
                </a:solidFill>
              </a:rPr>
              <a:t>/</a:t>
            </a:r>
            <a:r>
              <a:rPr lang="en-US" sz="1400" dirty="0" err="1">
                <a:solidFill>
                  <a:srgbClr val="FF0000"/>
                </a:solidFill>
              </a:rPr>
              <a:t>d</a:t>
            </a:r>
            <a:r>
              <a:rPr lang="en-US" sz="1400" dirty="0" err="1">
                <a:solidFill>
                  <a:srgbClr val="FF0000"/>
                </a:solidFill>
                <a:latin typeface="Symbol" panose="05050102010706020507" pitchFamily="18" charset="2"/>
              </a:rPr>
              <a:t>a|</a:t>
            </a:r>
            <a:r>
              <a:rPr lang="en-US" sz="1400" baseline="-25000" dirty="0" err="1">
                <a:solidFill>
                  <a:srgbClr val="FF0000"/>
                </a:solidFill>
                <a:latin typeface="Symbol" panose="05050102010706020507" pitchFamily="18" charset="2"/>
              </a:rPr>
              <a:t>a</a:t>
            </a:r>
            <a:r>
              <a:rPr lang="en-US" sz="1400" baseline="-25000" dirty="0">
                <a:solidFill>
                  <a:srgbClr val="FF0000"/>
                </a:solidFill>
                <a:latin typeface="Symbol" panose="05050102010706020507" pitchFamily="18" charset="2"/>
              </a:rPr>
              <a:t>=a*</a:t>
            </a:r>
            <a:r>
              <a:rPr lang="en-US" sz="1400" dirty="0">
                <a:solidFill>
                  <a:srgbClr val="FF0000"/>
                </a:solidFill>
                <a:latin typeface="Symbol" panose="05050102010706020507" pitchFamily="18" charset="2"/>
              </a:rPr>
              <a:t> </a:t>
            </a:r>
            <a:r>
              <a:rPr lang="en-US" sz="1400" dirty="0">
                <a:solidFill>
                  <a:srgbClr val="FF0000"/>
                </a:solidFill>
              </a:rPr>
              <a:t>=0</a:t>
            </a:r>
          </a:p>
        </p:txBody>
      </p:sp>
      <p:grpSp>
        <p:nvGrpSpPr>
          <p:cNvPr id="36" name="Group 35"/>
          <p:cNvGrpSpPr/>
          <p:nvPr/>
        </p:nvGrpSpPr>
        <p:grpSpPr>
          <a:xfrm>
            <a:off x="9055192" y="2943660"/>
            <a:ext cx="728835" cy="512124"/>
            <a:chOff x="9055192" y="2943660"/>
            <a:chExt cx="728835" cy="512124"/>
          </a:xfrm>
        </p:grpSpPr>
        <p:grpSp>
          <p:nvGrpSpPr>
            <p:cNvPr id="35" name="Group 34"/>
            <p:cNvGrpSpPr/>
            <p:nvPr/>
          </p:nvGrpSpPr>
          <p:grpSpPr>
            <a:xfrm>
              <a:off x="9055192" y="2943660"/>
              <a:ext cx="349406" cy="455948"/>
              <a:chOff x="9055192" y="2943660"/>
              <a:chExt cx="349406" cy="455948"/>
            </a:xfrm>
          </p:grpSpPr>
          <p:sp>
            <p:nvSpPr>
              <p:cNvPr id="31" name="5-Point Star 30"/>
              <p:cNvSpPr/>
              <p:nvPr/>
            </p:nvSpPr>
            <p:spPr>
              <a:xfrm>
                <a:off x="9175430" y="3213933"/>
                <a:ext cx="229168" cy="1856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H="1" flipV="1">
                <a:off x="9055192" y="2943660"/>
                <a:ext cx="238456" cy="31823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9338071" y="3086452"/>
              <a:ext cx="445956" cy="369332"/>
            </a:xfrm>
            <a:prstGeom prst="rect">
              <a:avLst/>
            </a:prstGeom>
            <a:noFill/>
          </p:spPr>
          <p:txBody>
            <a:bodyPr wrap="none" rtlCol="0">
              <a:spAutoFit/>
            </a:bodyPr>
            <a:lstStyle/>
            <a:p>
              <a:r>
                <a:rPr lang="en-US" dirty="0">
                  <a:solidFill>
                    <a:srgbClr val="FF0000"/>
                  </a:solidFill>
                  <a:latin typeface="Symbol" panose="05050102010706020507" pitchFamily="18" charset="2"/>
                </a:rPr>
                <a:t>a*</a:t>
              </a:r>
            </a:p>
          </p:txBody>
        </p:sp>
      </p:grpSp>
      <p:sp>
        <p:nvSpPr>
          <p:cNvPr id="37" name="5-Point Star 36"/>
          <p:cNvSpPr/>
          <p:nvPr/>
        </p:nvSpPr>
        <p:spPr>
          <a:xfrm>
            <a:off x="9603818" y="3559871"/>
            <a:ext cx="229168" cy="1856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2746024" y="2839088"/>
            <a:ext cx="2695942" cy="394561"/>
            <a:chOff x="2746024" y="2839088"/>
            <a:chExt cx="2695942" cy="394561"/>
          </a:xfrm>
        </p:grpSpPr>
        <p:sp>
          <p:nvSpPr>
            <p:cNvPr id="38" name="TextBox 37"/>
            <p:cNvSpPr txBox="1"/>
            <p:nvPr/>
          </p:nvSpPr>
          <p:spPr>
            <a:xfrm>
              <a:off x="2746024" y="2864317"/>
              <a:ext cx="300082" cy="369332"/>
            </a:xfrm>
            <a:prstGeom prst="rect">
              <a:avLst/>
            </a:prstGeom>
            <a:noFill/>
          </p:spPr>
          <p:txBody>
            <a:bodyPr wrap="none" rtlCol="0">
              <a:spAutoFit/>
            </a:bodyPr>
            <a:lstStyle/>
            <a:p>
              <a:r>
                <a:rPr lang="en-US" dirty="0"/>
                <a:t>^</a:t>
              </a:r>
            </a:p>
          </p:txBody>
        </p:sp>
        <p:sp>
          <p:nvSpPr>
            <p:cNvPr id="39" name="TextBox 38"/>
            <p:cNvSpPr txBox="1"/>
            <p:nvPr/>
          </p:nvSpPr>
          <p:spPr>
            <a:xfrm>
              <a:off x="3279318" y="2853082"/>
              <a:ext cx="300082" cy="369332"/>
            </a:xfrm>
            <a:prstGeom prst="rect">
              <a:avLst/>
            </a:prstGeom>
            <a:noFill/>
          </p:spPr>
          <p:txBody>
            <a:bodyPr wrap="none" rtlCol="0">
              <a:spAutoFit/>
            </a:bodyPr>
            <a:lstStyle/>
            <a:p>
              <a:r>
                <a:rPr lang="en-US" dirty="0"/>
                <a:t>^</a:t>
              </a:r>
            </a:p>
          </p:txBody>
        </p:sp>
        <p:sp>
          <p:nvSpPr>
            <p:cNvPr id="40" name="TextBox 39"/>
            <p:cNvSpPr txBox="1"/>
            <p:nvPr/>
          </p:nvSpPr>
          <p:spPr>
            <a:xfrm>
              <a:off x="4037205" y="2839088"/>
              <a:ext cx="300082" cy="369332"/>
            </a:xfrm>
            <a:prstGeom prst="rect">
              <a:avLst/>
            </a:prstGeom>
            <a:noFill/>
          </p:spPr>
          <p:txBody>
            <a:bodyPr wrap="none" rtlCol="0">
              <a:spAutoFit/>
            </a:bodyPr>
            <a:lstStyle/>
            <a:p>
              <a:r>
                <a:rPr lang="en-US" dirty="0"/>
                <a:t>^</a:t>
              </a:r>
            </a:p>
          </p:txBody>
        </p:sp>
        <p:sp>
          <p:nvSpPr>
            <p:cNvPr id="41" name="TextBox 40"/>
            <p:cNvSpPr txBox="1"/>
            <p:nvPr/>
          </p:nvSpPr>
          <p:spPr>
            <a:xfrm>
              <a:off x="4661540" y="2843377"/>
              <a:ext cx="300082" cy="369332"/>
            </a:xfrm>
            <a:prstGeom prst="rect">
              <a:avLst/>
            </a:prstGeom>
            <a:noFill/>
          </p:spPr>
          <p:txBody>
            <a:bodyPr wrap="none" rtlCol="0">
              <a:spAutoFit/>
            </a:bodyPr>
            <a:lstStyle/>
            <a:p>
              <a:r>
                <a:rPr lang="en-US" dirty="0"/>
                <a:t>^</a:t>
              </a:r>
            </a:p>
          </p:txBody>
        </p:sp>
        <p:sp>
          <p:nvSpPr>
            <p:cNvPr id="42" name="TextBox 41"/>
            <p:cNvSpPr txBox="1"/>
            <p:nvPr/>
          </p:nvSpPr>
          <p:spPr>
            <a:xfrm>
              <a:off x="5141884" y="2843377"/>
              <a:ext cx="300082" cy="369332"/>
            </a:xfrm>
            <a:prstGeom prst="rect">
              <a:avLst/>
            </a:prstGeom>
            <a:noFill/>
          </p:spPr>
          <p:txBody>
            <a:bodyPr wrap="none" rtlCol="0">
              <a:spAutoFit/>
            </a:bodyPr>
            <a:lstStyle/>
            <a:p>
              <a:r>
                <a:rPr lang="en-US" dirty="0"/>
                <a:t>^</a:t>
              </a:r>
            </a:p>
          </p:txBody>
        </p:sp>
      </p:grpSp>
      <p:sp>
        <p:nvSpPr>
          <p:cNvPr id="44" name="Rectangle 43"/>
          <p:cNvSpPr/>
          <p:nvPr/>
        </p:nvSpPr>
        <p:spPr>
          <a:xfrm>
            <a:off x="3046106" y="4664793"/>
            <a:ext cx="1399998" cy="488359"/>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6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additive="base">
                                        <p:cTn id="68" dur="500" fill="hold"/>
                                        <p:tgtEl>
                                          <p:spTgt spid="37"/>
                                        </p:tgtEl>
                                        <p:attrNameLst>
                                          <p:attrName>ppt_x</p:attrName>
                                        </p:attrNameLst>
                                      </p:cBhvr>
                                      <p:tavLst>
                                        <p:tav tm="0">
                                          <p:val>
                                            <p:strVal val="#ppt_x"/>
                                          </p:val>
                                        </p:tav>
                                        <p:tav tm="100000">
                                          <p:val>
                                            <p:strVal val="#ppt_x"/>
                                          </p:val>
                                        </p:tav>
                                      </p:tavLst>
                                    </p:anim>
                                    <p:anim calcmode="lin" valueType="num">
                                      <p:cBhvr additive="base">
                                        <p:cTn id="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5" grpId="0"/>
      <p:bldP spid="9" grpId="0"/>
      <p:bldP spid="10" grpId="0" animBg="1"/>
      <p:bldP spid="13" grpId="0" animBg="1"/>
      <p:bldP spid="29" grpId="0" animBg="1"/>
      <p:bldP spid="30" grpId="0"/>
      <p:bldP spid="37"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330" y="3294809"/>
            <a:ext cx="4433871" cy="320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2381006" y="3248366"/>
            <a:ext cx="3797682" cy="1371975"/>
            <a:chOff x="40420" y="-1186537"/>
            <a:chExt cx="2883021" cy="1371975"/>
          </a:xfrm>
        </p:grpSpPr>
        <p:sp>
          <p:nvSpPr>
            <p:cNvPr id="6" name="Rectangle 5"/>
            <p:cNvSpPr/>
            <p:nvPr/>
          </p:nvSpPr>
          <p:spPr>
            <a:xfrm>
              <a:off x="40420" y="-1186537"/>
              <a:ext cx="2883021" cy="1371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p:cNvGrpSpPr/>
            <p:nvPr/>
          </p:nvGrpSpPr>
          <p:grpSpPr>
            <a:xfrm>
              <a:off x="281342" y="-647795"/>
              <a:ext cx="953878" cy="813316"/>
              <a:chOff x="2973231" y="3732166"/>
              <a:chExt cx="953878" cy="813316"/>
            </a:xfrm>
          </p:grpSpPr>
          <p:sp>
            <p:nvSpPr>
              <p:cNvPr id="114" name="Oval 113"/>
              <p:cNvSpPr/>
              <p:nvPr/>
            </p:nvSpPr>
            <p:spPr>
              <a:xfrm>
                <a:off x="3229897" y="4023360"/>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506468" y="4428804"/>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2973231" y="4282634"/>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838619" y="3732166"/>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849719" y="4056611"/>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3382297" y="4175760"/>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1496396" y="-1080730"/>
              <a:ext cx="696562" cy="481572"/>
              <a:chOff x="4188285" y="3299231"/>
              <a:chExt cx="1448038" cy="481572"/>
            </a:xfrm>
          </p:grpSpPr>
          <p:sp>
            <p:nvSpPr>
              <p:cNvPr id="109" name="Oval 108"/>
              <p:cNvSpPr/>
              <p:nvPr/>
            </p:nvSpPr>
            <p:spPr>
              <a:xfrm>
                <a:off x="4192970" y="3684418"/>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4536222" y="3419799"/>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5072156" y="3491514"/>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5563849" y="3312223"/>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188285" y="3299231"/>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flipV="1">
              <a:off x="369832" y="-1080730"/>
              <a:ext cx="1641025" cy="11295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396796" y="-796214"/>
            <a:ext cx="9144000" cy="2387600"/>
          </a:xfrm>
        </p:spPr>
        <p:txBody>
          <a:bodyPr>
            <a:normAutofit/>
          </a:bodyPr>
          <a:lstStyle/>
          <a:p>
            <a:r>
              <a:rPr lang="en-US" sz="5400" dirty="0">
                <a:latin typeface="Times New Roman" panose="02020603050405020304" pitchFamily="18" charset="0"/>
                <a:cs typeface="Times New Roman" panose="02020603050405020304" pitchFamily="18" charset="0"/>
              </a:rPr>
              <a:t>Least Squares Non-Linear Inversion</a:t>
            </a:r>
          </a:p>
        </p:txBody>
      </p:sp>
      <p:cxnSp>
        <p:nvCxnSpPr>
          <p:cNvPr id="5" name="Straight Connector 4"/>
          <p:cNvCxnSpPr/>
          <p:nvPr/>
        </p:nvCxnSpPr>
        <p:spPr>
          <a:xfrm flipH="1">
            <a:off x="2477193" y="2842953"/>
            <a:ext cx="16625" cy="23608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144684" y="4771505"/>
            <a:ext cx="3624349" cy="498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47373" y="4781785"/>
            <a:ext cx="38985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x</a:t>
            </a:r>
          </a:p>
        </p:txBody>
      </p:sp>
      <p:sp>
        <p:nvSpPr>
          <p:cNvPr id="14" name="TextBox 13"/>
          <p:cNvSpPr txBox="1"/>
          <p:nvPr/>
        </p:nvSpPr>
        <p:spPr>
          <a:xfrm>
            <a:off x="2010857" y="2997322"/>
            <a:ext cx="36420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y</a:t>
            </a:r>
          </a:p>
        </p:txBody>
      </p:sp>
      <p:sp>
        <p:nvSpPr>
          <p:cNvPr id="17" name="TextBox 16"/>
          <p:cNvSpPr txBox="1"/>
          <p:nvPr/>
        </p:nvSpPr>
        <p:spPr>
          <a:xfrm>
            <a:off x="1824222" y="5449094"/>
            <a:ext cx="413606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Modeling </a:t>
            </a:r>
            <a:r>
              <a:rPr lang="en-US" sz="2800" dirty="0" err="1">
                <a:latin typeface="Times New Roman" panose="02020603050405020304" pitchFamily="18" charset="0"/>
                <a:cs typeface="Times New Roman" panose="02020603050405020304" pitchFamily="18" charset="0"/>
              </a:rPr>
              <a:t>eqn</a:t>
            </a: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m</a:t>
            </a:r>
            <a:r>
              <a:rPr lang="en-US" sz="2800" dirty="0">
                <a:latin typeface="Times New Roman" panose="02020603050405020304" pitchFamily="18" charset="0"/>
                <a:cs typeface="Times New Roman" panose="02020603050405020304" pitchFamily="18" charset="0"/>
              </a:rPr>
              <a:t>x</a:t>
            </a:r>
            <a:r>
              <a:rPr lang="en-US" sz="2800" dirty="0">
                <a:solidFill>
                  <a:srgbClr val="FF0000"/>
                </a:solidFill>
                <a:latin typeface="Times New Roman" panose="02020603050405020304" pitchFamily="18" charset="0"/>
                <a:cs typeface="Times New Roman" panose="02020603050405020304" pitchFamily="18" charset="0"/>
              </a:rPr>
              <a:t> + b = </a:t>
            </a:r>
            <a:r>
              <a:rPr lang="en-US" sz="2800" dirty="0">
                <a:latin typeface="Times New Roman" panose="02020603050405020304" pitchFamily="18" charset="0"/>
                <a:cs typeface="Times New Roman" panose="02020603050405020304" pitchFamily="18" charset="0"/>
              </a:rPr>
              <a:t>y</a:t>
            </a:r>
          </a:p>
        </p:txBody>
      </p:sp>
      <p:grpSp>
        <p:nvGrpSpPr>
          <p:cNvPr id="3" name="Group 2"/>
          <p:cNvGrpSpPr/>
          <p:nvPr/>
        </p:nvGrpSpPr>
        <p:grpSpPr>
          <a:xfrm>
            <a:off x="2766402" y="1731429"/>
            <a:ext cx="1002598" cy="1284881"/>
            <a:chOff x="3054460" y="2161498"/>
            <a:chExt cx="1002598" cy="1284881"/>
          </a:xfrm>
        </p:grpSpPr>
        <p:cxnSp>
          <p:nvCxnSpPr>
            <p:cNvPr id="44" name="Straight Connector 43"/>
            <p:cNvCxnSpPr/>
            <p:nvPr/>
          </p:nvCxnSpPr>
          <p:spPr>
            <a:xfrm>
              <a:off x="3061721" y="2241755"/>
              <a:ext cx="9805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550712" y="2227006"/>
              <a:ext cx="0" cy="1188903"/>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061721" y="2241755"/>
              <a:ext cx="980577" cy="11741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3054460" y="2472007"/>
              <a:ext cx="987838"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171987" y="2171507"/>
              <a:ext cx="284052" cy="369332"/>
            </a:xfrm>
            <a:prstGeom prst="rect">
              <a:avLst/>
            </a:prstGeom>
            <a:noFill/>
          </p:spPr>
          <p:txBody>
            <a:bodyPr wrap="none" rtlCol="0">
              <a:spAutoFit/>
            </a:bodyPr>
            <a:lstStyle/>
            <a:p>
              <a:r>
                <a:rPr lang="en-US" dirty="0"/>
                <a:t>x</a:t>
              </a:r>
            </a:p>
          </p:txBody>
        </p:sp>
        <p:sp>
          <p:nvSpPr>
            <p:cNvPr id="51" name="TextBox 50"/>
            <p:cNvSpPr txBox="1"/>
            <p:nvPr/>
          </p:nvSpPr>
          <p:spPr>
            <a:xfrm>
              <a:off x="3660978" y="2161498"/>
              <a:ext cx="288862" cy="369332"/>
            </a:xfrm>
            <a:prstGeom prst="rect">
              <a:avLst/>
            </a:prstGeom>
            <a:noFill/>
          </p:spPr>
          <p:txBody>
            <a:bodyPr wrap="none" rtlCol="0">
              <a:spAutoFit/>
            </a:bodyPr>
            <a:lstStyle/>
            <a:p>
              <a:r>
                <a:rPr lang="en-US" dirty="0"/>
                <a:t>y</a:t>
              </a:r>
            </a:p>
          </p:txBody>
        </p:sp>
        <p:cxnSp>
          <p:nvCxnSpPr>
            <p:cNvPr id="52" name="Straight Connector 51"/>
            <p:cNvCxnSpPr/>
            <p:nvPr/>
          </p:nvCxnSpPr>
          <p:spPr>
            <a:xfrm>
              <a:off x="3059380" y="2712895"/>
              <a:ext cx="987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064300" y="2953783"/>
              <a:ext cx="987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069220" y="3194671"/>
              <a:ext cx="98783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3167067" y="2373870"/>
              <a:ext cx="856399" cy="379341"/>
              <a:chOff x="3167067" y="2373870"/>
              <a:chExt cx="856399" cy="379341"/>
            </a:xfrm>
          </p:grpSpPr>
          <p:sp>
            <p:nvSpPr>
              <p:cNvPr id="55" name="TextBox 54"/>
              <p:cNvSpPr txBox="1"/>
              <p:nvPr/>
            </p:nvSpPr>
            <p:spPr>
              <a:xfrm>
                <a:off x="3167067" y="2383879"/>
                <a:ext cx="362600" cy="369332"/>
              </a:xfrm>
              <a:prstGeom prst="rect">
                <a:avLst/>
              </a:prstGeom>
              <a:noFill/>
            </p:spPr>
            <p:txBody>
              <a:bodyPr wrap="none" rtlCol="0">
                <a:spAutoFit/>
              </a:bodyPr>
              <a:lstStyle/>
              <a:p>
                <a:r>
                  <a:rPr lang="en-US" dirty="0">
                    <a:solidFill>
                      <a:schemeClr val="accent1"/>
                    </a:solidFill>
                  </a:rPr>
                  <a:t>x</a:t>
                </a:r>
                <a:r>
                  <a:rPr lang="en-US" baseline="-25000" dirty="0">
                    <a:solidFill>
                      <a:schemeClr val="accent1"/>
                    </a:solidFill>
                  </a:rPr>
                  <a:t>1</a:t>
                </a:r>
                <a:endParaRPr lang="en-US" dirty="0">
                  <a:solidFill>
                    <a:schemeClr val="accent1"/>
                  </a:solidFill>
                </a:endParaRPr>
              </a:p>
            </p:txBody>
          </p:sp>
          <p:sp>
            <p:nvSpPr>
              <p:cNvPr id="56" name="TextBox 55"/>
              <p:cNvSpPr txBox="1"/>
              <p:nvPr/>
            </p:nvSpPr>
            <p:spPr>
              <a:xfrm>
                <a:off x="3656058" y="2373870"/>
                <a:ext cx="367408" cy="369332"/>
              </a:xfrm>
              <a:prstGeom prst="rect">
                <a:avLst/>
              </a:prstGeom>
              <a:noFill/>
            </p:spPr>
            <p:txBody>
              <a:bodyPr wrap="none" rtlCol="0">
                <a:spAutoFit/>
              </a:bodyPr>
              <a:lstStyle/>
              <a:p>
                <a:r>
                  <a:rPr lang="en-US" dirty="0">
                    <a:solidFill>
                      <a:schemeClr val="accent1"/>
                    </a:solidFill>
                  </a:rPr>
                  <a:t>y</a:t>
                </a:r>
                <a:r>
                  <a:rPr lang="en-US" baseline="-25000" dirty="0">
                    <a:solidFill>
                      <a:schemeClr val="accent1"/>
                    </a:solidFill>
                  </a:rPr>
                  <a:t>1</a:t>
                </a:r>
                <a:endParaRPr lang="en-US" dirty="0">
                  <a:solidFill>
                    <a:schemeClr val="accent1"/>
                  </a:solidFill>
                </a:endParaRPr>
              </a:p>
            </p:txBody>
          </p:sp>
        </p:grpSp>
        <p:grpSp>
          <p:nvGrpSpPr>
            <p:cNvPr id="58" name="Group 57"/>
            <p:cNvGrpSpPr/>
            <p:nvPr/>
          </p:nvGrpSpPr>
          <p:grpSpPr>
            <a:xfrm>
              <a:off x="3186735" y="2600010"/>
              <a:ext cx="856399" cy="379341"/>
              <a:chOff x="3167067" y="2373870"/>
              <a:chExt cx="856399" cy="379341"/>
            </a:xfrm>
          </p:grpSpPr>
          <p:sp>
            <p:nvSpPr>
              <p:cNvPr id="59" name="TextBox 58"/>
              <p:cNvSpPr txBox="1"/>
              <p:nvPr/>
            </p:nvSpPr>
            <p:spPr>
              <a:xfrm>
                <a:off x="3167067" y="2383879"/>
                <a:ext cx="362600" cy="369332"/>
              </a:xfrm>
              <a:prstGeom prst="rect">
                <a:avLst/>
              </a:prstGeom>
              <a:noFill/>
            </p:spPr>
            <p:txBody>
              <a:bodyPr wrap="none" rtlCol="0">
                <a:spAutoFit/>
              </a:bodyPr>
              <a:lstStyle/>
              <a:p>
                <a:r>
                  <a:rPr lang="en-US" dirty="0">
                    <a:solidFill>
                      <a:schemeClr val="accent1"/>
                    </a:solidFill>
                  </a:rPr>
                  <a:t>x</a:t>
                </a:r>
                <a:r>
                  <a:rPr lang="en-US" baseline="-25000" dirty="0">
                    <a:solidFill>
                      <a:schemeClr val="accent1"/>
                    </a:solidFill>
                  </a:rPr>
                  <a:t>2</a:t>
                </a:r>
                <a:endParaRPr lang="en-US" dirty="0">
                  <a:solidFill>
                    <a:schemeClr val="accent1"/>
                  </a:solidFill>
                </a:endParaRPr>
              </a:p>
            </p:txBody>
          </p:sp>
          <p:sp>
            <p:nvSpPr>
              <p:cNvPr id="60" name="TextBox 59"/>
              <p:cNvSpPr txBox="1"/>
              <p:nvPr/>
            </p:nvSpPr>
            <p:spPr>
              <a:xfrm>
                <a:off x="3656058" y="2373870"/>
                <a:ext cx="367408" cy="369332"/>
              </a:xfrm>
              <a:prstGeom prst="rect">
                <a:avLst/>
              </a:prstGeom>
              <a:noFill/>
            </p:spPr>
            <p:txBody>
              <a:bodyPr wrap="none" rtlCol="0">
                <a:spAutoFit/>
              </a:bodyPr>
              <a:lstStyle/>
              <a:p>
                <a:r>
                  <a:rPr lang="en-US" dirty="0">
                    <a:solidFill>
                      <a:schemeClr val="accent1"/>
                    </a:solidFill>
                  </a:rPr>
                  <a:t>y</a:t>
                </a:r>
                <a:r>
                  <a:rPr lang="en-US" baseline="-25000" dirty="0">
                    <a:solidFill>
                      <a:schemeClr val="accent1"/>
                    </a:solidFill>
                  </a:rPr>
                  <a:t>2</a:t>
                </a:r>
                <a:endParaRPr lang="en-US" dirty="0">
                  <a:solidFill>
                    <a:schemeClr val="accent1"/>
                  </a:solidFill>
                </a:endParaRPr>
              </a:p>
            </p:txBody>
          </p:sp>
        </p:grpSp>
        <p:grpSp>
          <p:nvGrpSpPr>
            <p:cNvPr id="61" name="Group 60"/>
            <p:cNvGrpSpPr/>
            <p:nvPr/>
          </p:nvGrpSpPr>
          <p:grpSpPr>
            <a:xfrm>
              <a:off x="3191655" y="2840898"/>
              <a:ext cx="856399" cy="379341"/>
              <a:chOff x="3167067" y="2373870"/>
              <a:chExt cx="856399" cy="379341"/>
            </a:xfrm>
          </p:grpSpPr>
          <p:sp>
            <p:nvSpPr>
              <p:cNvPr id="62" name="TextBox 61"/>
              <p:cNvSpPr txBox="1"/>
              <p:nvPr/>
            </p:nvSpPr>
            <p:spPr>
              <a:xfrm>
                <a:off x="3167067" y="2383879"/>
                <a:ext cx="362600" cy="369332"/>
              </a:xfrm>
              <a:prstGeom prst="rect">
                <a:avLst/>
              </a:prstGeom>
              <a:noFill/>
            </p:spPr>
            <p:txBody>
              <a:bodyPr wrap="none" rtlCol="0">
                <a:spAutoFit/>
              </a:bodyPr>
              <a:lstStyle/>
              <a:p>
                <a:r>
                  <a:rPr lang="en-US" dirty="0">
                    <a:solidFill>
                      <a:schemeClr val="accent1"/>
                    </a:solidFill>
                  </a:rPr>
                  <a:t>x</a:t>
                </a:r>
                <a:r>
                  <a:rPr lang="en-US" baseline="-25000" dirty="0">
                    <a:solidFill>
                      <a:schemeClr val="accent1"/>
                    </a:solidFill>
                  </a:rPr>
                  <a:t>3</a:t>
                </a:r>
                <a:endParaRPr lang="en-US" dirty="0">
                  <a:solidFill>
                    <a:schemeClr val="accent1"/>
                  </a:solidFill>
                </a:endParaRPr>
              </a:p>
            </p:txBody>
          </p:sp>
          <p:sp>
            <p:nvSpPr>
              <p:cNvPr id="63" name="TextBox 62"/>
              <p:cNvSpPr txBox="1"/>
              <p:nvPr/>
            </p:nvSpPr>
            <p:spPr>
              <a:xfrm>
                <a:off x="3656058" y="2373870"/>
                <a:ext cx="367408" cy="369332"/>
              </a:xfrm>
              <a:prstGeom prst="rect">
                <a:avLst/>
              </a:prstGeom>
              <a:noFill/>
            </p:spPr>
            <p:txBody>
              <a:bodyPr wrap="none" rtlCol="0">
                <a:spAutoFit/>
              </a:bodyPr>
              <a:lstStyle/>
              <a:p>
                <a:r>
                  <a:rPr lang="en-US" dirty="0">
                    <a:solidFill>
                      <a:schemeClr val="accent1"/>
                    </a:solidFill>
                  </a:rPr>
                  <a:t>y</a:t>
                </a:r>
                <a:r>
                  <a:rPr lang="en-US" baseline="-25000" dirty="0">
                    <a:solidFill>
                      <a:schemeClr val="accent1"/>
                    </a:solidFill>
                  </a:rPr>
                  <a:t>3</a:t>
                </a:r>
                <a:endParaRPr lang="en-US" dirty="0">
                  <a:solidFill>
                    <a:schemeClr val="accent1"/>
                  </a:solidFill>
                </a:endParaRPr>
              </a:p>
            </p:txBody>
          </p:sp>
        </p:grpSp>
        <p:grpSp>
          <p:nvGrpSpPr>
            <p:cNvPr id="64" name="Group 63"/>
            <p:cNvGrpSpPr/>
            <p:nvPr/>
          </p:nvGrpSpPr>
          <p:grpSpPr>
            <a:xfrm>
              <a:off x="3196575" y="3067038"/>
              <a:ext cx="856399" cy="379341"/>
              <a:chOff x="3167067" y="2373870"/>
              <a:chExt cx="856399" cy="379341"/>
            </a:xfrm>
          </p:grpSpPr>
          <p:sp>
            <p:nvSpPr>
              <p:cNvPr id="65" name="TextBox 64"/>
              <p:cNvSpPr txBox="1"/>
              <p:nvPr/>
            </p:nvSpPr>
            <p:spPr>
              <a:xfrm>
                <a:off x="3167067" y="2383879"/>
                <a:ext cx="362600" cy="369332"/>
              </a:xfrm>
              <a:prstGeom prst="rect">
                <a:avLst/>
              </a:prstGeom>
              <a:noFill/>
            </p:spPr>
            <p:txBody>
              <a:bodyPr wrap="none" rtlCol="0">
                <a:spAutoFit/>
              </a:bodyPr>
              <a:lstStyle/>
              <a:p>
                <a:r>
                  <a:rPr lang="en-US" dirty="0">
                    <a:solidFill>
                      <a:schemeClr val="accent1"/>
                    </a:solidFill>
                  </a:rPr>
                  <a:t>x</a:t>
                </a:r>
                <a:r>
                  <a:rPr lang="en-US" baseline="-25000" dirty="0">
                    <a:solidFill>
                      <a:schemeClr val="accent1"/>
                    </a:solidFill>
                  </a:rPr>
                  <a:t>4</a:t>
                </a:r>
                <a:endParaRPr lang="en-US" dirty="0">
                  <a:solidFill>
                    <a:schemeClr val="accent1"/>
                  </a:solidFill>
                </a:endParaRPr>
              </a:p>
            </p:txBody>
          </p:sp>
          <p:sp>
            <p:nvSpPr>
              <p:cNvPr id="66" name="TextBox 65"/>
              <p:cNvSpPr txBox="1"/>
              <p:nvPr/>
            </p:nvSpPr>
            <p:spPr>
              <a:xfrm>
                <a:off x="3656058" y="2373870"/>
                <a:ext cx="367408" cy="369332"/>
              </a:xfrm>
              <a:prstGeom prst="rect">
                <a:avLst/>
              </a:prstGeom>
              <a:noFill/>
            </p:spPr>
            <p:txBody>
              <a:bodyPr wrap="none" rtlCol="0">
                <a:spAutoFit/>
              </a:bodyPr>
              <a:lstStyle/>
              <a:p>
                <a:r>
                  <a:rPr lang="en-US" dirty="0">
                    <a:solidFill>
                      <a:schemeClr val="accent1"/>
                    </a:solidFill>
                  </a:rPr>
                  <a:t>y</a:t>
                </a:r>
                <a:r>
                  <a:rPr lang="en-US" baseline="-25000" dirty="0">
                    <a:solidFill>
                      <a:schemeClr val="accent1"/>
                    </a:solidFill>
                  </a:rPr>
                  <a:t>4</a:t>
                </a:r>
                <a:endParaRPr lang="en-US" dirty="0">
                  <a:solidFill>
                    <a:schemeClr val="accent1"/>
                  </a:solidFill>
                </a:endParaRPr>
              </a:p>
            </p:txBody>
          </p:sp>
        </p:grpSp>
      </p:grpSp>
      <p:sp>
        <p:nvSpPr>
          <p:cNvPr id="86" name="TextBox 85"/>
          <p:cNvSpPr txBox="1"/>
          <p:nvPr/>
        </p:nvSpPr>
        <p:spPr>
          <a:xfrm>
            <a:off x="6927002" y="3460766"/>
            <a:ext cx="364202"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endParaRPr lang="en-US" sz="3200" dirty="0">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2493818" y="3067532"/>
            <a:ext cx="3474978" cy="1643086"/>
            <a:chOff x="5558118" y="-1093694"/>
            <a:chExt cx="3474978" cy="1643086"/>
          </a:xfrm>
        </p:grpSpPr>
        <p:sp>
          <p:nvSpPr>
            <p:cNvPr id="15" name="Rectangle 14"/>
            <p:cNvSpPr/>
            <p:nvPr/>
          </p:nvSpPr>
          <p:spPr>
            <a:xfrm>
              <a:off x="5558118" y="-1093694"/>
              <a:ext cx="3474978" cy="164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5727636" y="-904547"/>
              <a:ext cx="3250042" cy="1317573"/>
              <a:chOff x="2737281" y="3301897"/>
              <a:chExt cx="3250042" cy="1317573"/>
            </a:xfrm>
          </p:grpSpPr>
          <p:grpSp>
            <p:nvGrpSpPr>
              <p:cNvPr id="82" name="Group 81"/>
              <p:cNvGrpSpPr/>
              <p:nvPr/>
            </p:nvGrpSpPr>
            <p:grpSpPr>
              <a:xfrm>
                <a:off x="2737281" y="3806154"/>
                <a:ext cx="301850" cy="813316"/>
                <a:chOff x="2973231" y="3732166"/>
                <a:chExt cx="953878" cy="813316"/>
              </a:xfrm>
            </p:grpSpPr>
            <p:sp>
              <p:nvSpPr>
                <p:cNvPr id="31" name="Oval 30"/>
                <p:cNvSpPr/>
                <p:nvPr/>
              </p:nvSpPr>
              <p:spPr>
                <a:xfrm>
                  <a:off x="3229897" y="4023360"/>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506468" y="4428804"/>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973231" y="4282634"/>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838619" y="3732166"/>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849719" y="4056611"/>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382297" y="4175760"/>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3120266" y="3437158"/>
                <a:ext cx="1080100" cy="641724"/>
                <a:chOff x="3914742" y="3299231"/>
                <a:chExt cx="1721581" cy="981824"/>
              </a:xfrm>
            </p:grpSpPr>
            <p:sp>
              <p:nvSpPr>
                <p:cNvPr id="36" name="Oval 35"/>
                <p:cNvSpPr/>
                <p:nvPr/>
              </p:nvSpPr>
              <p:spPr>
                <a:xfrm>
                  <a:off x="4192970" y="3684418"/>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536221" y="3312225"/>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072157" y="3312224"/>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563849" y="3312223"/>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188285" y="3299231"/>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038391" y="4184671"/>
                  <a:ext cx="72474" cy="96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4095815" y="3947270"/>
                  <a:ext cx="72474" cy="96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914742" y="4065984"/>
                  <a:ext cx="72473" cy="96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4026700" y="3601645"/>
                <a:ext cx="739656" cy="612381"/>
                <a:chOff x="2973231" y="3732166"/>
                <a:chExt cx="953878" cy="813316"/>
              </a:xfrm>
            </p:grpSpPr>
            <p:sp>
              <p:nvSpPr>
                <p:cNvPr id="71" name="Oval 70"/>
                <p:cNvSpPr/>
                <p:nvPr/>
              </p:nvSpPr>
              <p:spPr>
                <a:xfrm>
                  <a:off x="3229897" y="4023360"/>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3506468" y="4428804"/>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973231" y="4282634"/>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838619" y="3732166"/>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3849719" y="4056611"/>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3382297" y="4175760"/>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078842" y="3301897"/>
                <a:ext cx="908481" cy="314756"/>
                <a:chOff x="4188285" y="3299231"/>
                <a:chExt cx="1448038" cy="481572"/>
              </a:xfrm>
            </p:grpSpPr>
            <p:sp>
              <p:nvSpPr>
                <p:cNvPr id="96" name="Oval 95"/>
                <p:cNvSpPr/>
                <p:nvPr/>
              </p:nvSpPr>
              <p:spPr>
                <a:xfrm>
                  <a:off x="4192970" y="3684418"/>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4536221" y="3312225"/>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5072157" y="3312224"/>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5563849" y="3312223"/>
                  <a:ext cx="72474" cy="96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188285" y="3299231"/>
                  <a:ext cx="88490" cy="116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5" name="TextBox 104"/>
          <p:cNvSpPr txBox="1"/>
          <p:nvPr/>
        </p:nvSpPr>
        <p:spPr>
          <a:xfrm>
            <a:off x="1584548" y="5476464"/>
            <a:ext cx="4325223" cy="523220"/>
          </a:xfrm>
          <a:prstGeom prst="rect">
            <a:avLst/>
          </a:prstGeom>
          <a:solidFill>
            <a:schemeClr val="bg1"/>
          </a:solidFill>
        </p:spPr>
        <p:txBody>
          <a:bodyPr wrap="none" rtlCol="0">
            <a:spAutoFit/>
          </a:bodyPr>
          <a:lstStyle/>
          <a:p>
            <a:r>
              <a:rPr lang="en-US" sz="2800" dirty="0">
                <a:latin typeface="Times New Roman" panose="02020603050405020304" pitchFamily="18" charset="0"/>
                <a:cs typeface="Times New Roman" panose="02020603050405020304" pitchFamily="18" charset="0"/>
              </a:rPr>
              <a:t>   Modeling </a:t>
            </a:r>
            <a:r>
              <a:rPr lang="en-US" sz="2800" dirty="0" err="1">
                <a:latin typeface="Times New Roman" panose="02020603050405020304" pitchFamily="18" charset="0"/>
                <a:cs typeface="Times New Roman" panose="02020603050405020304" pitchFamily="18" charset="0"/>
              </a:rPr>
              <a:t>eqn</a:t>
            </a: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X(w) = </a:t>
            </a:r>
            <a:r>
              <a:rPr lang="en-US" sz="2800" dirty="0">
                <a:latin typeface="Times New Roman" panose="02020603050405020304" pitchFamily="18" charset="0"/>
                <a:cs typeface="Times New Roman" panose="02020603050405020304" pitchFamily="18" charset="0"/>
              </a:rPr>
              <a:t>y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798" y="4534032"/>
            <a:ext cx="3077798" cy="228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8564698" y="5794345"/>
            <a:ext cx="492443" cy="369332"/>
          </a:xfrm>
          <a:prstGeom prst="rect">
            <a:avLst/>
          </a:prstGeom>
          <a:solidFill>
            <a:schemeClr val="bg1"/>
          </a:solid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W</a:t>
            </a:r>
            <a:r>
              <a:rPr lang="en-US" b="1" baseline="-25000" dirty="0">
                <a:solidFill>
                  <a:srgbClr val="FF0000"/>
                </a:solidFill>
                <a:latin typeface="Times New Roman" panose="02020603050405020304" pitchFamily="18" charset="0"/>
                <a:cs typeface="Times New Roman" panose="02020603050405020304" pitchFamily="18" charset="0"/>
              </a:rPr>
              <a:t>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0" name="TextBox 119"/>
          <p:cNvSpPr txBox="1"/>
          <p:nvPr/>
        </p:nvSpPr>
        <p:spPr>
          <a:xfrm>
            <a:off x="10631732" y="5676087"/>
            <a:ext cx="492443" cy="369332"/>
          </a:xfrm>
          <a:prstGeom prst="rect">
            <a:avLst/>
          </a:prstGeom>
          <a:solidFill>
            <a:schemeClr val="bg1"/>
          </a:solid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W</a:t>
            </a:r>
            <a:r>
              <a:rPr lang="en-US" b="1" baseline="-25000" dirty="0">
                <a:solidFill>
                  <a:srgbClr val="FF0000"/>
                </a:solidFill>
                <a:latin typeface="Times New Roman" panose="02020603050405020304" pitchFamily="18" charset="0"/>
                <a:cs typeface="Times New Roman" panose="02020603050405020304" pitchFamily="18" charset="0"/>
              </a:rPr>
              <a:t>2</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4" name="TextBox 123"/>
          <p:cNvSpPr txBox="1"/>
          <p:nvPr/>
        </p:nvSpPr>
        <p:spPr>
          <a:xfrm rot="20088023">
            <a:off x="7614278" y="4489397"/>
            <a:ext cx="364202" cy="584775"/>
          </a:xfrm>
          <a:prstGeom prst="rect">
            <a:avLst/>
          </a:prstGeom>
          <a:solidFill>
            <a:schemeClr val="bg1"/>
          </a:solidFill>
        </p:spPr>
        <p:txBody>
          <a:bodyPr wrap="none" rtlCol="0">
            <a:spAutoFit/>
          </a:bodyPr>
          <a:lstStyle/>
          <a:p>
            <a:r>
              <a:rPr lang="en-US" sz="3200" dirty="0">
                <a:latin typeface="Symbol" panose="05050102010706020507" pitchFamily="18" charset="2"/>
                <a:cs typeface="Times New Roman" panose="02020603050405020304" pitchFamily="18" charset="0"/>
              </a:rPr>
              <a:t>e</a:t>
            </a:r>
            <a:endParaRPr lang="en-US" sz="3200" baseline="-25000" dirty="0">
              <a:latin typeface="Times New Roman" panose="02020603050405020304" pitchFamily="18" charset="0"/>
              <a:cs typeface="Times New Roman" panose="02020603050405020304" pitchFamily="18" charset="0"/>
            </a:endParaRPr>
          </a:p>
        </p:txBody>
      </p:sp>
      <p:sp>
        <p:nvSpPr>
          <p:cNvPr id="122" name="Rectangle 121"/>
          <p:cNvSpPr/>
          <p:nvPr/>
        </p:nvSpPr>
        <p:spPr>
          <a:xfrm>
            <a:off x="4542334" y="-628419"/>
            <a:ext cx="3879011" cy="369332"/>
          </a:xfrm>
          <a:prstGeom prst="rect">
            <a:avLst/>
          </a:prstGeom>
        </p:spPr>
        <p:txBody>
          <a:bodyPr wrap="none">
            <a:spAutoFit/>
          </a:bodyPr>
          <a:lstStyle/>
          <a:p>
            <a:r>
              <a:rPr lang="en-US" dirty="0"/>
              <a:t>https://github.com/jakobbossek/smoof</a:t>
            </a:r>
          </a:p>
        </p:txBody>
      </p:sp>
      <p:grpSp>
        <p:nvGrpSpPr>
          <p:cNvPr id="1031" name="Group 1030"/>
          <p:cNvGrpSpPr/>
          <p:nvPr/>
        </p:nvGrpSpPr>
        <p:grpSpPr>
          <a:xfrm>
            <a:off x="7796379" y="2288368"/>
            <a:ext cx="4657764" cy="3985745"/>
            <a:chOff x="7796380" y="2318531"/>
            <a:chExt cx="4657764" cy="3985745"/>
          </a:xfrm>
        </p:grpSpPr>
        <p:grpSp>
          <p:nvGrpSpPr>
            <p:cNvPr id="126" name="Group 125"/>
            <p:cNvGrpSpPr/>
            <p:nvPr/>
          </p:nvGrpSpPr>
          <p:grpSpPr>
            <a:xfrm>
              <a:off x="7796380" y="2318531"/>
              <a:ext cx="4657764" cy="3985745"/>
              <a:chOff x="7797957" y="2323142"/>
              <a:chExt cx="4657764" cy="3985745"/>
            </a:xfrm>
          </p:grpSpPr>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104" y="2323142"/>
                <a:ext cx="4007617" cy="39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 name="Freeform 122"/>
              <p:cNvSpPr/>
              <p:nvPr/>
            </p:nvSpPr>
            <p:spPr>
              <a:xfrm>
                <a:off x="7797957" y="3580367"/>
                <a:ext cx="838386" cy="1319838"/>
              </a:xfrm>
              <a:custGeom>
                <a:avLst/>
                <a:gdLst>
                  <a:gd name="connsiteX0" fmla="*/ 19268 w 998469"/>
                  <a:gd name="connsiteY0" fmla="*/ 346174 h 1572723"/>
                  <a:gd name="connsiteX1" fmla="*/ 55126 w 998469"/>
                  <a:gd name="connsiteY1" fmla="*/ 597186 h 1572723"/>
                  <a:gd name="connsiteX2" fmla="*/ 485432 w 998469"/>
                  <a:gd name="connsiteY2" fmla="*/ 1386080 h 1572723"/>
                  <a:gd name="connsiteX3" fmla="*/ 987456 w 998469"/>
                  <a:gd name="connsiteY3" fmla="*/ 1529515 h 1572723"/>
                  <a:gd name="connsiteX4" fmla="*/ 826091 w 998469"/>
                  <a:gd name="connsiteY4" fmla="*/ 776480 h 1572723"/>
                  <a:gd name="connsiteX5" fmla="*/ 754373 w 998469"/>
                  <a:gd name="connsiteY5" fmla="*/ 95162 h 1572723"/>
                  <a:gd name="connsiteX6" fmla="*/ 234420 w 998469"/>
                  <a:gd name="connsiteY6" fmla="*/ 5515 h 1572723"/>
                  <a:gd name="connsiteX7" fmla="*/ 19268 w 998469"/>
                  <a:gd name="connsiteY7" fmla="*/ 95162 h 157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469" h="1572723">
                    <a:moveTo>
                      <a:pt x="19268" y="346174"/>
                    </a:moveTo>
                    <a:cubicBezTo>
                      <a:pt x="-1650" y="385021"/>
                      <a:pt x="-22568" y="423868"/>
                      <a:pt x="55126" y="597186"/>
                    </a:cubicBezTo>
                    <a:cubicBezTo>
                      <a:pt x="132820" y="770504"/>
                      <a:pt x="330044" y="1230692"/>
                      <a:pt x="485432" y="1386080"/>
                    </a:cubicBezTo>
                    <a:cubicBezTo>
                      <a:pt x="640820" y="1541468"/>
                      <a:pt x="930680" y="1631115"/>
                      <a:pt x="987456" y="1529515"/>
                    </a:cubicBezTo>
                    <a:cubicBezTo>
                      <a:pt x="1044232" y="1427915"/>
                      <a:pt x="864938" y="1015539"/>
                      <a:pt x="826091" y="776480"/>
                    </a:cubicBezTo>
                    <a:cubicBezTo>
                      <a:pt x="787244" y="537421"/>
                      <a:pt x="852985" y="223656"/>
                      <a:pt x="754373" y="95162"/>
                    </a:cubicBezTo>
                    <a:cubicBezTo>
                      <a:pt x="655761" y="-33332"/>
                      <a:pt x="356937" y="5515"/>
                      <a:pt x="234420" y="5515"/>
                    </a:cubicBezTo>
                    <a:cubicBezTo>
                      <a:pt x="111903" y="5515"/>
                      <a:pt x="65585" y="50338"/>
                      <a:pt x="19268" y="95162"/>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3" name="Straight Connector 132"/>
            <p:cNvCxnSpPr/>
            <p:nvPr/>
          </p:nvCxnSpPr>
          <p:spPr>
            <a:xfrm flipV="1">
              <a:off x="8337176" y="4574252"/>
              <a:ext cx="1228002" cy="6683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4" name="Group 1023"/>
          <p:cNvGrpSpPr/>
          <p:nvPr/>
        </p:nvGrpSpPr>
        <p:grpSpPr>
          <a:xfrm>
            <a:off x="7620225" y="1537750"/>
            <a:ext cx="3227165" cy="873079"/>
            <a:chOff x="7796379" y="2128467"/>
            <a:chExt cx="3227165" cy="873079"/>
          </a:xfrm>
        </p:grpSpPr>
        <p:sp>
          <p:nvSpPr>
            <p:cNvPr id="67" name="TextBox 66"/>
            <p:cNvSpPr txBox="1"/>
            <p:nvPr/>
          </p:nvSpPr>
          <p:spPr>
            <a:xfrm>
              <a:off x="8810919" y="2128467"/>
              <a:ext cx="1591846" cy="369332"/>
            </a:xfrm>
            <a:prstGeom prst="rect">
              <a:avLst/>
            </a:prstGeom>
            <a:noFill/>
          </p:spPr>
          <p:txBody>
            <a:bodyPr wrap="none" rtlCol="0">
              <a:spAutoFit/>
            </a:bodyPr>
            <a:lstStyle/>
            <a:p>
              <a:r>
                <a:rPr lang="en-US" dirty="0" err="1"/>
                <a:t>obs</a:t>
              </a:r>
              <a:r>
                <a:rPr lang="en-US" dirty="0"/>
                <a:t> - </a:t>
              </a:r>
              <a:r>
                <a:rPr lang="en-US" dirty="0">
                  <a:solidFill>
                    <a:srgbClr val="FF0000"/>
                  </a:solidFill>
                </a:rPr>
                <a:t>predicted</a:t>
              </a:r>
            </a:p>
          </p:txBody>
        </p:sp>
        <p:sp>
          <p:nvSpPr>
            <p:cNvPr id="125" name="TextBox 124"/>
            <p:cNvSpPr txBox="1"/>
            <p:nvPr/>
          </p:nvSpPr>
          <p:spPr>
            <a:xfrm>
              <a:off x="7796379" y="2416771"/>
              <a:ext cx="322716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(y</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w</a:t>
              </a:r>
              <a:r>
                <a:rPr lang="en-US" sz="3200" b="1" baseline="-25000" dirty="0">
                  <a:solidFill>
                    <a:srgbClr val="FF0000"/>
                  </a:solidFill>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x</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w</a:t>
              </a:r>
              <a:r>
                <a:rPr lang="en-US" sz="3200" b="1" baseline="-25000" dirty="0">
                  <a:solidFill>
                    <a:srgbClr val="FF0000"/>
                  </a:solidFill>
                  <a:latin typeface="Times New Roman" panose="02020603050405020304" pitchFamily="18" charset="0"/>
                  <a:cs typeface="Times New Roman" panose="02020603050405020304" pitchFamily="18" charset="0"/>
                </a:rPr>
                <a:t>2</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sp>
        <p:nvSpPr>
          <p:cNvPr id="127" name="TextBox 126"/>
          <p:cNvSpPr txBox="1"/>
          <p:nvPr/>
        </p:nvSpPr>
        <p:spPr>
          <a:xfrm>
            <a:off x="7557173" y="1901756"/>
            <a:ext cx="3567002" cy="584775"/>
          </a:xfrm>
          <a:prstGeom prst="rect">
            <a:avLst/>
          </a:prstGeom>
          <a:solidFill>
            <a:schemeClr val="bg1"/>
          </a:solidFill>
        </p:spPr>
        <p:txBody>
          <a:bodyPr wrap="none" rtlCol="0">
            <a:spAutoFit/>
          </a:bodyPr>
          <a:lstStyle/>
          <a:p>
            <a:r>
              <a:rPr lang="en-US" sz="3200" dirty="0">
                <a:latin typeface="Symbol" panose="05050102010706020507" pitchFamily="18" charset="2"/>
                <a:cs typeface="Times New Roman" panose="02020603050405020304" pitchFamily="18" charset="0"/>
              </a:rPr>
              <a:t>  e</a:t>
            </a:r>
            <a:r>
              <a:rPr lang="en-US" sz="3200" dirty="0">
                <a:latin typeface="Times New Roman" panose="02020603050405020304" pitchFamily="18" charset="0"/>
                <a:cs typeface="Times New Roman" panose="02020603050405020304" pitchFamily="18" charset="0"/>
              </a:rPr>
              <a:t>=</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X(</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        </a:t>
            </a:r>
            <a:endParaRPr lang="en-US" sz="3200" dirty="0">
              <a:latin typeface="Times New Roman" panose="02020603050405020304" pitchFamily="18" charset="0"/>
              <a:cs typeface="Times New Roman" panose="02020603050405020304" pitchFamily="18" charset="0"/>
            </a:endParaRPr>
          </a:p>
        </p:txBody>
      </p:sp>
      <p:grpSp>
        <p:nvGrpSpPr>
          <p:cNvPr id="84" name="Group 83"/>
          <p:cNvGrpSpPr/>
          <p:nvPr/>
        </p:nvGrpSpPr>
        <p:grpSpPr>
          <a:xfrm>
            <a:off x="7538936" y="3400427"/>
            <a:ext cx="2912977" cy="3161738"/>
            <a:chOff x="6696833" y="3041245"/>
            <a:chExt cx="2912977" cy="3161738"/>
          </a:xfrm>
        </p:grpSpPr>
        <p:cxnSp>
          <p:nvCxnSpPr>
            <p:cNvPr id="23" name="Straight Connector 22"/>
            <p:cNvCxnSpPr/>
            <p:nvPr/>
          </p:nvCxnSpPr>
          <p:spPr>
            <a:xfrm>
              <a:off x="6696833" y="3041245"/>
              <a:ext cx="1025762" cy="22933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173601" y="4667344"/>
              <a:ext cx="2436209" cy="15356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383718" y="4640856"/>
              <a:ext cx="566143" cy="3039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5" name="Freeform 1034"/>
          <p:cNvSpPr/>
          <p:nvPr/>
        </p:nvSpPr>
        <p:spPr>
          <a:xfrm>
            <a:off x="7701341" y="3955815"/>
            <a:ext cx="605844" cy="1274050"/>
          </a:xfrm>
          <a:custGeom>
            <a:avLst/>
            <a:gdLst>
              <a:gd name="connsiteX0" fmla="*/ 73830 w 605844"/>
              <a:gd name="connsiteY0" fmla="*/ 23210 h 1274050"/>
              <a:gd name="connsiteX1" fmla="*/ 245626 w 605844"/>
              <a:gd name="connsiteY1" fmla="*/ 438847 h 1274050"/>
              <a:gd name="connsiteX2" fmla="*/ 522717 w 605844"/>
              <a:gd name="connsiteY2" fmla="*/ 993029 h 1274050"/>
              <a:gd name="connsiteX3" fmla="*/ 605844 w 605844"/>
              <a:gd name="connsiteY3" fmla="*/ 1231327 h 1274050"/>
              <a:gd name="connsiteX4" fmla="*/ 522717 w 605844"/>
              <a:gd name="connsiteY4" fmla="*/ 1175909 h 1274050"/>
              <a:gd name="connsiteX5" fmla="*/ 112623 w 605844"/>
              <a:gd name="connsiteY5" fmla="*/ 289218 h 1274050"/>
              <a:gd name="connsiteX6" fmla="*/ 1786 w 605844"/>
              <a:gd name="connsiteY6" fmla="*/ 78629 h 1274050"/>
              <a:gd name="connsiteX7" fmla="*/ 73830 w 605844"/>
              <a:gd name="connsiteY7" fmla="*/ 23210 h 127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844" h="1274050">
                <a:moveTo>
                  <a:pt x="73830" y="23210"/>
                </a:moveTo>
                <a:cubicBezTo>
                  <a:pt x="114470" y="83246"/>
                  <a:pt x="170812" y="277211"/>
                  <a:pt x="245626" y="438847"/>
                </a:cubicBezTo>
                <a:cubicBezTo>
                  <a:pt x="320441" y="600484"/>
                  <a:pt x="462681" y="860949"/>
                  <a:pt x="522717" y="993029"/>
                </a:cubicBezTo>
                <a:cubicBezTo>
                  <a:pt x="582753" y="1125109"/>
                  <a:pt x="605844" y="1200847"/>
                  <a:pt x="605844" y="1231327"/>
                </a:cubicBezTo>
                <a:cubicBezTo>
                  <a:pt x="605844" y="1261807"/>
                  <a:pt x="604920" y="1332927"/>
                  <a:pt x="522717" y="1175909"/>
                </a:cubicBezTo>
                <a:cubicBezTo>
                  <a:pt x="440514" y="1018891"/>
                  <a:pt x="199445" y="472098"/>
                  <a:pt x="112623" y="289218"/>
                </a:cubicBezTo>
                <a:cubicBezTo>
                  <a:pt x="25801" y="106338"/>
                  <a:pt x="12870" y="123887"/>
                  <a:pt x="1786" y="78629"/>
                </a:cubicBezTo>
                <a:cubicBezTo>
                  <a:pt x="-9298" y="33371"/>
                  <a:pt x="33190" y="-36826"/>
                  <a:pt x="73830" y="232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p:cNvCxnSpPr/>
          <p:nvPr/>
        </p:nvCxnSpPr>
        <p:spPr>
          <a:xfrm>
            <a:off x="8162562" y="5117964"/>
            <a:ext cx="2436209" cy="15356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530618" y="3386567"/>
            <a:ext cx="1025762" cy="22933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972" y="5972314"/>
            <a:ext cx="1268061" cy="89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reeform 8"/>
          <p:cNvSpPr/>
          <p:nvPr/>
        </p:nvSpPr>
        <p:spPr>
          <a:xfrm>
            <a:off x="2751513" y="3305731"/>
            <a:ext cx="3416531" cy="1191454"/>
          </a:xfrm>
          <a:custGeom>
            <a:avLst/>
            <a:gdLst>
              <a:gd name="connsiteX0" fmla="*/ 0 w 3416531"/>
              <a:gd name="connsiteY0" fmla="*/ 1191454 h 1191454"/>
              <a:gd name="connsiteX1" fmla="*/ 174567 w 3416531"/>
              <a:gd name="connsiteY1" fmla="*/ 667753 h 1191454"/>
              <a:gd name="connsiteX2" fmla="*/ 199505 w 3416531"/>
              <a:gd name="connsiteY2" fmla="*/ 493185 h 1191454"/>
              <a:gd name="connsiteX3" fmla="*/ 315883 w 3416531"/>
              <a:gd name="connsiteY3" fmla="*/ 775818 h 1191454"/>
              <a:gd name="connsiteX4" fmla="*/ 440574 w 3416531"/>
              <a:gd name="connsiteY4" fmla="*/ 526436 h 1191454"/>
              <a:gd name="connsiteX5" fmla="*/ 540327 w 3416531"/>
              <a:gd name="connsiteY5" fmla="*/ 168989 h 1191454"/>
              <a:gd name="connsiteX6" fmla="*/ 756458 w 3416531"/>
              <a:gd name="connsiteY6" fmla="*/ 110800 h 1191454"/>
              <a:gd name="connsiteX7" fmla="*/ 914400 w 3416531"/>
              <a:gd name="connsiteY7" fmla="*/ 102487 h 1191454"/>
              <a:gd name="connsiteX8" fmla="*/ 1213658 w 3416531"/>
              <a:gd name="connsiteY8" fmla="*/ 343556 h 1191454"/>
              <a:gd name="connsiteX9" fmla="*/ 1596043 w 3416531"/>
              <a:gd name="connsiteY9" fmla="*/ 875571 h 1191454"/>
              <a:gd name="connsiteX10" fmla="*/ 2036618 w 3416531"/>
              <a:gd name="connsiteY10" fmla="*/ 285367 h 1191454"/>
              <a:gd name="connsiteX11" fmla="*/ 2618509 w 3416531"/>
              <a:gd name="connsiteY11" fmla="*/ 27673 h 1191454"/>
              <a:gd name="connsiteX12" fmla="*/ 3416531 w 3416531"/>
              <a:gd name="connsiteY12" fmla="*/ 19360 h 119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6531" h="1191454">
                <a:moveTo>
                  <a:pt x="0" y="1191454"/>
                </a:moveTo>
                <a:cubicBezTo>
                  <a:pt x="70658" y="987792"/>
                  <a:pt x="141316" y="784131"/>
                  <a:pt x="174567" y="667753"/>
                </a:cubicBezTo>
                <a:cubicBezTo>
                  <a:pt x="207818" y="551375"/>
                  <a:pt x="175952" y="475174"/>
                  <a:pt x="199505" y="493185"/>
                </a:cubicBezTo>
                <a:cubicBezTo>
                  <a:pt x="223058" y="511196"/>
                  <a:pt x="275705" y="770276"/>
                  <a:pt x="315883" y="775818"/>
                </a:cubicBezTo>
                <a:cubicBezTo>
                  <a:pt x="356061" y="781360"/>
                  <a:pt x="403167" y="627574"/>
                  <a:pt x="440574" y="526436"/>
                </a:cubicBezTo>
                <a:cubicBezTo>
                  <a:pt x="477981" y="425298"/>
                  <a:pt x="487680" y="238262"/>
                  <a:pt x="540327" y="168989"/>
                </a:cubicBezTo>
                <a:cubicBezTo>
                  <a:pt x="592974" y="99716"/>
                  <a:pt x="694113" y="121884"/>
                  <a:pt x="756458" y="110800"/>
                </a:cubicBezTo>
                <a:cubicBezTo>
                  <a:pt x="818803" y="99716"/>
                  <a:pt x="838200" y="63694"/>
                  <a:pt x="914400" y="102487"/>
                </a:cubicBezTo>
                <a:cubicBezTo>
                  <a:pt x="990600" y="141280"/>
                  <a:pt x="1100051" y="214709"/>
                  <a:pt x="1213658" y="343556"/>
                </a:cubicBezTo>
                <a:cubicBezTo>
                  <a:pt x="1327265" y="472403"/>
                  <a:pt x="1458883" y="885269"/>
                  <a:pt x="1596043" y="875571"/>
                </a:cubicBezTo>
                <a:cubicBezTo>
                  <a:pt x="1733203" y="865873"/>
                  <a:pt x="1866207" y="426683"/>
                  <a:pt x="2036618" y="285367"/>
                </a:cubicBezTo>
                <a:cubicBezTo>
                  <a:pt x="2207029" y="144051"/>
                  <a:pt x="2388524" y="72007"/>
                  <a:pt x="2618509" y="27673"/>
                </a:cubicBezTo>
                <a:cubicBezTo>
                  <a:pt x="2848494" y="-16661"/>
                  <a:pt x="3132512" y="1349"/>
                  <a:pt x="3416531" y="193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123897" y="4107381"/>
            <a:ext cx="1480092" cy="745697"/>
            <a:chOff x="3123897" y="4107381"/>
            <a:chExt cx="1480092" cy="745697"/>
          </a:xfrm>
        </p:grpSpPr>
        <p:sp>
          <p:nvSpPr>
            <p:cNvPr id="18" name="TextBox 17"/>
            <p:cNvSpPr txBox="1"/>
            <p:nvPr/>
          </p:nvSpPr>
          <p:spPr>
            <a:xfrm>
              <a:off x="3180522" y="4483746"/>
              <a:ext cx="1423467" cy="369332"/>
            </a:xfrm>
            <a:prstGeom prst="rect">
              <a:avLst/>
            </a:prstGeom>
            <a:noFill/>
          </p:spPr>
          <p:txBody>
            <a:bodyPr wrap="none" rtlCol="0">
              <a:spAutoFit/>
            </a:bodyPr>
            <a:lstStyle/>
            <a:p>
              <a:r>
                <a:rPr lang="en-US" dirty="0">
                  <a:solidFill>
                    <a:srgbClr val="FF0000"/>
                  </a:solidFill>
                </a:rPr>
                <a:t>Local minima</a:t>
              </a:r>
            </a:p>
          </p:txBody>
        </p:sp>
        <p:cxnSp>
          <p:nvCxnSpPr>
            <p:cNvPr id="20" name="Straight Arrow Connector 19"/>
            <p:cNvCxnSpPr/>
            <p:nvPr/>
          </p:nvCxnSpPr>
          <p:spPr>
            <a:xfrm flipH="1" flipV="1">
              <a:off x="3123897" y="4107381"/>
              <a:ext cx="147220" cy="4426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645415" y="4014824"/>
            <a:ext cx="4382614" cy="687921"/>
            <a:chOff x="4645415" y="4014824"/>
            <a:chExt cx="4382614" cy="687921"/>
          </a:xfrm>
        </p:grpSpPr>
        <p:cxnSp>
          <p:nvCxnSpPr>
            <p:cNvPr id="25" name="Straight Arrow Connector 24"/>
            <p:cNvCxnSpPr/>
            <p:nvPr/>
          </p:nvCxnSpPr>
          <p:spPr>
            <a:xfrm flipV="1">
              <a:off x="4708215" y="4014824"/>
              <a:ext cx="3925453" cy="6792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4645415" y="4400890"/>
              <a:ext cx="4382614" cy="3018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a:off x="4708215" y="4694058"/>
            <a:ext cx="4856962" cy="782406"/>
          </a:xfrm>
          <a:prstGeom prst="straightConnector1">
            <a:avLst/>
          </a:prstGeom>
          <a:ln>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6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left)">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2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5" y="1956832"/>
            <a:ext cx="6610350" cy="500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ctrTitle"/>
          </p:nvPr>
        </p:nvSpPr>
        <p:spPr>
          <a:xfrm>
            <a:off x="270509" y="-1228408"/>
            <a:ext cx="9732673" cy="2387600"/>
          </a:xfrm>
        </p:spPr>
        <p:txBody>
          <a:bodyPr>
            <a:normAutofit/>
          </a:bodyPr>
          <a:lstStyle/>
          <a:p>
            <a:r>
              <a:rPr lang="en-US" sz="7200" dirty="0">
                <a:latin typeface="Times New Roman" panose="02020603050405020304" pitchFamily="18" charset="0"/>
                <a:cs typeface="Times New Roman" panose="02020603050405020304" pitchFamily="18" charset="0"/>
              </a:rPr>
              <a:t>Numerical Line Search </a:t>
            </a:r>
            <a:r>
              <a:rPr lang="en-US" sz="7200" dirty="0">
                <a:latin typeface="Symbol" panose="05050102010706020507" pitchFamily="18" charset="2"/>
                <a:cs typeface="Times New Roman" panose="02020603050405020304" pitchFamily="18" charset="0"/>
              </a:rPr>
              <a:t>a</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790" y="1159192"/>
            <a:ext cx="3048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ectangle 2"/>
          <p:cNvSpPr/>
          <p:nvPr/>
        </p:nvSpPr>
        <p:spPr>
          <a:xfrm>
            <a:off x="384810" y="1956832"/>
            <a:ext cx="3771900" cy="502920"/>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67840" y="4981892"/>
            <a:ext cx="4450080" cy="868680"/>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4810" y="5850572"/>
            <a:ext cx="6610350" cy="594360"/>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8610" y="1428749"/>
            <a:ext cx="4753852" cy="398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TextBox 3"/>
          <p:cNvSpPr txBox="1"/>
          <p:nvPr/>
        </p:nvSpPr>
        <p:spPr>
          <a:xfrm>
            <a:off x="6277047" y="4891266"/>
            <a:ext cx="2904706" cy="923330"/>
          </a:xfrm>
          <a:prstGeom prst="rect">
            <a:avLst/>
          </a:prstGeom>
          <a:solidFill>
            <a:schemeClr val="bg1"/>
          </a:solidFill>
        </p:spPr>
        <p:txBody>
          <a:bodyPr wrap="none" rtlCol="0">
            <a:spAutoFit/>
          </a:bodyPr>
          <a:lstStyle/>
          <a:p>
            <a:r>
              <a:rPr lang="en-US" dirty="0"/>
              <a:t>1. Find -gradient direction </a:t>
            </a:r>
            <a:r>
              <a:rPr lang="en-US" dirty="0" err="1">
                <a:latin typeface="Symbol" panose="05050102010706020507" pitchFamily="18" charset="2"/>
              </a:rPr>
              <a:t>D</a:t>
            </a:r>
            <a:r>
              <a:rPr lang="en-US" dirty="0" err="1"/>
              <a:t>x</a:t>
            </a:r>
            <a:endParaRPr lang="en-US" dirty="0"/>
          </a:p>
          <a:p>
            <a:r>
              <a:rPr lang="en-US" dirty="0"/>
              <a:t>2. Evaluate f(</a:t>
            </a:r>
            <a:r>
              <a:rPr lang="en-US" dirty="0">
                <a:latin typeface="Symbol" panose="05050102010706020507" pitchFamily="18" charset="2"/>
              </a:rPr>
              <a:t>a</a:t>
            </a:r>
            <a:r>
              <a:rPr lang="en-US" dirty="0"/>
              <a:t>) at 3 points</a:t>
            </a:r>
          </a:p>
          <a:p>
            <a:r>
              <a:rPr lang="en-US" dirty="0"/>
              <a:t>3. Find </a:t>
            </a:r>
            <a:r>
              <a:rPr lang="en-US" dirty="0">
                <a:latin typeface="Symbol" panose="05050102010706020507" pitchFamily="18" charset="2"/>
              </a:rPr>
              <a:t>a</a:t>
            </a:r>
            <a:r>
              <a:rPr lang="en-US" dirty="0"/>
              <a:t> that minimizes f(</a:t>
            </a:r>
            <a:r>
              <a:rPr lang="en-US" dirty="0">
                <a:latin typeface="Symbol" panose="05050102010706020507" pitchFamily="18" charset="2"/>
              </a:rPr>
              <a:t>a</a:t>
            </a:r>
            <a:r>
              <a:rPr lang="en-US" dirty="0"/>
              <a:t>)</a:t>
            </a:r>
          </a:p>
        </p:txBody>
      </p:sp>
      <p:cxnSp>
        <p:nvCxnSpPr>
          <p:cNvPr id="12" name="Straight Arrow Connector 11"/>
          <p:cNvCxnSpPr/>
          <p:nvPr/>
        </p:nvCxnSpPr>
        <p:spPr>
          <a:xfrm flipV="1">
            <a:off x="8965940" y="3659376"/>
            <a:ext cx="752462" cy="583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728710" y="4085912"/>
            <a:ext cx="304800" cy="382465"/>
            <a:chOff x="8728710" y="4085912"/>
            <a:chExt cx="304800" cy="382465"/>
          </a:xfrm>
        </p:grpSpPr>
        <p:sp>
          <p:nvSpPr>
            <p:cNvPr id="15" name="Oval 14"/>
            <p:cNvSpPr/>
            <p:nvPr/>
          </p:nvSpPr>
          <p:spPr>
            <a:xfrm>
              <a:off x="8728710" y="4117456"/>
              <a:ext cx="304800" cy="3509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728710" y="4085912"/>
              <a:ext cx="30008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x</a:t>
              </a:r>
            </a:p>
          </p:txBody>
        </p:sp>
      </p:grpSp>
      <p:sp>
        <p:nvSpPr>
          <p:cNvPr id="21" name="TextBox 20"/>
          <p:cNvSpPr txBox="1"/>
          <p:nvPr/>
        </p:nvSpPr>
        <p:spPr>
          <a:xfrm>
            <a:off x="9190015" y="4023360"/>
            <a:ext cx="441146" cy="369332"/>
          </a:xfrm>
          <a:prstGeom prst="rect">
            <a:avLst/>
          </a:prstGeom>
          <a:noFill/>
        </p:spPr>
        <p:txBody>
          <a:bodyPr wrap="none" rtlCol="0">
            <a:spAutoFit/>
          </a:bodyPr>
          <a:lstStyle/>
          <a:p>
            <a:r>
              <a:rPr lang="en-US" b="1" dirty="0" err="1">
                <a:latin typeface="Symbol" panose="05050102010706020507" pitchFamily="18" charset="2"/>
                <a:cs typeface="Times New Roman" panose="02020603050405020304" pitchFamily="18" charset="0"/>
              </a:rPr>
              <a:t>D</a:t>
            </a:r>
            <a:r>
              <a:rPr lang="en-US" b="1" dirty="0" err="1">
                <a:latin typeface="Times New Roman" panose="02020603050405020304" pitchFamily="18" charset="0"/>
                <a:cs typeface="Times New Roman" panose="02020603050405020304" pitchFamily="18" charset="0"/>
              </a:rPr>
              <a:t>x</a:t>
            </a:r>
            <a:endParaRPr lang="en-US"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9342171" y="3951133"/>
            <a:ext cx="300082" cy="369332"/>
          </a:xfrm>
          <a:prstGeom prst="rect">
            <a:avLst/>
          </a:prstGeom>
          <a:noFill/>
        </p:spPr>
        <p:txBody>
          <a:bodyPr wrap="none" rtlCol="0">
            <a:spAutoFit/>
          </a:bodyPr>
          <a:lstStyle/>
          <a:p>
            <a:r>
              <a:rPr lang="en-US" dirty="0"/>
              <a:t>^</a:t>
            </a:r>
          </a:p>
        </p:txBody>
      </p:sp>
      <p:sp>
        <p:nvSpPr>
          <p:cNvPr id="23" name="Freeform 22"/>
          <p:cNvSpPr/>
          <p:nvPr/>
        </p:nvSpPr>
        <p:spPr>
          <a:xfrm>
            <a:off x="9642253" y="3589020"/>
            <a:ext cx="1666772" cy="751365"/>
          </a:xfrm>
          <a:custGeom>
            <a:avLst/>
            <a:gdLst>
              <a:gd name="connsiteX0" fmla="*/ 827193 w 1666772"/>
              <a:gd name="connsiteY0" fmla="*/ 361525 h 751365"/>
              <a:gd name="connsiteX1" fmla="*/ 763024 w 1666772"/>
              <a:gd name="connsiteY1" fmla="*/ 329441 h 751365"/>
              <a:gd name="connsiteX2" fmla="*/ 281761 w 1666772"/>
              <a:gd name="connsiteY2" fmla="*/ 144957 h 751365"/>
              <a:gd name="connsiteX3" fmla="*/ 97277 w 1666772"/>
              <a:gd name="connsiteY3" fmla="*/ 104851 h 751365"/>
              <a:gd name="connsiteX4" fmla="*/ 17066 w 1666772"/>
              <a:gd name="connsiteY4" fmla="*/ 225167 h 751365"/>
              <a:gd name="connsiteX5" fmla="*/ 426140 w 1666772"/>
              <a:gd name="connsiteY5" fmla="*/ 578093 h 751365"/>
              <a:gd name="connsiteX6" fmla="*/ 1051782 w 1666772"/>
              <a:gd name="connsiteY6" fmla="*/ 746535 h 751365"/>
              <a:gd name="connsiteX7" fmla="*/ 1549087 w 1666772"/>
              <a:gd name="connsiteY7" fmla="*/ 401630 h 751365"/>
              <a:gd name="connsiteX8" fmla="*/ 1637319 w 1666772"/>
              <a:gd name="connsiteY8" fmla="*/ 578 h 751365"/>
              <a:gd name="connsiteX9" fmla="*/ 1140014 w 1666772"/>
              <a:gd name="connsiteY9" fmla="*/ 313399 h 751365"/>
              <a:gd name="connsiteX10" fmla="*/ 827193 w 1666772"/>
              <a:gd name="connsiteY10" fmla="*/ 361525 h 75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6772" h="751365">
                <a:moveTo>
                  <a:pt x="827193" y="361525"/>
                </a:moveTo>
                <a:cubicBezTo>
                  <a:pt x="764361" y="364199"/>
                  <a:pt x="853929" y="365536"/>
                  <a:pt x="763024" y="329441"/>
                </a:cubicBezTo>
                <a:cubicBezTo>
                  <a:pt x="672119" y="293346"/>
                  <a:pt x="392719" y="182389"/>
                  <a:pt x="281761" y="144957"/>
                </a:cubicBezTo>
                <a:cubicBezTo>
                  <a:pt x="170803" y="107525"/>
                  <a:pt x="141393" y="91483"/>
                  <a:pt x="97277" y="104851"/>
                </a:cubicBezTo>
                <a:cubicBezTo>
                  <a:pt x="53161" y="118219"/>
                  <a:pt x="-37745" y="146293"/>
                  <a:pt x="17066" y="225167"/>
                </a:cubicBezTo>
                <a:cubicBezTo>
                  <a:pt x="71876" y="304041"/>
                  <a:pt x="253687" y="491198"/>
                  <a:pt x="426140" y="578093"/>
                </a:cubicBezTo>
                <a:cubicBezTo>
                  <a:pt x="598593" y="664988"/>
                  <a:pt x="864624" y="775946"/>
                  <a:pt x="1051782" y="746535"/>
                </a:cubicBezTo>
                <a:cubicBezTo>
                  <a:pt x="1238940" y="717125"/>
                  <a:pt x="1451498" y="525956"/>
                  <a:pt x="1549087" y="401630"/>
                </a:cubicBezTo>
                <a:cubicBezTo>
                  <a:pt x="1646676" y="277304"/>
                  <a:pt x="1705498" y="15283"/>
                  <a:pt x="1637319" y="578"/>
                </a:cubicBezTo>
                <a:cubicBezTo>
                  <a:pt x="1569140" y="-14127"/>
                  <a:pt x="1269688" y="255915"/>
                  <a:pt x="1140014" y="313399"/>
                </a:cubicBezTo>
                <a:cubicBezTo>
                  <a:pt x="1010340" y="370883"/>
                  <a:pt x="890025" y="358851"/>
                  <a:pt x="827193" y="3615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rot="19688992">
            <a:off x="7467335" y="2113198"/>
            <a:ext cx="2851869" cy="1814400"/>
            <a:chOff x="6235910" y="2136888"/>
            <a:chExt cx="2851869" cy="1814400"/>
          </a:xfrm>
        </p:grpSpPr>
        <p:sp>
          <p:nvSpPr>
            <p:cNvPr id="25" name="Rectangle 24"/>
            <p:cNvSpPr/>
            <p:nvPr/>
          </p:nvSpPr>
          <p:spPr>
            <a:xfrm>
              <a:off x="6235910" y="2136888"/>
              <a:ext cx="2851869" cy="1751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6367676" y="2335955"/>
              <a:ext cx="2445709" cy="1615333"/>
              <a:chOff x="7383183" y="595421"/>
              <a:chExt cx="2445709" cy="1615333"/>
            </a:xfrm>
          </p:grpSpPr>
          <p:grpSp>
            <p:nvGrpSpPr>
              <p:cNvPr id="27" name="Group 26"/>
              <p:cNvGrpSpPr/>
              <p:nvPr/>
            </p:nvGrpSpPr>
            <p:grpSpPr>
              <a:xfrm>
                <a:off x="7613889" y="595421"/>
                <a:ext cx="2215003" cy="1397099"/>
                <a:chOff x="7613889" y="595421"/>
                <a:chExt cx="2215003" cy="1397099"/>
              </a:xfrm>
            </p:grpSpPr>
            <p:cxnSp>
              <p:nvCxnSpPr>
                <p:cNvPr id="30" name="Straight Connector 29"/>
                <p:cNvCxnSpPr/>
                <p:nvPr/>
              </p:nvCxnSpPr>
              <p:spPr>
                <a:xfrm>
                  <a:off x="7613889" y="1798152"/>
                  <a:ext cx="2215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7860631" y="595421"/>
                  <a:ext cx="1910" cy="1397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8135062" y="1841422"/>
                <a:ext cx="330540" cy="369332"/>
              </a:xfrm>
              <a:prstGeom prst="rect">
                <a:avLst/>
              </a:prstGeom>
              <a:noFill/>
            </p:spPr>
            <p:txBody>
              <a:bodyPr wrap="none" rtlCol="0">
                <a:spAutoFit/>
              </a:bodyPr>
              <a:lstStyle/>
              <a:p>
                <a:r>
                  <a:rPr lang="en-US" dirty="0">
                    <a:latin typeface="Symbol" panose="05050102010706020507" pitchFamily="18" charset="2"/>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383183" y="1126926"/>
                <a:ext cx="5613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a:t>
                </a:r>
                <a:r>
                  <a:rPr lang="en-US" dirty="0">
                    <a:latin typeface="Symbol" panose="05050102010706020507" pitchFamily="18"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grpSp>
      </p:grpSp>
      <p:sp>
        <p:nvSpPr>
          <p:cNvPr id="32" name="Freeform 31"/>
          <p:cNvSpPr/>
          <p:nvPr/>
        </p:nvSpPr>
        <p:spPr>
          <a:xfrm>
            <a:off x="7928610" y="1933170"/>
            <a:ext cx="1532021" cy="1155032"/>
          </a:xfrm>
          <a:custGeom>
            <a:avLst/>
            <a:gdLst>
              <a:gd name="connsiteX0" fmla="*/ 0 w 1532021"/>
              <a:gd name="connsiteY0" fmla="*/ 1155032 h 1155032"/>
              <a:gd name="connsiteX1" fmla="*/ 449179 w 1532021"/>
              <a:gd name="connsiteY1" fmla="*/ 1114927 h 1155032"/>
              <a:gd name="connsiteX2" fmla="*/ 713874 w 1532021"/>
              <a:gd name="connsiteY2" fmla="*/ 1098885 h 1155032"/>
              <a:gd name="connsiteX3" fmla="*/ 1122948 w 1532021"/>
              <a:gd name="connsiteY3" fmla="*/ 962527 h 1155032"/>
              <a:gd name="connsiteX4" fmla="*/ 1299411 w 1532021"/>
              <a:gd name="connsiteY4" fmla="*/ 681790 h 1155032"/>
              <a:gd name="connsiteX5" fmla="*/ 1443790 w 1532021"/>
              <a:gd name="connsiteY5" fmla="*/ 248653 h 1155032"/>
              <a:gd name="connsiteX6" fmla="*/ 1532021 w 1532021"/>
              <a:gd name="connsiteY6" fmla="*/ 0 h 115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021" h="1155032">
                <a:moveTo>
                  <a:pt x="0" y="1155032"/>
                </a:moveTo>
                <a:lnTo>
                  <a:pt x="449179" y="1114927"/>
                </a:lnTo>
                <a:cubicBezTo>
                  <a:pt x="568158" y="1105569"/>
                  <a:pt x="601579" y="1124285"/>
                  <a:pt x="713874" y="1098885"/>
                </a:cubicBezTo>
                <a:cubicBezTo>
                  <a:pt x="826169" y="1073485"/>
                  <a:pt x="1025358" y="1032043"/>
                  <a:pt x="1122948" y="962527"/>
                </a:cubicBezTo>
                <a:cubicBezTo>
                  <a:pt x="1220538" y="893011"/>
                  <a:pt x="1245937" y="800769"/>
                  <a:pt x="1299411" y="681790"/>
                </a:cubicBezTo>
                <a:cubicBezTo>
                  <a:pt x="1352885" y="562811"/>
                  <a:pt x="1405022" y="362285"/>
                  <a:pt x="1443790" y="248653"/>
                </a:cubicBezTo>
                <a:cubicBezTo>
                  <a:pt x="1482558" y="135021"/>
                  <a:pt x="1507289" y="67510"/>
                  <a:pt x="1532021" y="0"/>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9175430" y="3086452"/>
            <a:ext cx="608597" cy="369332"/>
            <a:chOff x="9175430" y="3086452"/>
            <a:chExt cx="608597" cy="369332"/>
          </a:xfrm>
        </p:grpSpPr>
        <p:sp>
          <p:nvSpPr>
            <p:cNvPr id="37" name="5-Point Star 36"/>
            <p:cNvSpPr/>
            <p:nvPr/>
          </p:nvSpPr>
          <p:spPr>
            <a:xfrm>
              <a:off x="9175430" y="3213933"/>
              <a:ext cx="229168" cy="1856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338071" y="3086452"/>
              <a:ext cx="445956" cy="369332"/>
            </a:xfrm>
            <a:prstGeom prst="rect">
              <a:avLst/>
            </a:prstGeom>
            <a:noFill/>
          </p:spPr>
          <p:txBody>
            <a:bodyPr wrap="none" rtlCol="0">
              <a:spAutoFit/>
            </a:bodyPr>
            <a:lstStyle/>
            <a:p>
              <a:r>
                <a:rPr lang="en-US" dirty="0">
                  <a:solidFill>
                    <a:srgbClr val="FF0000"/>
                  </a:solidFill>
                  <a:latin typeface="Symbol" panose="05050102010706020507" pitchFamily="18" charset="2"/>
                </a:rPr>
                <a:t>a*</a:t>
              </a:r>
            </a:p>
          </p:txBody>
        </p:sp>
      </p:grpSp>
      <p:sp>
        <p:nvSpPr>
          <p:cNvPr id="39" name="5-Point Star 38"/>
          <p:cNvSpPr/>
          <p:nvPr/>
        </p:nvSpPr>
        <p:spPr>
          <a:xfrm>
            <a:off x="9603818" y="3559871"/>
            <a:ext cx="229168" cy="1856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8357151" y="3710687"/>
            <a:ext cx="205949" cy="223679"/>
            <a:chOff x="8728710" y="4085912"/>
            <a:chExt cx="304800" cy="382465"/>
          </a:xfrm>
        </p:grpSpPr>
        <p:sp>
          <p:nvSpPr>
            <p:cNvPr id="41" name="Oval 40"/>
            <p:cNvSpPr/>
            <p:nvPr/>
          </p:nvSpPr>
          <p:spPr>
            <a:xfrm>
              <a:off x="8728710" y="4117456"/>
              <a:ext cx="304800" cy="3509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TextBox 41"/>
            <p:cNvSpPr txBox="1"/>
            <p:nvPr/>
          </p:nvSpPr>
          <p:spPr>
            <a:xfrm>
              <a:off x="8728710" y="4085912"/>
              <a:ext cx="292244" cy="355194"/>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x</a:t>
              </a:r>
            </a:p>
          </p:txBody>
        </p:sp>
      </p:grpSp>
      <p:cxnSp>
        <p:nvCxnSpPr>
          <p:cNvPr id="6" name="Straight Connector 5"/>
          <p:cNvCxnSpPr>
            <a:endCxn id="42" idx="2"/>
          </p:cNvCxnSpPr>
          <p:nvPr/>
        </p:nvCxnSpPr>
        <p:spPr>
          <a:xfrm>
            <a:off x="8010455" y="3100673"/>
            <a:ext cx="445429" cy="81774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531711" y="3068365"/>
            <a:ext cx="928920" cy="690243"/>
            <a:chOff x="8531711" y="3068365"/>
            <a:chExt cx="928920" cy="690243"/>
          </a:xfrm>
        </p:grpSpPr>
        <p:grpSp>
          <p:nvGrpSpPr>
            <p:cNvPr id="43" name="Group 42"/>
            <p:cNvGrpSpPr/>
            <p:nvPr/>
          </p:nvGrpSpPr>
          <p:grpSpPr>
            <a:xfrm>
              <a:off x="8795064" y="3481609"/>
              <a:ext cx="665567" cy="276999"/>
              <a:chOff x="8728710" y="4085912"/>
              <a:chExt cx="985024" cy="473636"/>
            </a:xfrm>
          </p:grpSpPr>
          <p:sp>
            <p:nvSpPr>
              <p:cNvPr id="44" name="Oval 43"/>
              <p:cNvSpPr/>
              <p:nvPr/>
            </p:nvSpPr>
            <p:spPr>
              <a:xfrm>
                <a:off x="8728710" y="4117456"/>
                <a:ext cx="304800" cy="3509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p:cNvSpPr txBox="1"/>
              <p:nvPr/>
            </p:nvSpPr>
            <p:spPr>
              <a:xfrm>
                <a:off x="8728710" y="4085912"/>
                <a:ext cx="985024" cy="473636"/>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x+</a:t>
                </a:r>
                <a:r>
                  <a:rPr lang="en-US" sz="1200" b="1" dirty="0">
                    <a:latin typeface="Symbol" panose="05050102010706020507" pitchFamily="18" charset="2"/>
                    <a:cs typeface="Times New Roman" panose="02020603050405020304" pitchFamily="18" charset="0"/>
                  </a:rPr>
                  <a:t>a</a:t>
                </a:r>
                <a:r>
                  <a:rPr lang="en-US" sz="1200" b="1" baseline="-25000" dirty="0">
                    <a:latin typeface="Times New Roman" panose="02020603050405020304" pitchFamily="18" charset="0"/>
                    <a:cs typeface="Times New Roman" panose="02020603050405020304" pitchFamily="18" charset="0"/>
                  </a:rPr>
                  <a:t>1</a:t>
                </a:r>
                <a:r>
                  <a:rPr lang="en-US" sz="1200" b="1" dirty="0">
                    <a:latin typeface="Symbol" panose="05050102010706020507" pitchFamily="18" charset="2"/>
                    <a:cs typeface="Times New Roman" panose="02020603050405020304" pitchFamily="18" charset="0"/>
                  </a:rPr>
                  <a:t>D</a:t>
                </a:r>
                <a:r>
                  <a:rPr lang="en-US" sz="1200" b="1" dirty="0">
                    <a:latin typeface="Times New Roman" panose="02020603050405020304" pitchFamily="18" charset="0"/>
                    <a:cs typeface="Times New Roman" panose="02020603050405020304" pitchFamily="18" charset="0"/>
                  </a:rPr>
                  <a:t>x</a:t>
                </a:r>
              </a:p>
            </p:txBody>
          </p:sp>
        </p:grpSp>
        <p:cxnSp>
          <p:nvCxnSpPr>
            <p:cNvPr id="50" name="Straight Connector 49"/>
            <p:cNvCxnSpPr/>
            <p:nvPr/>
          </p:nvCxnSpPr>
          <p:spPr>
            <a:xfrm>
              <a:off x="8531711" y="3068365"/>
              <a:ext cx="380837" cy="64036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9431911" y="2149341"/>
            <a:ext cx="1035699" cy="960686"/>
            <a:chOff x="9431911" y="2149341"/>
            <a:chExt cx="1035699" cy="960686"/>
          </a:xfrm>
        </p:grpSpPr>
        <p:grpSp>
          <p:nvGrpSpPr>
            <p:cNvPr id="47" name="Group 46"/>
            <p:cNvGrpSpPr/>
            <p:nvPr/>
          </p:nvGrpSpPr>
          <p:grpSpPr>
            <a:xfrm>
              <a:off x="9797234" y="2833028"/>
              <a:ext cx="670376" cy="276999"/>
              <a:chOff x="8728710" y="4085912"/>
              <a:chExt cx="992141" cy="473636"/>
            </a:xfrm>
          </p:grpSpPr>
          <p:sp>
            <p:nvSpPr>
              <p:cNvPr id="48" name="Oval 47"/>
              <p:cNvSpPr/>
              <p:nvPr/>
            </p:nvSpPr>
            <p:spPr>
              <a:xfrm>
                <a:off x="8728710" y="4117456"/>
                <a:ext cx="304800" cy="3509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TextBox 48"/>
              <p:cNvSpPr txBox="1"/>
              <p:nvPr/>
            </p:nvSpPr>
            <p:spPr>
              <a:xfrm>
                <a:off x="8728710" y="4085912"/>
                <a:ext cx="992141" cy="473636"/>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x+</a:t>
                </a:r>
                <a:r>
                  <a:rPr lang="en-US" sz="1200" b="1" dirty="0">
                    <a:latin typeface="Symbol" panose="05050102010706020507" pitchFamily="18" charset="2"/>
                    <a:cs typeface="Times New Roman" panose="02020603050405020304" pitchFamily="18" charset="0"/>
                  </a:rPr>
                  <a:t>a</a:t>
                </a:r>
                <a:r>
                  <a:rPr lang="en-US" sz="1200" b="1" baseline="-25000" dirty="0">
                    <a:latin typeface="Times New Roman" panose="02020603050405020304" pitchFamily="18" charset="0"/>
                    <a:cs typeface="Times New Roman" panose="02020603050405020304" pitchFamily="18" charset="0"/>
                  </a:rPr>
                  <a:t>2</a:t>
                </a:r>
                <a:r>
                  <a:rPr lang="en-US" sz="1200" b="1" dirty="0">
                    <a:latin typeface="Symbol" panose="05050102010706020507" pitchFamily="18" charset="2"/>
                    <a:cs typeface="Times New Roman" panose="02020603050405020304" pitchFamily="18" charset="0"/>
                  </a:rPr>
                  <a:t>D</a:t>
                </a:r>
                <a:r>
                  <a:rPr lang="en-US" sz="1200" b="1" dirty="0">
                    <a:latin typeface="Times New Roman" panose="02020603050405020304" pitchFamily="18" charset="0"/>
                    <a:cs typeface="Times New Roman" panose="02020603050405020304" pitchFamily="18" charset="0"/>
                  </a:rPr>
                  <a:t>x</a:t>
                </a:r>
              </a:p>
            </p:txBody>
          </p:sp>
        </p:grpSp>
        <p:cxnSp>
          <p:nvCxnSpPr>
            <p:cNvPr id="51" name="Straight Connector 50"/>
            <p:cNvCxnSpPr/>
            <p:nvPr/>
          </p:nvCxnSpPr>
          <p:spPr>
            <a:xfrm>
              <a:off x="9431911" y="2149341"/>
              <a:ext cx="426502" cy="7351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7843639" y="2761653"/>
            <a:ext cx="452368" cy="307777"/>
          </a:xfrm>
          <a:prstGeom prst="rect">
            <a:avLst/>
          </a:prstGeom>
          <a:noFill/>
        </p:spPr>
        <p:txBody>
          <a:bodyPr wrap="none" rtlCol="0">
            <a:spAutoFit/>
          </a:bodyPr>
          <a:lstStyle/>
          <a:p>
            <a:r>
              <a:rPr lang="en-US" sz="1400" dirty="0">
                <a:solidFill>
                  <a:srgbClr val="FF0000"/>
                </a:solidFill>
                <a:latin typeface="Times New Roman" panose="02020603050405020304" pitchFamily="18" charset="0"/>
                <a:cs typeface="Times New Roman" panose="02020603050405020304" pitchFamily="18" charset="0"/>
              </a:rPr>
              <a:t>f(x)</a:t>
            </a:r>
          </a:p>
        </p:txBody>
      </p:sp>
      <p:sp>
        <p:nvSpPr>
          <p:cNvPr id="53" name="TextBox 52"/>
          <p:cNvSpPr txBox="1"/>
          <p:nvPr/>
        </p:nvSpPr>
        <p:spPr>
          <a:xfrm>
            <a:off x="9001013" y="1838052"/>
            <a:ext cx="822661" cy="276999"/>
          </a:xfrm>
          <a:prstGeom prst="rect">
            <a:avLst/>
          </a:prstGeom>
          <a:solidFill>
            <a:schemeClr val="bg1"/>
          </a:solidFill>
        </p:spPr>
        <p:txBody>
          <a:bodyPr wrap="non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f(x+</a:t>
            </a:r>
            <a:r>
              <a:rPr lang="en-US" sz="1200" dirty="0">
                <a:solidFill>
                  <a:srgbClr val="FF0000"/>
                </a:solidFill>
                <a:latin typeface="Symbol" panose="05050102010706020507" pitchFamily="18" charset="2"/>
                <a:cs typeface="Times New Roman" panose="02020603050405020304" pitchFamily="18" charset="0"/>
              </a:rPr>
              <a:t>a</a:t>
            </a:r>
            <a:r>
              <a:rPr lang="en-US" sz="1200" baseline="-25000" dirty="0">
                <a:solidFill>
                  <a:srgbClr val="FF0000"/>
                </a:solidFill>
                <a:latin typeface="Times New Roman" panose="02020603050405020304" pitchFamily="18" charset="0"/>
                <a:cs typeface="Times New Roman" panose="02020603050405020304" pitchFamily="18" charset="0"/>
              </a:rPr>
              <a:t>2</a:t>
            </a:r>
            <a:r>
              <a:rPr lang="en-US" sz="1200" dirty="0">
                <a:solidFill>
                  <a:srgbClr val="FF0000"/>
                </a:solidFill>
                <a:latin typeface="Symbol" panose="05050102010706020507" pitchFamily="18" charset="2"/>
                <a:cs typeface="Times New Roman" panose="02020603050405020304" pitchFamily="18" charset="0"/>
              </a:rPr>
              <a:t>D</a:t>
            </a:r>
            <a:r>
              <a:rPr lang="en-US" sz="1200" dirty="0">
                <a:solidFill>
                  <a:srgbClr val="FF0000"/>
                </a:solidFill>
                <a:latin typeface="Times New Roman" panose="02020603050405020304" pitchFamily="18" charset="0"/>
                <a:cs typeface="Times New Roman" panose="02020603050405020304" pitchFamily="18" charset="0"/>
              </a:rPr>
              <a:t>x)</a:t>
            </a:r>
          </a:p>
        </p:txBody>
      </p:sp>
      <p:sp>
        <p:nvSpPr>
          <p:cNvPr id="54" name="TextBox 53"/>
          <p:cNvSpPr txBox="1"/>
          <p:nvPr/>
        </p:nvSpPr>
        <p:spPr>
          <a:xfrm>
            <a:off x="8519510" y="2960352"/>
            <a:ext cx="822661" cy="276999"/>
          </a:xfrm>
          <a:prstGeom prst="rect">
            <a:avLst/>
          </a:prstGeom>
          <a:noFill/>
        </p:spPr>
        <p:txBody>
          <a:bodyPr wrap="non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f(x+</a:t>
            </a:r>
            <a:r>
              <a:rPr lang="en-US" sz="1200" dirty="0">
                <a:solidFill>
                  <a:srgbClr val="FF0000"/>
                </a:solidFill>
                <a:latin typeface="Symbol" panose="05050102010706020507" pitchFamily="18" charset="2"/>
                <a:cs typeface="Times New Roman" panose="02020603050405020304" pitchFamily="18" charset="0"/>
              </a:rPr>
              <a:t>a</a:t>
            </a:r>
            <a:r>
              <a:rPr lang="en-US" sz="1200" baseline="-25000" dirty="0">
                <a:solidFill>
                  <a:srgbClr val="FF0000"/>
                </a:solidFill>
                <a:latin typeface="Times New Roman" panose="02020603050405020304" pitchFamily="18" charset="0"/>
                <a:cs typeface="Times New Roman" panose="02020603050405020304" pitchFamily="18" charset="0"/>
              </a:rPr>
              <a:t>1</a:t>
            </a:r>
            <a:r>
              <a:rPr lang="en-US" sz="1200" dirty="0">
                <a:solidFill>
                  <a:srgbClr val="FF0000"/>
                </a:solidFill>
                <a:latin typeface="Symbol" panose="05050102010706020507" pitchFamily="18" charset="2"/>
                <a:cs typeface="Times New Roman" panose="02020603050405020304" pitchFamily="18" charset="0"/>
              </a:rPr>
              <a:t>D</a:t>
            </a:r>
            <a:r>
              <a:rPr lang="en-US" sz="1200" dirty="0">
                <a:solidFill>
                  <a:srgbClr val="FF0000"/>
                </a:solidFill>
                <a:latin typeface="Times New Roman" panose="02020603050405020304" pitchFamily="18" charset="0"/>
                <a:cs typeface="Times New Roman" panose="02020603050405020304" pitchFamily="18" charset="0"/>
              </a:rPr>
              <a:t>x)</a:t>
            </a:r>
          </a:p>
        </p:txBody>
      </p:sp>
      <p:sp>
        <p:nvSpPr>
          <p:cNvPr id="55" name="Rectangle 54"/>
          <p:cNvSpPr/>
          <p:nvPr/>
        </p:nvSpPr>
        <p:spPr>
          <a:xfrm>
            <a:off x="6468699" y="4943686"/>
            <a:ext cx="2611506" cy="267529"/>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480017" y="5206950"/>
            <a:ext cx="2600188" cy="261509"/>
          </a:xfrm>
          <a:prstGeom prst="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689985" y="4960698"/>
            <a:ext cx="371652" cy="36571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918781" y="4984943"/>
            <a:ext cx="954692" cy="3519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449170" y="5377213"/>
            <a:ext cx="954692" cy="3519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7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additive="base">
                                        <p:cTn id="44" dur="500" fill="hold"/>
                                        <p:tgtEl>
                                          <p:spTgt spid="57"/>
                                        </p:tgtEl>
                                        <p:attrNameLst>
                                          <p:attrName>ppt_x</p:attrName>
                                        </p:attrNameLst>
                                      </p:cBhvr>
                                      <p:tavLst>
                                        <p:tav tm="0">
                                          <p:val>
                                            <p:strVal val="#ppt_x"/>
                                          </p:val>
                                        </p:tav>
                                        <p:tav tm="100000">
                                          <p:val>
                                            <p:strVal val="#ppt_x"/>
                                          </p:val>
                                        </p:tav>
                                      </p:tavLst>
                                    </p:anim>
                                    <p:anim calcmode="lin" valueType="num">
                                      <p:cBhvr additive="base">
                                        <p:cTn id="4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ppt_x"/>
                                          </p:val>
                                        </p:tav>
                                        <p:tav tm="100000">
                                          <p:val>
                                            <p:strVal val="#ppt_x"/>
                                          </p:val>
                                        </p:tav>
                                      </p:tavLst>
                                    </p:anim>
                                    <p:anim calcmode="lin" valueType="num">
                                      <p:cBhvr additive="base">
                                        <p:cTn id="6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down)">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 calcmode="lin" valueType="num">
                                      <p:cBhvr additive="base">
                                        <p:cTn id="75" dur="500" fill="hold"/>
                                        <p:tgtEl>
                                          <p:spTgt spid="59"/>
                                        </p:tgtEl>
                                        <p:attrNameLst>
                                          <p:attrName>ppt_x</p:attrName>
                                        </p:attrNameLst>
                                      </p:cBhvr>
                                      <p:tavLst>
                                        <p:tav tm="0">
                                          <p:val>
                                            <p:strVal val="#ppt_x"/>
                                          </p:val>
                                        </p:tav>
                                        <p:tav tm="100000">
                                          <p:val>
                                            <p:strVal val="#ppt_x"/>
                                          </p:val>
                                        </p:tav>
                                      </p:tavLst>
                                    </p:anim>
                                    <p:anim calcmode="lin" valueType="num">
                                      <p:cBhvr additive="base">
                                        <p:cTn id="7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4" grpId="0" animBg="1"/>
      <p:bldP spid="52" grpId="0"/>
      <p:bldP spid="53" grpId="0" animBg="1"/>
      <p:bldP spid="54" grpId="0"/>
      <p:bldP spid="55" grpId="0" animBg="1"/>
      <p:bldP spid="56" grpId="0" animBg="1"/>
      <p:bldP spid="57" grpId="0" animBg="1"/>
      <p:bldP spid="58" grpId="0"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416" y="-1361456"/>
            <a:ext cx="12040023" cy="2387600"/>
          </a:xfrm>
        </p:spPr>
        <p:txBody>
          <a:bodyPr>
            <a:normAutofit/>
          </a:bodyPr>
          <a:lstStyle/>
          <a:p>
            <a:r>
              <a:rPr lang="en-US" sz="4800" dirty="0">
                <a:latin typeface="Times New Roman" panose="02020603050405020304" pitchFamily="18" charset="0"/>
                <a:cs typeface="Times New Roman" panose="02020603050405020304" pitchFamily="18" charset="0"/>
              </a:rPr>
              <a:t>Momentum 1</a:t>
            </a:r>
            <a:r>
              <a:rPr lang="en-US" sz="4800" baseline="30000" dirty="0">
                <a:latin typeface="Times New Roman" panose="02020603050405020304" pitchFamily="18" charset="0"/>
                <a:cs typeface="Times New Roman" panose="02020603050405020304" pitchFamily="18" charset="0"/>
              </a:rPr>
              <a:t>st</a:t>
            </a:r>
            <a:r>
              <a:rPr lang="en-US" sz="4800" dirty="0">
                <a:latin typeface="Times New Roman" panose="02020603050405020304" pitchFamily="18" charset="0"/>
                <a:cs typeface="Times New Roman" panose="02020603050405020304" pitchFamily="18" charset="0"/>
              </a:rPr>
              <a:t>-order Gradient Descent</a:t>
            </a:r>
            <a:endParaRPr lang="en-US" sz="4800" dirty="0">
              <a:latin typeface="Symbol" panose="05050102010706020507" pitchFamily="18" charset="2"/>
              <a:cs typeface="Times New Roman" panose="02020603050405020304" pitchFamily="18" charset="0"/>
            </a:endParaRPr>
          </a:p>
        </p:txBody>
      </p:sp>
      <p:sp>
        <p:nvSpPr>
          <p:cNvPr id="5" name="Rectangle 4"/>
          <p:cNvSpPr/>
          <p:nvPr/>
        </p:nvSpPr>
        <p:spPr>
          <a:xfrm>
            <a:off x="7481701" y="-4621"/>
            <a:ext cx="4735976" cy="369332"/>
          </a:xfrm>
          <a:prstGeom prst="rect">
            <a:avLst/>
          </a:prstGeom>
        </p:spPr>
        <p:txBody>
          <a:bodyPr wrap="none">
            <a:spAutoFit/>
          </a:bodyPr>
          <a:lstStyle/>
          <a:p>
            <a:r>
              <a:rPr lang="en-US" dirty="0">
                <a:hlinkClick r:id="rId2"/>
              </a:rPr>
              <a:t>http://cs231n.github.io/neural-networks-3/#ada</a:t>
            </a:r>
            <a:endParaRPr lang="en-US" dirty="0"/>
          </a:p>
        </p:txBody>
      </p:sp>
      <p:sp>
        <p:nvSpPr>
          <p:cNvPr id="3" name="Oval 2"/>
          <p:cNvSpPr/>
          <p:nvPr/>
        </p:nvSpPr>
        <p:spPr>
          <a:xfrm>
            <a:off x="789130" y="1449658"/>
            <a:ext cx="3378820" cy="666842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1826194" y="1977215"/>
            <a:ext cx="1579037" cy="11785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257482" y="2956529"/>
            <a:ext cx="2147748" cy="429083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826194" y="3155795"/>
            <a:ext cx="652346" cy="52755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684016" y="3683352"/>
            <a:ext cx="1294680" cy="429083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2152367" y="3699218"/>
            <a:ext cx="326174" cy="43589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940599" y="4058509"/>
            <a:ext cx="781514" cy="371641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160729" y="4137102"/>
            <a:ext cx="266700" cy="15040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171022" y="4274984"/>
            <a:ext cx="385541" cy="326465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298155" y="1773043"/>
            <a:ext cx="267629" cy="3679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835067" y="1974761"/>
            <a:ext cx="1579037" cy="1706137"/>
            <a:chOff x="1073814" y="1900613"/>
            <a:chExt cx="1579037" cy="1706137"/>
          </a:xfrm>
        </p:grpSpPr>
        <p:cxnSp>
          <p:nvCxnSpPr>
            <p:cNvPr id="28" name="Straight Arrow Connector 27"/>
            <p:cNvCxnSpPr/>
            <p:nvPr/>
          </p:nvCxnSpPr>
          <p:spPr>
            <a:xfrm flipH="1">
              <a:off x="1073814" y="1900613"/>
              <a:ext cx="1579037" cy="11785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73814" y="3079193"/>
              <a:ext cx="652346" cy="52755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p:nvPr/>
        </p:nvCxnSpPr>
        <p:spPr>
          <a:xfrm flipH="1">
            <a:off x="5493568" y="1992352"/>
            <a:ext cx="1494010" cy="12147"/>
          </a:xfrm>
          <a:prstGeom prst="straightConnector1">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546335" y="3171661"/>
            <a:ext cx="694238" cy="22374"/>
          </a:xfrm>
          <a:prstGeom prst="straightConnector1">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77385" y="2141034"/>
            <a:ext cx="644728"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v</a:t>
            </a:r>
            <a:r>
              <a:rPr lang="en-US" sz="2800" baseline="30000" dirty="0">
                <a:solidFill>
                  <a:srgbClr val="FF0000"/>
                </a:solidFill>
                <a:latin typeface="Times New Roman" panose="02020603050405020304" pitchFamily="18" charset="0"/>
                <a:cs typeface="Times New Roman" panose="02020603050405020304" pitchFamily="18" charset="0"/>
              </a:rPr>
              <a:t>(k)</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202408" y="3370589"/>
            <a:ext cx="899605" cy="523220"/>
          </a:xfrm>
          <a:prstGeom prst="rect">
            <a:avLst/>
          </a:prstGeom>
          <a:solidFill>
            <a:schemeClr val="bg1"/>
          </a:solid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v</a:t>
            </a:r>
            <a:r>
              <a:rPr lang="en-US" sz="2800" baseline="30000" dirty="0">
                <a:solidFill>
                  <a:srgbClr val="FF0000"/>
                </a:solidFill>
                <a:latin typeface="Times New Roman" panose="02020603050405020304" pitchFamily="18" charset="0"/>
                <a:cs typeface="Times New Roman" panose="02020603050405020304" pitchFamily="18" charset="0"/>
              </a:rPr>
              <a:t>(k+1)</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37" name="Straight Arrow Connector 36"/>
          <p:cNvCxnSpPr/>
          <p:nvPr/>
        </p:nvCxnSpPr>
        <p:spPr>
          <a:xfrm flipH="1">
            <a:off x="5493568" y="1992352"/>
            <a:ext cx="1" cy="1180038"/>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240573" y="3194035"/>
            <a:ext cx="0" cy="514848"/>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38359" y="2270457"/>
            <a:ext cx="644728"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v</a:t>
            </a:r>
            <a:r>
              <a:rPr lang="en-US" sz="2800" baseline="30000" dirty="0">
                <a:solidFill>
                  <a:srgbClr val="FF0000"/>
                </a:solidFill>
                <a:latin typeface="Times New Roman" panose="02020603050405020304" pitchFamily="18" charset="0"/>
                <a:cs typeface="Times New Roman" panose="02020603050405020304" pitchFamily="18" charset="0"/>
              </a:rPr>
              <a:t>(k)</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9" name="TextBox 48"/>
          <p:cNvSpPr txBox="1"/>
          <p:nvPr/>
        </p:nvSpPr>
        <p:spPr>
          <a:xfrm>
            <a:off x="4996438" y="3310409"/>
            <a:ext cx="899605"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v</a:t>
            </a:r>
            <a:r>
              <a:rPr lang="en-US" sz="2800" baseline="30000" dirty="0">
                <a:solidFill>
                  <a:srgbClr val="FF0000"/>
                </a:solidFill>
                <a:latin typeface="Times New Roman" panose="02020603050405020304" pitchFamily="18" charset="0"/>
                <a:cs typeface="Times New Roman" panose="02020603050405020304" pitchFamily="18" charset="0"/>
              </a:rPr>
              <a:t>(k+1)</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60" name="Group 59"/>
          <p:cNvGrpSpPr/>
          <p:nvPr/>
        </p:nvGrpSpPr>
        <p:grpSpPr>
          <a:xfrm>
            <a:off x="7525265" y="1566906"/>
            <a:ext cx="4568879" cy="537861"/>
            <a:chOff x="7539572" y="1481279"/>
            <a:chExt cx="4568879" cy="537861"/>
          </a:xfrm>
        </p:grpSpPr>
        <p:sp>
          <p:nvSpPr>
            <p:cNvPr id="50" name="TextBox 49"/>
            <p:cNvSpPr txBox="1"/>
            <p:nvPr/>
          </p:nvSpPr>
          <p:spPr>
            <a:xfrm>
              <a:off x="7539572" y="1495920"/>
              <a:ext cx="4568879"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w</a:t>
              </a:r>
              <a:r>
                <a:rPr lang="en-US" sz="2800" baseline="30000" dirty="0">
                  <a:solidFill>
                    <a:srgbClr val="FF0000"/>
                  </a:solidFill>
                  <a:latin typeface="Times New Roman" panose="02020603050405020304" pitchFamily="18" charset="0"/>
                  <a:cs typeface="Times New Roman" panose="02020603050405020304" pitchFamily="18" charset="0"/>
                </a:rPr>
                <a:t>(k+1)</a:t>
              </a:r>
              <a:r>
                <a:rPr lang="en-US" sz="2800" dirty="0">
                  <a:solidFill>
                    <a:srgbClr val="FF0000"/>
                  </a:solidFill>
                  <a:latin typeface="Times New Roman" panose="02020603050405020304" pitchFamily="18" charset="0"/>
                  <a:cs typeface="Times New Roman" panose="02020603050405020304" pitchFamily="18" charset="0"/>
                </a:rPr>
                <a:t>=w</a:t>
              </a:r>
              <a:r>
                <a:rPr lang="en-US" sz="2800" baseline="30000" dirty="0">
                  <a:solidFill>
                    <a:srgbClr val="FF0000"/>
                  </a:solidFill>
                  <a:latin typeface="Times New Roman" panose="02020603050405020304" pitchFamily="18" charset="0"/>
                  <a:cs typeface="Times New Roman" panose="02020603050405020304" pitchFamily="18" charset="0"/>
                </a:rPr>
                <a:t>(k)</a:t>
              </a:r>
              <a:r>
                <a:rPr lang="en-US" sz="2800" dirty="0">
                  <a:solidFill>
                    <a:srgbClr val="FF0000"/>
                  </a:solidFill>
                  <a:latin typeface="Times New Roman" panose="02020603050405020304" pitchFamily="18" charset="0"/>
                  <a:cs typeface="Times New Roman" panose="02020603050405020304" pitchFamily="18" charset="0"/>
                </a:rPr>
                <a:t> + ( </a:t>
              </a:r>
              <a:r>
                <a:rPr lang="en-US" sz="2800" dirty="0">
                  <a:solidFill>
                    <a:srgbClr val="FF0000"/>
                  </a:solidFill>
                  <a:latin typeface="Symbol" panose="05050102010706020507" pitchFamily="18" charset="2"/>
                  <a:cs typeface="Times New Roman" panose="02020603050405020304" pitchFamily="18" charset="0"/>
                </a:rPr>
                <a:t>  </a:t>
              </a:r>
              <a:r>
                <a:rPr lang="en-US" sz="2800" dirty="0" err="1">
                  <a:solidFill>
                    <a:srgbClr val="FF0000"/>
                  </a:solidFill>
                  <a:latin typeface="Symbol" panose="05050102010706020507" pitchFamily="18" charset="2"/>
                  <a:cs typeface="Times New Roman" panose="02020603050405020304" pitchFamily="18" charset="0"/>
                </a:rPr>
                <a:t>b</a:t>
              </a:r>
              <a:r>
                <a:rPr lang="en-US" sz="2800" dirty="0" err="1">
                  <a:solidFill>
                    <a:srgbClr val="FF0000"/>
                  </a:solidFill>
                  <a:latin typeface="Times New Roman" panose="02020603050405020304" pitchFamily="18" charset="0"/>
                  <a:cs typeface="Times New Roman" panose="02020603050405020304" pitchFamily="18" charset="0"/>
                </a:rPr>
                <a:t>v</a:t>
              </a:r>
              <a:r>
                <a:rPr lang="en-US" sz="2800" baseline="30000" dirty="0">
                  <a:solidFill>
                    <a:srgbClr val="FF0000"/>
                  </a:solidFill>
                  <a:latin typeface="Times New Roman" panose="02020603050405020304" pitchFamily="18" charset="0"/>
                  <a:cs typeface="Times New Roman" panose="02020603050405020304" pitchFamily="18" charset="0"/>
                </a:rPr>
                <a:t>(k+1)</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51" name="TextBox 50"/>
            <p:cNvSpPr txBox="1"/>
            <p:nvPr/>
          </p:nvSpPr>
          <p:spPr>
            <a:xfrm>
              <a:off x="10794168" y="1481279"/>
              <a:ext cx="1162498"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Symbol" panose="05050102010706020507" pitchFamily="18" charset="2"/>
                  <a:cs typeface="Times New Roman" panose="02020603050405020304" pitchFamily="18" charset="0"/>
                </a:rPr>
                <a:t>a</a:t>
              </a:r>
              <a:r>
                <a:rPr lang="en-US" sz="2800" dirty="0" err="1">
                  <a:solidFill>
                    <a:srgbClr val="FF0000"/>
                  </a:solidFill>
                  <a:latin typeface="Times New Roman" panose="02020603050405020304" pitchFamily="18" charset="0"/>
                  <a:cs typeface="Times New Roman" panose="02020603050405020304" pitchFamily="18" charset="0"/>
                </a:rPr>
                <a:t>v</a:t>
              </a:r>
              <a:r>
                <a:rPr lang="en-US" sz="2800" baseline="30000" dirty="0">
                  <a:solidFill>
                    <a:srgbClr val="FF0000"/>
                  </a:solidFill>
                  <a:latin typeface="Times New Roman" panose="02020603050405020304" pitchFamily="18" charset="0"/>
                  <a:cs typeface="Times New Roman" panose="02020603050405020304" pitchFamily="18" charset="0"/>
                </a:rPr>
                <a:t>(k)</a:t>
              </a:r>
              <a:endParaRPr lang="en-US" sz="2800" dirty="0">
                <a:solidFill>
                  <a:srgbClr val="FF0000"/>
                </a:solidFill>
                <a:latin typeface="Times New Roman" panose="02020603050405020304" pitchFamily="18" charset="0"/>
                <a:cs typeface="Times New Roman" panose="02020603050405020304" pitchFamily="18" charset="0"/>
              </a:endParaRPr>
            </a:p>
          </p:txBody>
        </p:sp>
      </p:grpSp>
      <p:cxnSp>
        <p:nvCxnSpPr>
          <p:cNvPr id="52" name="Straight Connector 51"/>
          <p:cNvCxnSpPr/>
          <p:nvPr/>
        </p:nvCxnSpPr>
        <p:spPr>
          <a:xfrm>
            <a:off x="321033" y="982964"/>
            <a:ext cx="22303" cy="1025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99754" y="1790280"/>
            <a:ext cx="1378751" cy="22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29775" y="1844257"/>
            <a:ext cx="4283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57" name="TextBox 56"/>
          <p:cNvSpPr txBox="1"/>
          <p:nvPr/>
        </p:nvSpPr>
        <p:spPr>
          <a:xfrm>
            <a:off x="-84986" y="882361"/>
            <a:ext cx="4283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t>
            </a:r>
            <a:r>
              <a:rPr lang="en-US" baseline="-25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grpSp>
        <p:nvGrpSpPr>
          <p:cNvPr id="58" name="Group 57"/>
          <p:cNvGrpSpPr/>
          <p:nvPr/>
        </p:nvGrpSpPr>
        <p:grpSpPr>
          <a:xfrm>
            <a:off x="5493568" y="1790280"/>
            <a:ext cx="1609759" cy="1508942"/>
            <a:chOff x="5493568" y="1790280"/>
            <a:chExt cx="1609759" cy="1508942"/>
          </a:xfrm>
        </p:grpSpPr>
        <p:sp>
          <p:nvSpPr>
            <p:cNvPr id="56" name="Rectangle 55"/>
            <p:cNvSpPr/>
            <p:nvPr/>
          </p:nvSpPr>
          <p:spPr>
            <a:xfrm>
              <a:off x="5493568" y="1790280"/>
              <a:ext cx="1609759" cy="350754"/>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546336" y="2931696"/>
              <a:ext cx="747004" cy="367526"/>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5728949" y="1458579"/>
            <a:ext cx="1392569" cy="1735456"/>
            <a:chOff x="5728949" y="1458579"/>
            <a:chExt cx="1392569" cy="1735456"/>
          </a:xfrm>
        </p:grpSpPr>
        <p:sp>
          <p:nvSpPr>
            <p:cNvPr id="61" name="TextBox 60"/>
            <p:cNvSpPr txBox="1"/>
            <p:nvPr/>
          </p:nvSpPr>
          <p:spPr>
            <a:xfrm>
              <a:off x="5728949" y="1458579"/>
              <a:ext cx="1313949" cy="369332"/>
            </a:xfrm>
            <a:prstGeom prst="rect">
              <a:avLst/>
            </a:prstGeom>
            <a:noFill/>
          </p:spPr>
          <p:txBody>
            <a:bodyPr wrap="none" rtlCol="0">
              <a:spAutoFit/>
            </a:bodyPr>
            <a:lstStyle/>
            <a:p>
              <a:r>
                <a:rPr lang="en-US" dirty="0">
                  <a:solidFill>
                    <a:srgbClr val="FF0000"/>
                  </a:solidFill>
                </a:rPr>
                <a:t>cancellation</a:t>
              </a:r>
            </a:p>
          </p:txBody>
        </p:sp>
        <p:sp>
          <p:nvSpPr>
            <p:cNvPr id="63" name="TextBox 62"/>
            <p:cNvSpPr txBox="1"/>
            <p:nvPr/>
          </p:nvSpPr>
          <p:spPr>
            <a:xfrm>
              <a:off x="6342459" y="2824703"/>
              <a:ext cx="779059" cy="369332"/>
            </a:xfrm>
            <a:prstGeom prst="rect">
              <a:avLst/>
            </a:prstGeom>
            <a:noFill/>
          </p:spPr>
          <p:txBody>
            <a:bodyPr wrap="none" rtlCol="0">
              <a:spAutoFit/>
            </a:bodyPr>
            <a:lstStyle/>
            <a:p>
              <a:r>
                <a:rPr lang="en-US" dirty="0">
                  <a:solidFill>
                    <a:srgbClr val="FF0000"/>
                  </a:solidFill>
                </a:rPr>
                <a:t>cancel</a:t>
              </a:r>
            </a:p>
          </p:txBody>
        </p:sp>
      </p:grpSp>
      <p:grpSp>
        <p:nvGrpSpPr>
          <p:cNvPr id="65" name="Group 64"/>
          <p:cNvGrpSpPr/>
          <p:nvPr/>
        </p:nvGrpSpPr>
        <p:grpSpPr>
          <a:xfrm>
            <a:off x="4986538" y="2326307"/>
            <a:ext cx="1871237" cy="1409141"/>
            <a:chOff x="5728949" y="1458579"/>
            <a:chExt cx="1871237" cy="1409141"/>
          </a:xfrm>
        </p:grpSpPr>
        <p:sp>
          <p:nvSpPr>
            <p:cNvPr id="66" name="TextBox 65"/>
            <p:cNvSpPr txBox="1"/>
            <p:nvPr/>
          </p:nvSpPr>
          <p:spPr>
            <a:xfrm>
              <a:off x="5728949" y="1458579"/>
              <a:ext cx="545342" cy="369332"/>
            </a:xfrm>
            <a:prstGeom prst="rect">
              <a:avLst/>
            </a:prstGeom>
            <a:noFill/>
          </p:spPr>
          <p:txBody>
            <a:bodyPr wrap="none" rtlCol="0">
              <a:spAutoFit/>
            </a:bodyPr>
            <a:lstStyle/>
            <a:p>
              <a:r>
                <a:rPr lang="en-US" b="1" dirty="0">
                  <a:solidFill>
                    <a:srgbClr val="00B050"/>
                  </a:solidFill>
                </a:rPr>
                <a:t>add</a:t>
              </a:r>
            </a:p>
          </p:txBody>
        </p:sp>
        <p:sp>
          <p:nvSpPr>
            <p:cNvPr id="67" name="TextBox 66"/>
            <p:cNvSpPr txBox="1"/>
            <p:nvPr/>
          </p:nvSpPr>
          <p:spPr>
            <a:xfrm>
              <a:off x="7054844" y="2498388"/>
              <a:ext cx="545342" cy="369332"/>
            </a:xfrm>
            <a:prstGeom prst="rect">
              <a:avLst/>
            </a:prstGeom>
            <a:noFill/>
          </p:spPr>
          <p:txBody>
            <a:bodyPr wrap="none" rtlCol="0">
              <a:spAutoFit/>
            </a:bodyPr>
            <a:lstStyle/>
            <a:p>
              <a:r>
                <a:rPr lang="en-US" b="1" dirty="0">
                  <a:solidFill>
                    <a:srgbClr val="00B050"/>
                  </a:solidFill>
                </a:rPr>
                <a:t>add</a:t>
              </a:r>
            </a:p>
          </p:txBody>
        </p:sp>
      </p:grpSp>
      <p:grpSp>
        <p:nvGrpSpPr>
          <p:cNvPr id="4097" name="Group 4096"/>
          <p:cNvGrpSpPr/>
          <p:nvPr/>
        </p:nvGrpSpPr>
        <p:grpSpPr>
          <a:xfrm>
            <a:off x="5514486" y="1984215"/>
            <a:ext cx="747005" cy="1716531"/>
            <a:chOff x="7968665" y="2525052"/>
            <a:chExt cx="747005" cy="1716531"/>
          </a:xfrm>
        </p:grpSpPr>
        <p:cxnSp>
          <p:nvCxnSpPr>
            <p:cNvPr id="69" name="Straight Arrow Connector 68"/>
            <p:cNvCxnSpPr/>
            <p:nvPr/>
          </p:nvCxnSpPr>
          <p:spPr>
            <a:xfrm flipH="1">
              <a:off x="7968665" y="2525052"/>
              <a:ext cx="1" cy="1180038"/>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8715670" y="3726735"/>
              <a:ext cx="0" cy="514848"/>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100" name="Straight Arrow Connector 4099"/>
          <p:cNvCxnSpPr/>
          <p:nvPr/>
        </p:nvCxnSpPr>
        <p:spPr>
          <a:xfrm>
            <a:off x="9568951" y="2078585"/>
            <a:ext cx="44605" cy="172445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07" name="Rectangle 4106"/>
          <p:cNvSpPr/>
          <p:nvPr/>
        </p:nvSpPr>
        <p:spPr>
          <a:xfrm>
            <a:off x="7456024" y="1338835"/>
            <a:ext cx="2000210" cy="755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8" name="Picture 4107"/>
          <p:cNvPicPr>
            <a:picLocks noChangeAspect="1"/>
          </p:cNvPicPr>
          <p:nvPr/>
        </p:nvPicPr>
        <p:blipFill>
          <a:blip r:embed="rId3"/>
          <a:stretch>
            <a:fillRect/>
          </a:stretch>
        </p:blipFill>
        <p:spPr>
          <a:xfrm>
            <a:off x="6857775" y="3296447"/>
            <a:ext cx="5679714" cy="4525936"/>
          </a:xfrm>
          <a:prstGeom prst="rect">
            <a:avLst/>
          </a:prstGeom>
        </p:spPr>
      </p:pic>
      <p:pic>
        <p:nvPicPr>
          <p:cNvPr id="4109" name="Picture 4108"/>
          <p:cNvPicPr>
            <a:picLocks noChangeAspect="1"/>
          </p:cNvPicPr>
          <p:nvPr/>
        </p:nvPicPr>
        <p:blipFill>
          <a:blip r:embed="rId4"/>
          <a:stretch>
            <a:fillRect/>
          </a:stretch>
        </p:blipFill>
        <p:spPr>
          <a:xfrm>
            <a:off x="6875168" y="3417119"/>
            <a:ext cx="5662321" cy="4321602"/>
          </a:xfrm>
          <a:prstGeom prst="rect">
            <a:avLst/>
          </a:prstGeom>
        </p:spPr>
      </p:pic>
      <p:pic>
        <p:nvPicPr>
          <p:cNvPr id="4110" name="Picture 4109"/>
          <p:cNvPicPr>
            <a:picLocks noChangeAspect="1"/>
          </p:cNvPicPr>
          <p:nvPr/>
        </p:nvPicPr>
        <p:blipFill>
          <a:blip r:embed="rId5"/>
          <a:stretch>
            <a:fillRect/>
          </a:stretch>
        </p:blipFill>
        <p:spPr>
          <a:xfrm>
            <a:off x="6908716" y="3394217"/>
            <a:ext cx="5308961" cy="4344504"/>
          </a:xfrm>
          <a:prstGeom prst="rect">
            <a:avLst/>
          </a:prstGeom>
        </p:spPr>
      </p:pic>
      <p:pic>
        <p:nvPicPr>
          <p:cNvPr id="4111" name="Picture 4110"/>
          <p:cNvPicPr>
            <a:picLocks noChangeAspect="1"/>
          </p:cNvPicPr>
          <p:nvPr/>
        </p:nvPicPr>
        <p:blipFill>
          <a:blip r:embed="rId6"/>
          <a:stretch>
            <a:fillRect/>
          </a:stretch>
        </p:blipFill>
        <p:spPr>
          <a:xfrm>
            <a:off x="6888498" y="3572019"/>
            <a:ext cx="5113149" cy="4149195"/>
          </a:xfrm>
          <a:prstGeom prst="rect">
            <a:avLst/>
          </a:prstGeom>
        </p:spPr>
      </p:pic>
      <p:cxnSp>
        <p:nvCxnSpPr>
          <p:cNvPr id="53" name="Straight Arrow Connector 52"/>
          <p:cNvCxnSpPr/>
          <p:nvPr/>
        </p:nvCxnSpPr>
        <p:spPr>
          <a:xfrm>
            <a:off x="9568951" y="2075192"/>
            <a:ext cx="14869" cy="131050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576385" y="2057670"/>
            <a:ext cx="2819" cy="174537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870837" y="3709813"/>
            <a:ext cx="2909024" cy="2448133"/>
            <a:chOff x="7870837" y="3709813"/>
            <a:chExt cx="2909024" cy="2448133"/>
          </a:xfrm>
        </p:grpSpPr>
        <p:sp>
          <p:nvSpPr>
            <p:cNvPr id="68" name="Oval 67"/>
            <p:cNvSpPr/>
            <p:nvPr/>
          </p:nvSpPr>
          <p:spPr>
            <a:xfrm>
              <a:off x="7870837" y="3762071"/>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452406" y="3709813"/>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870837" y="5789955"/>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0512232" y="5789955"/>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7546446" y="3638789"/>
            <a:ext cx="2909024" cy="2448133"/>
            <a:chOff x="7870837" y="3709813"/>
            <a:chExt cx="2909024" cy="2448133"/>
          </a:xfrm>
        </p:grpSpPr>
        <p:sp>
          <p:nvSpPr>
            <p:cNvPr id="75" name="Oval 74"/>
            <p:cNvSpPr/>
            <p:nvPr/>
          </p:nvSpPr>
          <p:spPr>
            <a:xfrm>
              <a:off x="7870837" y="3762071"/>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0452406" y="3709813"/>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70837" y="5789955"/>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0512232" y="5789955"/>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8515549" y="3762071"/>
            <a:ext cx="2909024" cy="2448133"/>
            <a:chOff x="7870837" y="3709813"/>
            <a:chExt cx="2909024" cy="2448133"/>
          </a:xfrm>
        </p:grpSpPr>
        <p:sp>
          <p:nvSpPr>
            <p:cNvPr id="80" name="Oval 79"/>
            <p:cNvSpPr/>
            <p:nvPr/>
          </p:nvSpPr>
          <p:spPr>
            <a:xfrm>
              <a:off x="7870837" y="3762071"/>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0452406" y="3709813"/>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70837" y="5789955"/>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0512232" y="5789955"/>
              <a:ext cx="267629" cy="36799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958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375E-6 1.48148E-6 L 0.29857 0.00278 " pathEditMode="relative" rAng="0" ptsTypes="AA">
                                      <p:cBhvr>
                                        <p:cTn id="38" dur="2000" fill="hold"/>
                                        <p:tgtEl>
                                          <p:spTgt spid="27"/>
                                        </p:tgtEl>
                                        <p:attrNameLst>
                                          <p:attrName>ppt_x</p:attrName>
                                          <p:attrName>ppt_y</p:attrName>
                                        </p:attrNameLst>
                                      </p:cBhvr>
                                      <p:rCtr x="14922" y="139"/>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left)">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2"/>
                                        </p:tgtEl>
                                        <p:attrNameLst>
                                          <p:attrName>style.visibility</p:attrName>
                                        </p:attrNameLst>
                                      </p:cBhvr>
                                      <p:to>
                                        <p:strVal val="visible"/>
                                      </p:to>
                                    </p:set>
                                    <p:anim calcmode="lin" valueType="num">
                                      <p:cBhvr additive="base">
                                        <p:cTn id="77" dur="500" fill="hold"/>
                                        <p:tgtEl>
                                          <p:spTgt spid="62"/>
                                        </p:tgtEl>
                                        <p:attrNameLst>
                                          <p:attrName>ppt_x</p:attrName>
                                        </p:attrNameLst>
                                      </p:cBhvr>
                                      <p:tavLst>
                                        <p:tav tm="0">
                                          <p:val>
                                            <p:strVal val="#ppt_x"/>
                                          </p:val>
                                        </p:tav>
                                        <p:tav tm="100000">
                                          <p:val>
                                            <p:strVal val="#ppt_x"/>
                                          </p:val>
                                        </p:tav>
                                      </p:tavLst>
                                    </p:anim>
                                    <p:anim calcmode="lin" valueType="num">
                                      <p:cBhvr additive="base">
                                        <p:cTn id="7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ppt_x"/>
                                          </p:val>
                                        </p:tav>
                                        <p:tav tm="100000">
                                          <p:val>
                                            <p:strVal val="#ppt_x"/>
                                          </p:val>
                                        </p:tav>
                                      </p:tavLst>
                                    </p:anim>
                                    <p:anim calcmode="lin" valueType="num">
                                      <p:cBhvr additive="base">
                                        <p:cTn id="8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09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85185E-6 L 0.30729 -0.00393 " pathEditMode="relative" rAng="0" ptsTypes="AA">
                                      <p:cBhvr>
                                        <p:cTn id="92" dur="2000" fill="hold"/>
                                        <p:tgtEl>
                                          <p:spTgt spid="4097"/>
                                        </p:tgtEl>
                                        <p:attrNameLst>
                                          <p:attrName>ppt_x</p:attrName>
                                          <p:attrName>ppt_y</p:attrName>
                                        </p:attrNameLst>
                                      </p:cBhvr>
                                      <p:rCtr x="15365" y="-208"/>
                                    </p:animMotion>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wipe(up)">
                                      <p:cBhvr>
                                        <p:cTn id="97" dur="500"/>
                                        <p:tgtEl>
                                          <p:spTgt spid="6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up)">
                                      <p:cBhvr>
                                        <p:cTn id="102" dur="5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4100"/>
                                        </p:tgtEl>
                                        <p:attrNameLst>
                                          <p:attrName>style.visibility</p:attrName>
                                        </p:attrNameLst>
                                      </p:cBhvr>
                                      <p:to>
                                        <p:strVal val="visible"/>
                                      </p:to>
                                    </p:set>
                                    <p:animEffect transition="in" filter="wipe(up)">
                                      <p:cBhvr>
                                        <p:cTn id="107" dur="500"/>
                                        <p:tgtEl>
                                          <p:spTgt spid="4100"/>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nodeType="clickEffect">
                                  <p:stCondLst>
                                    <p:cond delay="0"/>
                                  </p:stCondLst>
                                  <p:childTnLst>
                                    <p:animMotion origin="layout" path="M 3.125E-6 -4.81481E-6 L -0.58216 0.22963 " pathEditMode="relative" rAng="0" ptsTypes="AA">
                                      <p:cBhvr>
                                        <p:cTn id="111" dur="2000" fill="hold"/>
                                        <p:tgtEl>
                                          <p:spTgt spid="64"/>
                                        </p:tgtEl>
                                        <p:attrNameLst>
                                          <p:attrName>ppt_x</p:attrName>
                                          <p:attrName>ppt_y</p:attrName>
                                        </p:attrNameLst>
                                      </p:cBhvr>
                                      <p:rCtr x="-29115" y="11481"/>
                                    </p:animMotion>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0" nodeType="clickEffect">
                                  <p:stCondLst>
                                    <p:cond delay="0"/>
                                  </p:stCondLst>
                                  <p:childTnLst>
                                    <p:animEffect transition="out" filter="fade">
                                      <p:cBhvr>
                                        <p:cTn id="115" dur="500"/>
                                        <p:tgtEl>
                                          <p:spTgt spid="4107"/>
                                        </p:tgtEl>
                                      </p:cBhvr>
                                    </p:animEffect>
                                    <p:set>
                                      <p:cBhvr>
                                        <p:cTn id="116" dur="1" fill="hold">
                                          <p:stCondLst>
                                            <p:cond delay="499"/>
                                          </p:stCondLst>
                                        </p:cTn>
                                        <p:tgtEl>
                                          <p:spTgt spid="410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10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10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1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11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7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7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4111"/>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7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48" grpId="0"/>
      <p:bldP spid="49" grpId="0"/>
      <p:bldP spid="410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a:ea typeface="宋体"/>
                <a:cs typeface="Calibri Light"/>
              </a:rPr>
              <a:t>Adam Optimizer </a:t>
            </a:r>
            <a:endParaRPr lang="zh-CN" altLang="en-US" dirty="0">
              <a:ea typeface="宋体"/>
              <a:cs typeface="Calibri Light"/>
            </a:endParaRPr>
          </a:p>
        </p:txBody>
      </p:sp>
      <p:sp>
        <p:nvSpPr>
          <p:cNvPr id="3" name="副标题 2"/>
          <p:cNvSpPr>
            <a:spLocks noGrp="1"/>
          </p:cNvSpPr>
          <p:nvPr>
            <p:ph type="subTitle" idx="1"/>
          </p:nvPr>
        </p:nvSpPr>
        <p:spPr/>
        <p:txBody>
          <a:bodyPr vert="horz" lIns="91440" tIns="45720" rIns="91440" bIns="45720" rtlCol="0" anchor="t">
            <a:normAutofit/>
          </a:bodyPr>
          <a:lstStyle/>
          <a:p>
            <a:r>
              <a:rPr lang="zh-CN" altLang="en-US">
                <a:ea typeface="宋体"/>
                <a:cs typeface="Calibri"/>
              </a:rPr>
              <a:t>Shi</a:t>
            </a:r>
            <a:endParaRPr lang="zh-CN" altLang="en-US" dirty="0">
              <a:cs typeface="Calibri"/>
            </a:endParaRPr>
          </a:p>
          <a:p>
            <a:r>
              <a:rPr lang="zh-CN" altLang="en-US">
                <a:ea typeface="宋体"/>
                <a:cs typeface="Calibri"/>
              </a:rPr>
              <a:t>2020/09/20</a:t>
            </a:r>
            <a:endParaRPr lang="zh-CN" altLang="en-US" dirty="0">
              <a:ea typeface="宋体"/>
              <a:cs typeface="Calibri"/>
            </a:endParaRPr>
          </a:p>
        </p:txBody>
      </p:sp>
    </p:spTree>
    <p:extLst>
      <p:ext uri="{BB962C8B-B14F-4D97-AF65-F5344CB8AC3E}">
        <p14:creationId xmlns:p14="http://schemas.microsoft.com/office/powerpoint/2010/main" val="2549950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26A93F-0CF5-49DC-BBB4-6334F8C2F516}"/>
              </a:ext>
            </a:extLst>
          </p:cNvPr>
          <p:cNvSpPr>
            <a:spLocks noGrp="1"/>
          </p:cNvSpPr>
          <p:nvPr>
            <p:ph type="title"/>
          </p:nvPr>
        </p:nvSpPr>
        <p:spPr/>
        <p:txBody>
          <a:bodyPr/>
          <a:lstStyle/>
          <a:p>
            <a:r>
              <a:rPr lang="en-US" altLang="zh-CN" dirty="0"/>
              <a:t>Adam</a:t>
            </a:r>
            <a:endParaRPr lang="zh-CN" altLang="en-US" dirty="0"/>
          </a:p>
        </p:txBody>
      </p:sp>
      <p:sp>
        <p:nvSpPr>
          <p:cNvPr id="3" name="内容占位符 2">
            <a:extLst>
              <a:ext uri="{FF2B5EF4-FFF2-40B4-BE49-F238E27FC236}">
                <a16:creationId xmlns:a16="http://schemas.microsoft.com/office/drawing/2014/main" id="{D77904C8-D631-4B76-AA61-7083F41BFAE0}"/>
              </a:ext>
            </a:extLst>
          </p:cNvPr>
          <p:cNvSpPr>
            <a:spLocks noGrp="1"/>
          </p:cNvSpPr>
          <p:nvPr>
            <p:ph idx="1"/>
          </p:nvPr>
        </p:nvSpPr>
        <p:spPr/>
        <p:txBody>
          <a:bodyPr vert="horz" lIns="91440" tIns="45720" rIns="91440" bIns="45720" rtlCol="0" anchor="t">
            <a:normAutofit/>
          </a:bodyPr>
          <a:lstStyle/>
          <a:p>
            <a:r>
              <a:rPr lang="en-US" dirty="0">
                <a:ea typeface="+mn-lt"/>
                <a:cs typeface="+mn-lt"/>
              </a:rPr>
              <a:t>adaptive moment estimation method(Adam)</a:t>
            </a:r>
            <a:endParaRPr lang="en-US" altLang="zh-CN" dirty="0">
              <a:ea typeface="宋体"/>
              <a:cs typeface="+mn-lt"/>
            </a:endParaRPr>
          </a:p>
          <a:p>
            <a:endParaRPr lang="en-US" dirty="0">
              <a:ea typeface="+mn-lt"/>
              <a:cs typeface="+mn-lt"/>
            </a:endParaRPr>
          </a:p>
          <a:p>
            <a:r>
              <a:rPr lang="en-US" dirty="0">
                <a:ea typeface="+mn-lt"/>
                <a:cs typeface="+mn-lt"/>
              </a:rPr>
              <a:t>Magnitudes of updates are invariant to the scale of the gradient</a:t>
            </a:r>
            <a:endParaRPr lang="en-US" dirty="0">
              <a:cs typeface="Calibri" panose="020F0502020204030204"/>
            </a:endParaRPr>
          </a:p>
          <a:p>
            <a:r>
              <a:rPr lang="en-US" dirty="0">
                <a:ea typeface="+mn-lt"/>
                <a:cs typeface="+mn-lt"/>
              </a:rPr>
              <a:t>Real step sizes are approximately bounded by alpha</a:t>
            </a:r>
            <a:endParaRPr lang="en-US" dirty="0">
              <a:cs typeface="Calibri" panose="020F0502020204030204"/>
            </a:endParaRPr>
          </a:p>
          <a:p>
            <a:r>
              <a:rPr lang="en-US" dirty="0">
                <a:ea typeface="+mn-lt"/>
                <a:cs typeface="+mn-lt"/>
              </a:rPr>
              <a:t>naturally performs a form of step size annealing.</a:t>
            </a:r>
            <a:endParaRPr lang="en-US" altLang="zh-CN" dirty="0">
              <a:cs typeface="Calibri" panose="020F0502020204030204"/>
            </a:endParaRPr>
          </a:p>
          <a:p>
            <a:pPr lvl="1"/>
            <a:endParaRPr lang="zh-CN" altLang="en-US">
              <a:cs typeface="Calibri" panose="020F0502020204030204"/>
            </a:endParaRPr>
          </a:p>
        </p:txBody>
      </p:sp>
    </p:spTree>
    <p:extLst>
      <p:ext uri="{BB962C8B-B14F-4D97-AF65-F5344CB8AC3E}">
        <p14:creationId xmlns:p14="http://schemas.microsoft.com/office/powerpoint/2010/main" val="305092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C47659-E8CA-4EAF-A79F-8DF37330F934}"/>
              </a:ext>
            </a:extLst>
          </p:cNvPr>
          <p:cNvSpPr>
            <a:spLocks noGrp="1"/>
          </p:cNvSpPr>
          <p:nvPr>
            <p:ph type="title"/>
          </p:nvPr>
        </p:nvSpPr>
        <p:spPr/>
        <p:txBody>
          <a:bodyPr/>
          <a:lstStyle/>
          <a:p>
            <a:r>
              <a:rPr lang="zh-CN" altLang="en-US">
                <a:ea typeface="宋体"/>
                <a:cs typeface="Calibri Light"/>
              </a:rPr>
              <a:t>Algrithm Details</a:t>
            </a:r>
            <a:endParaRPr lang="zh-CN" altLang="en-US" dirty="0">
              <a:ea typeface="宋体"/>
              <a:cs typeface="Calibri Light"/>
            </a:endParaRPr>
          </a:p>
        </p:txBody>
      </p:sp>
      <p:pic>
        <p:nvPicPr>
          <p:cNvPr id="4" name="图片 4" descr="手机屏幕截图&#10;&#10;已自动生成说明">
            <a:extLst>
              <a:ext uri="{FF2B5EF4-FFF2-40B4-BE49-F238E27FC236}">
                <a16:creationId xmlns:a16="http://schemas.microsoft.com/office/drawing/2014/main" id="{BA491A46-13B9-4123-9F03-F4E451035B45}"/>
              </a:ext>
            </a:extLst>
          </p:cNvPr>
          <p:cNvPicPr>
            <a:picLocks noGrp="1" noChangeAspect="1"/>
          </p:cNvPicPr>
          <p:nvPr>
            <p:ph idx="1"/>
          </p:nvPr>
        </p:nvPicPr>
        <p:blipFill>
          <a:blip r:embed="rId2"/>
          <a:stretch>
            <a:fillRect/>
          </a:stretch>
        </p:blipFill>
        <p:spPr>
          <a:xfrm>
            <a:off x="1916828" y="1333019"/>
            <a:ext cx="8350646" cy="5251884"/>
          </a:xfrm>
        </p:spPr>
      </p:pic>
      <p:sp>
        <p:nvSpPr>
          <p:cNvPr id="16" name="矩形 15">
            <a:extLst>
              <a:ext uri="{FF2B5EF4-FFF2-40B4-BE49-F238E27FC236}">
                <a16:creationId xmlns:a16="http://schemas.microsoft.com/office/drawing/2014/main" id="{3386AA31-3834-43AE-8C69-E16A60B2FD51}"/>
              </a:ext>
            </a:extLst>
          </p:cNvPr>
          <p:cNvSpPr/>
          <p:nvPr/>
        </p:nvSpPr>
        <p:spPr>
          <a:xfrm>
            <a:off x="2199217" y="1571911"/>
            <a:ext cx="7866300" cy="1100665"/>
          </a:xfrm>
          <a:prstGeom prst="rect">
            <a:avLst/>
          </a:prstGeom>
          <a:solidFill>
            <a:srgbClr val="67C445">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9469E145-71E1-4C76-A3C4-5454DDBD39BA}"/>
              </a:ext>
            </a:extLst>
          </p:cNvPr>
          <p:cNvSpPr txBox="1"/>
          <p:nvPr/>
        </p:nvSpPr>
        <p:spPr>
          <a:xfrm>
            <a:off x="5599449" y="362902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i="1">
                <a:ea typeface="宋体"/>
              </a:rPr>
              <a:t>Initialization</a:t>
            </a:r>
            <a:endParaRPr lang="zh-CN" i="1">
              <a:ea typeface="宋体"/>
              <a:cs typeface="Calibri"/>
            </a:endParaRPr>
          </a:p>
        </p:txBody>
      </p:sp>
      <mc:AlternateContent xmlns:mc="http://schemas.openxmlformats.org/markup-compatibility/2006" xmlns:p14="http://schemas.microsoft.com/office/powerpoint/2010/main">
        <mc:Choice Requires="p14">
          <p:contentPart p14:bwMode="auto" r:id="rId3">
            <p14:nvContentPartPr>
              <p14:cNvPr id="12" name="墨迹 11">
                <a:extLst>
                  <a:ext uri="{FF2B5EF4-FFF2-40B4-BE49-F238E27FC236}">
                    <a16:creationId xmlns:a16="http://schemas.microsoft.com/office/drawing/2014/main" id="{E612AC86-8B1E-4997-9463-FF2782180574}"/>
                  </a:ext>
                </a:extLst>
              </p14:cNvPr>
              <p14:cNvContentPartPr/>
              <p14:nvPr/>
            </p14:nvContentPartPr>
            <p14:xfrm>
              <a:off x="11619785" y="3206422"/>
              <a:ext cx="19800" cy="6840"/>
            </p14:xfrm>
          </p:contentPart>
        </mc:Choice>
        <mc:Fallback xmlns="">
          <p:pic>
            <p:nvPicPr>
              <p:cNvPr id="12" name="墨迹 11">
                <a:extLst>
                  <a:ext uri="{FF2B5EF4-FFF2-40B4-BE49-F238E27FC236}">
                    <a16:creationId xmlns:a16="http://schemas.microsoft.com/office/drawing/2014/main" xmlns="" xmlns:p14="http://schemas.microsoft.com/office/powerpoint/2010/main" id="{E612AC86-8B1E-4997-9463-FF2782180574}"/>
                  </a:ext>
                </a:extLst>
              </p:cNvPr>
              <p:cNvPicPr/>
              <p:nvPr/>
            </p:nvPicPr>
            <p:blipFill>
              <a:blip r:embed="rId4"/>
              <a:stretch>
                <a:fillRect/>
              </a:stretch>
            </p:blipFill>
            <p:spPr>
              <a:xfrm>
                <a:off x="11615465" y="3202102"/>
                <a:ext cx="2844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1" name="墨迹 70">
                <a:extLst>
                  <a:ext uri="{FF2B5EF4-FFF2-40B4-BE49-F238E27FC236}">
                    <a16:creationId xmlns:a16="http://schemas.microsoft.com/office/drawing/2014/main" id="{A9B79B4B-CCAF-4B80-9C8C-4955EA9506AE}"/>
                  </a:ext>
                </a:extLst>
              </p14:cNvPr>
              <p14:cNvContentPartPr/>
              <p14:nvPr/>
            </p14:nvContentPartPr>
            <p14:xfrm>
              <a:off x="10744265" y="3200302"/>
              <a:ext cx="34920" cy="55800"/>
            </p14:xfrm>
          </p:contentPart>
        </mc:Choice>
        <mc:Fallback xmlns="">
          <p:pic>
            <p:nvPicPr>
              <p:cNvPr id="71" name="墨迹 70">
                <a:extLst>
                  <a:ext uri="{FF2B5EF4-FFF2-40B4-BE49-F238E27FC236}">
                    <a16:creationId xmlns:a16="http://schemas.microsoft.com/office/drawing/2014/main" xmlns="" xmlns:p14="http://schemas.microsoft.com/office/powerpoint/2010/main" id="{A9B79B4B-CCAF-4B80-9C8C-4955EA9506AE}"/>
                  </a:ext>
                </a:extLst>
              </p:cNvPr>
              <p:cNvPicPr/>
              <p:nvPr/>
            </p:nvPicPr>
            <p:blipFill>
              <a:blip r:embed="rId6"/>
              <a:stretch>
                <a:fillRect/>
              </a:stretch>
            </p:blipFill>
            <p:spPr>
              <a:xfrm>
                <a:off x="10735265" y="3191662"/>
                <a:ext cx="52560" cy="73440"/>
              </a:xfrm>
              <a:prstGeom prst="rect">
                <a:avLst/>
              </a:prstGeom>
            </p:spPr>
          </p:pic>
        </mc:Fallback>
      </mc:AlternateContent>
      <p:grpSp>
        <p:nvGrpSpPr>
          <p:cNvPr id="120" name="组合 119">
            <a:extLst>
              <a:ext uri="{FF2B5EF4-FFF2-40B4-BE49-F238E27FC236}">
                <a16:creationId xmlns:a16="http://schemas.microsoft.com/office/drawing/2014/main" id="{5B642152-F476-424D-AFEF-0B4968623A80}"/>
              </a:ext>
            </a:extLst>
          </p:cNvPr>
          <p:cNvGrpSpPr/>
          <p:nvPr/>
        </p:nvGrpSpPr>
        <p:grpSpPr>
          <a:xfrm>
            <a:off x="1687810" y="3256462"/>
            <a:ext cx="9638575" cy="1626622"/>
            <a:chOff x="1687810" y="3256462"/>
            <a:chExt cx="9638575" cy="1626622"/>
          </a:xfrm>
        </p:grpSpPr>
        <p:grpSp>
          <p:nvGrpSpPr>
            <p:cNvPr id="7" name="组合 6">
              <a:extLst>
                <a:ext uri="{FF2B5EF4-FFF2-40B4-BE49-F238E27FC236}">
                  <a16:creationId xmlns:a16="http://schemas.microsoft.com/office/drawing/2014/main" id="{91F76253-1EFE-4D70-9602-BAF06069998B}"/>
                </a:ext>
              </a:extLst>
            </p:cNvPr>
            <p:cNvGrpSpPr/>
            <p:nvPr/>
          </p:nvGrpSpPr>
          <p:grpSpPr>
            <a:xfrm>
              <a:off x="1687810" y="4575307"/>
              <a:ext cx="2358677" cy="307777"/>
              <a:chOff x="1687810" y="4575307"/>
              <a:chExt cx="2358677" cy="307777"/>
            </a:xfrm>
          </p:grpSpPr>
          <p:sp>
            <p:nvSpPr>
              <p:cNvPr id="19" name="矩形 18">
                <a:extLst>
                  <a:ext uri="{FF2B5EF4-FFF2-40B4-BE49-F238E27FC236}">
                    <a16:creationId xmlns:a16="http://schemas.microsoft.com/office/drawing/2014/main" id="{7AEA8281-3329-4460-A6B9-2D49241EDD68}"/>
                  </a:ext>
                </a:extLst>
              </p:cNvPr>
              <p:cNvSpPr/>
              <p:nvPr/>
            </p:nvSpPr>
            <p:spPr>
              <a:xfrm>
                <a:off x="2560974" y="4619910"/>
                <a:ext cx="1485513" cy="26169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7D52BF63-ADDA-46DE-9320-38FB7E92D358}"/>
                  </a:ext>
                </a:extLst>
              </p:cNvPr>
              <p:cNvSpPr txBox="1"/>
              <p:nvPr/>
            </p:nvSpPr>
            <p:spPr>
              <a:xfrm>
                <a:off x="1687810" y="4575307"/>
                <a:ext cx="802179" cy="307777"/>
              </a:xfrm>
              <a:prstGeom prst="rect">
                <a:avLst/>
              </a:prstGeom>
              <a:noFill/>
            </p:spPr>
            <p:txBody>
              <a:bodyPr wrap="square" rtlCol="0">
                <a:spAutoFit/>
              </a:bodyPr>
              <a:lstStyle/>
              <a:p>
                <a:r>
                  <a:rPr lang="en-US" altLang="zh-CN" sz="1400" dirty="0"/>
                  <a:t>gradient</a:t>
                </a:r>
                <a:endParaRPr lang="zh-CN" altLang="en-US" sz="1400" dirty="0"/>
              </a:p>
            </p:txBody>
          </p:sp>
        </p:grpSp>
        <p:grpSp>
          <p:nvGrpSpPr>
            <p:cNvPr id="84" name="组合 83">
              <a:extLst>
                <a:ext uri="{FF2B5EF4-FFF2-40B4-BE49-F238E27FC236}">
                  <a16:creationId xmlns:a16="http://schemas.microsoft.com/office/drawing/2014/main" id="{468D87FF-E62E-45D8-8A3B-90AE444E0149}"/>
                </a:ext>
              </a:extLst>
            </p:cNvPr>
            <p:cNvGrpSpPr/>
            <p:nvPr/>
          </p:nvGrpSpPr>
          <p:grpSpPr>
            <a:xfrm>
              <a:off x="10768745" y="3256462"/>
              <a:ext cx="356400" cy="897840"/>
              <a:chOff x="10768745" y="3256462"/>
              <a:chExt cx="356400" cy="897840"/>
            </a:xfrm>
          </p:grpSpPr>
          <mc:AlternateContent xmlns:mc="http://schemas.openxmlformats.org/markup-compatibility/2006" xmlns:p14="http://schemas.microsoft.com/office/powerpoint/2010/main">
            <mc:Choice Requires="p14">
              <p:contentPart p14:bwMode="auto" r:id="rId7">
                <p14:nvContentPartPr>
                  <p14:cNvPr id="81" name="墨迹 80">
                    <a:extLst>
                      <a:ext uri="{FF2B5EF4-FFF2-40B4-BE49-F238E27FC236}">
                        <a16:creationId xmlns:a16="http://schemas.microsoft.com/office/drawing/2014/main" id="{5C18993F-6D7C-4E38-8288-FAE69F95C1DE}"/>
                      </a:ext>
                    </a:extLst>
                  </p14:cNvPr>
                  <p14:cNvContentPartPr/>
                  <p14:nvPr/>
                </p14:nvContentPartPr>
                <p14:xfrm>
                  <a:off x="10772345" y="3256462"/>
                  <a:ext cx="70920" cy="756720"/>
                </p14:xfrm>
              </p:contentPart>
            </mc:Choice>
            <mc:Fallback xmlns="">
              <p:pic>
                <p:nvPicPr>
                  <p:cNvPr id="81" name="墨迹 80">
                    <a:extLst>
                      <a:ext uri="{FF2B5EF4-FFF2-40B4-BE49-F238E27FC236}">
                        <a16:creationId xmlns:a16="http://schemas.microsoft.com/office/drawing/2014/main" xmlns="" xmlns:p14="http://schemas.microsoft.com/office/powerpoint/2010/main" id="{5C18993F-6D7C-4E38-8288-FAE69F95C1DE}"/>
                      </a:ext>
                    </a:extLst>
                  </p:cNvPr>
                  <p:cNvPicPr/>
                  <p:nvPr/>
                </p:nvPicPr>
                <p:blipFill>
                  <a:blip r:embed="rId8"/>
                  <a:stretch>
                    <a:fillRect/>
                  </a:stretch>
                </p:blipFill>
                <p:spPr>
                  <a:xfrm>
                    <a:off x="10763345" y="3247462"/>
                    <a:ext cx="88560" cy="774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2" name="墨迹 81">
                    <a:extLst>
                      <a:ext uri="{FF2B5EF4-FFF2-40B4-BE49-F238E27FC236}">
                        <a16:creationId xmlns:a16="http://schemas.microsoft.com/office/drawing/2014/main" id="{CBF91288-74CD-4F3E-BEB7-C87FCFA79AF1}"/>
                      </a:ext>
                    </a:extLst>
                  </p14:cNvPr>
                  <p14:cNvContentPartPr/>
                  <p14:nvPr/>
                </p14:nvContentPartPr>
                <p14:xfrm>
                  <a:off x="10768745" y="3838582"/>
                  <a:ext cx="153720" cy="182160"/>
                </p14:xfrm>
              </p:contentPart>
            </mc:Choice>
            <mc:Fallback xmlns="">
              <p:pic>
                <p:nvPicPr>
                  <p:cNvPr id="82" name="墨迹 81">
                    <a:extLst>
                      <a:ext uri="{FF2B5EF4-FFF2-40B4-BE49-F238E27FC236}">
                        <a16:creationId xmlns:a16="http://schemas.microsoft.com/office/drawing/2014/main" xmlns="" xmlns:p14="http://schemas.microsoft.com/office/powerpoint/2010/main" id="{CBF91288-74CD-4F3E-BEB7-C87FCFA79AF1}"/>
                      </a:ext>
                    </a:extLst>
                  </p:cNvPr>
                  <p:cNvPicPr/>
                  <p:nvPr/>
                </p:nvPicPr>
                <p:blipFill>
                  <a:blip r:embed="rId10"/>
                  <a:stretch>
                    <a:fillRect/>
                  </a:stretch>
                </p:blipFill>
                <p:spPr>
                  <a:xfrm>
                    <a:off x="10759745" y="3829942"/>
                    <a:ext cx="17136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3" name="墨迹 82">
                    <a:extLst>
                      <a:ext uri="{FF2B5EF4-FFF2-40B4-BE49-F238E27FC236}">
                        <a16:creationId xmlns:a16="http://schemas.microsoft.com/office/drawing/2014/main" id="{06BF73D0-5ACA-4933-A42E-8EEC5A1D76BB}"/>
                      </a:ext>
                    </a:extLst>
                  </p14:cNvPr>
                  <p14:cNvContentPartPr/>
                  <p14:nvPr/>
                </p14:nvContentPartPr>
                <p14:xfrm>
                  <a:off x="10990865" y="3789982"/>
                  <a:ext cx="134280" cy="364320"/>
                </p14:xfrm>
              </p:contentPart>
            </mc:Choice>
            <mc:Fallback xmlns="">
              <p:pic>
                <p:nvPicPr>
                  <p:cNvPr id="83" name="墨迹 82">
                    <a:extLst>
                      <a:ext uri="{FF2B5EF4-FFF2-40B4-BE49-F238E27FC236}">
                        <a16:creationId xmlns:a16="http://schemas.microsoft.com/office/drawing/2014/main" xmlns="" xmlns:p14="http://schemas.microsoft.com/office/powerpoint/2010/main" id="{06BF73D0-5ACA-4933-A42E-8EEC5A1D76BB}"/>
                      </a:ext>
                    </a:extLst>
                  </p:cNvPr>
                  <p:cNvPicPr/>
                  <p:nvPr/>
                </p:nvPicPr>
                <p:blipFill>
                  <a:blip r:embed="rId12"/>
                  <a:stretch>
                    <a:fillRect/>
                  </a:stretch>
                </p:blipFill>
                <p:spPr>
                  <a:xfrm>
                    <a:off x="10982225" y="3781342"/>
                    <a:ext cx="151920" cy="381960"/>
                  </a:xfrm>
                  <a:prstGeom prst="rect">
                    <a:avLst/>
                  </a:prstGeom>
                </p:spPr>
              </p:pic>
            </mc:Fallback>
          </mc:AlternateContent>
        </p:grpSp>
        <p:grpSp>
          <p:nvGrpSpPr>
            <p:cNvPr id="87" name="组合 86">
              <a:extLst>
                <a:ext uri="{FF2B5EF4-FFF2-40B4-BE49-F238E27FC236}">
                  <a16:creationId xmlns:a16="http://schemas.microsoft.com/office/drawing/2014/main" id="{0172EB58-325B-43F5-BE6B-FBDB6D7A10C0}"/>
                </a:ext>
              </a:extLst>
            </p:cNvPr>
            <p:cNvGrpSpPr/>
            <p:nvPr/>
          </p:nvGrpSpPr>
          <p:grpSpPr>
            <a:xfrm>
              <a:off x="11184185" y="4024342"/>
              <a:ext cx="142200" cy="145440"/>
              <a:chOff x="11184185" y="4024342"/>
              <a:chExt cx="142200" cy="145440"/>
            </a:xfrm>
          </p:grpSpPr>
          <mc:AlternateContent xmlns:mc="http://schemas.openxmlformats.org/markup-compatibility/2006" xmlns:p14="http://schemas.microsoft.com/office/powerpoint/2010/main">
            <mc:Choice Requires="p14">
              <p:contentPart p14:bwMode="auto" r:id="rId13">
                <p14:nvContentPartPr>
                  <p14:cNvPr id="85" name="墨迹 84">
                    <a:extLst>
                      <a:ext uri="{FF2B5EF4-FFF2-40B4-BE49-F238E27FC236}">
                        <a16:creationId xmlns:a16="http://schemas.microsoft.com/office/drawing/2014/main" id="{ABA9D952-802C-4DBF-9BDD-DD0E5811B302}"/>
                      </a:ext>
                    </a:extLst>
                  </p14:cNvPr>
                  <p14:cNvContentPartPr/>
                  <p14:nvPr/>
                </p14:nvContentPartPr>
                <p14:xfrm>
                  <a:off x="11219105" y="4024342"/>
                  <a:ext cx="67680" cy="145440"/>
                </p14:xfrm>
              </p:contentPart>
            </mc:Choice>
            <mc:Fallback xmlns="">
              <p:pic>
                <p:nvPicPr>
                  <p:cNvPr id="85" name="墨迹 84">
                    <a:extLst>
                      <a:ext uri="{FF2B5EF4-FFF2-40B4-BE49-F238E27FC236}">
                        <a16:creationId xmlns:a16="http://schemas.microsoft.com/office/drawing/2014/main" xmlns="" xmlns:p14="http://schemas.microsoft.com/office/powerpoint/2010/main" id="{ABA9D952-802C-4DBF-9BDD-DD0E5811B302}"/>
                      </a:ext>
                    </a:extLst>
                  </p:cNvPr>
                  <p:cNvPicPr/>
                  <p:nvPr/>
                </p:nvPicPr>
                <p:blipFill>
                  <a:blip r:embed="rId14"/>
                  <a:stretch>
                    <a:fillRect/>
                  </a:stretch>
                </p:blipFill>
                <p:spPr>
                  <a:xfrm>
                    <a:off x="11210465" y="4015342"/>
                    <a:ext cx="853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6" name="墨迹 85">
                    <a:extLst>
                      <a:ext uri="{FF2B5EF4-FFF2-40B4-BE49-F238E27FC236}">
                        <a16:creationId xmlns:a16="http://schemas.microsoft.com/office/drawing/2014/main" id="{773E57B2-79E9-40B9-805A-45785D125AB8}"/>
                      </a:ext>
                    </a:extLst>
                  </p14:cNvPr>
                  <p14:cNvContentPartPr/>
                  <p14:nvPr/>
                </p14:nvContentPartPr>
                <p14:xfrm>
                  <a:off x="11184185" y="4028302"/>
                  <a:ext cx="142200" cy="18360"/>
                </p14:xfrm>
              </p:contentPart>
            </mc:Choice>
            <mc:Fallback xmlns="">
              <p:pic>
                <p:nvPicPr>
                  <p:cNvPr id="86" name="墨迹 85">
                    <a:extLst>
                      <a:ext uri="{FF2B5EF4-FFF2-40B4-BE49-F238E27FC236}">
                        <a16:creationId xmlns:a16="http://schemas.microsoft.com/office/drawing/2014/main" xmlns="" xmlns:p14="http://schemas.microsoft.com/office/powerpoint/2010/main" id="{773E57B2-79E9-40B9-805A-45785D125AB8}"/>
                      </a:ext>
                    </a:extLst>
                  </p:cNvPr>
                  <p:cNvPicPr/>
                  <p:nvPr/>
                </p:nvPicPr>
                <p:blipFill>
                  <a:blip r:embed="rId16"/>
                  <a:stretch>
                    <a:fillRect/>
                  </a:stretch>
                </p:blipFill>
                <p:spPr>
                  <a:xfrm>
                    <a:off x="11175185" y="4019662"/>
                    <a:ext cx="159840" cy="3600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17">
            <p14:nvContentPartPr>
              <p14:cNvPr id="89" name="墨迹 88">
                <a:extLst>
                  <a:ext uri="{FF2B5EF4-FFF2-40B4-BE49-F238E27FC236}">
                    <a16:creationId xmlns:a16="http://schemas.microsoft.com/office/drawing/2014/main" id="{5EB47648-7F78-48C6-B7AC-561BE912510E}"/>
                  </a:ext>
                </a:extLst>
              </p14:cNvPr>
              <p14:cNvContentPartPr/>
              <p14:nvPr/>
            </p14:nvContentPartPr>
            <p14:xfrm>
              <a:off x="10481825" y="3728422"/>
              <a:ext cx="14040" cy="8640"/>
            </p14:xfrm>
          </p:contentPart>
        </mc:Choice>
        <mc:Fallback xmlns="">
          <p:pic>
            <p:nvPicPr>
              <p:cNvPr id="89" name="墨迹 88">
                <a:extLst>
                  <a:ext uri="{FF2B5EF4-FFF2-40B4-BE49-F238E27FC236}">
                    <a16:creationId xmlns:a16="http://schemas.microsoft.com/office/drawing/2014/main" xmlns="" xmlns:p14="http://schemas.microsoft.com/office/powerpoint/2010/main" id="{5EB47648-7F78-48C6-B7AC-561BE912510E}"/>
                  </a:ext>
                </a:extLst>
              </p:cNvPr>
              <p:cNvPicPr/>
              <p:nvPr/>
            </p:nvPicPr>
            <p:blipFill>
              <a:blip r:embed="rId18"/>
              <a:stretch>
                <a:fillRect/>
              </a:stretch>
            </p:blipFill>
            <p:spPr>
              <a:xfrm>
                <a:off x="10477505" y="3724102"/>
                <a:ext cx="22680" cy="17280"/>
              </a:xfrm>
              <a:prstGeom prst="rect">
                <a:avLst/>
              </a:prstGeom>
            </p:spPr>
          </p:pic>
        </mc:Fallback>
      </mc:AlternateContent>
      <p:grpSp>
        <p:nvGrpSpPr>
          <p:cNvPr id="121" name="组合 120">
            <a:extLst>
              <a:ext uri="{FF2B5EF4-FFF2-40B4-BE49-F238E27FC236}">
                <a16:creationId xmlns:a16="http://schemas.microsoft.com/office/drawing/2014/main" id="{6125C03E-5FD8-437C-BEFE-BC65DEBE2152}"/>
              </a:ext>
            </a:extLst>
          </p:cNvPr>
          <p:cNvGrpSpPr/>
          <p:nvPr/>
        </p:nvGrpSpPr>
        <p:grpSpPr>
          <a:xfrm>
            <a:off x="1741516" y="3252142"/>
            <a:ext cx="9026149" cy="2476129"/>
            <a:chOff x="1741516" y="3252142"/>
            <a:chExt cx="9026149" cy="2476129"/>
          </a:xfrm>
        </p:grpSpPr>
        <p:grpSp>
          <p:nvGrpSpPr>
            <p:cNvPr id="11" name="组合 10">
              <a:extLst>
                <a:ext uri="{FF2B5EF4-FFF2-40B4-BE49-F238E27FC236}">
                  <a16:creationId xmlns:a16="http://schemas.microsoft.com/office/drawing/2014/main" id="{9D8578BF-3A9A-4801-832F-D3E985305B0E}"/>
                </a:ext>
              </a:extLst>
            </p:cNvPr>
            <p:cNvGrpSpPr/>
            <p:nvPr/>
          </p:nvGrpSpPr>
          <p:grpSpPr>
            <a:xfrm>
              <a:off x="1741516" y="4881607"/>
              <a:ext cx="3482607" cy="846664"/>
              <a:chOff x="1741516" y="4881607"/>
              <a:chExt cx="3482607" cy="846664"/>
            </a:xfrm>
          </p:grpSpPr>
          <p:sp>
            <p:nvSpPr>
              <p:cNvPr id="9" name="矩形 8">
                <a:extLst>
                  <a:ext uri="{FF2B5EF4-FFF2-40B4-BE49-F238E27FC236}">
                    <a16:creationId xmlns:a16="http://schemas.microsoft.com/office/drawing/2014/main" id="{46755079-79B3-4B9A-8E0E-81B9BE992192}"/>
                  </a:ext>
                </a:extLst>
              </p:cNvPr>
              <p:cNvSpPr/>
              <p:nvPr/>
            </p:nvSpPr>
            <p:spPr>
              <a:xfrm>
                <a:off x="2560974" y="5289547"/>
                <a:ext cx="1654846" cy="43872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B31C0394-9937-4900-831B-E9DCB6E45D58}"/>
                  </a:ext>
                </a:extLst>
              </p:cNvPr>
              <p:cNvGrpSpPr/>
              <p:nvPr/>
            </p:nvGrpSpPr>
            <p:grpSpPr>
              <a:xfrm>
                <a:off x="1741516" y="4881607"/>
                <a:ext cx="3482607" cy="488802"/>
                <a:chOff x="1741516" y="4881607"/>
                <a:chExt cx="3482607" cy="488802"/>
              </a:xfrm>
            </p:grpSpPr>
            <p:sp>
              <p:nvSpPr>
                <p:cNvPr id="21" name="矩形 20">
                  <a:extLst>
                    <a:ext uri="{FF2B5EF4-FFF2-40B4-BE49-F238E27FC236}">
                      <a16:creationId xmlns:a16="http://schemas.microsoft.com/office/drawing/2014/main" id="{32C99D70-55E5-470A-BFC9-4BAE405188FE}"/>
                    </a:ext>
                  </a:extLst>
                </p:cNvPr>
                <p:cNvSpPr/>
                <p:nvPr/>
              </p:nvSpPr>
              <p:spPr>
                <a:xfrm>
                  <a:off x="2560974" y="4881607"/>
                  <a:ext cx="2663149" cy="40793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06F9D3F0-A4B4-4446-A4F5-128918B7E723}"/>
                    </a:ext>
                  </a:extLst>
                </p:cNvPr>
                <p:cNvSpPr txBox="1"/>
                <p:nvPr/>
              </p:nvSpPr>
              <p:spPr>
                <a:xfrm>
                  <a:off x="1741516" y="5093410"/>
                  <a:ext cx="1197359" cy="276999"/>
                </a:xfrm>
                <a:prstGeom prst="rect">
                  <a:avLst/>
                </a:prstGeom>
                <a:noFill/>
              </p:spPr>
              <p:txBody>
                <a:bodyPr wrap="square" rtlCol="0">
                  <a:spAutoFit/>
                </a:bodyPr>
                <a:lstStyle/>
                <a:p>
                  <a:r>
                    <a:rPr lang="en-US" altLang="zh-CN" sz="1200" dirty="0"/>
                    <a:t>moments</a:t>
                  </a:r>
                  <a:endParaRPr lang="zh-CN" altLang="en-US" sz="1200" dirty="0"/>
                </a:p>
              </p:txBody>
            </p:sp>
          </p:grpSp>
        </p:grpSp>
        <p:grpSp>
          <p:nvGrpSpPr>
            <p:cNvPr id="80" name="组合 79">
              <a:extLst>
                <a:ext uri="{FF2B5EF4-FFF2-40B4-BE49-F238E27FC236}">
                  <a16:creationId xmlns:a16="http://schemas.microsoft.com/office/drawing/2014/main" id="{D94C71D3-6F5B-4942-BBE3-3A27E654A1A5}"/>
                </a:ext>
              </a:extLst>
            </p:cNvPr>
            <p:cNvGrpSpPr/>
            <p:nvPr/>
          </p:nvGrpSpPr>
          <p:grpSpPr>
            <a:xfrm>
              <a:off x="9499385" y="3252142"/>
              <a:ext cx="1244160" cy="996120"/>
              <a:chOff x="9499385" y="3252142"/>
              <a:chExt cx="1244160" cy="996120"/>
            </a:xfrm>
          </p:grpSpPr>
          <mc:AlternateContent xmlns:mc="http://schemas.openxmlformats.org/markup-compatibility/2006" xmlns:p14="http://schemas.microsoft.com/office/powerpoint/2010/main">
            <mc:Choice Requires="p14">
              <p:contentPart p14:bwMode="auto" r:id="rId19">
                <p14:nvContentPartPr>
                  <p14:cNvPr id="72" name="墨迹 71">
                    <a:extLst>
                      <a:ext uri="{FF2B5EF4-FFF2-40B4-BE49-F238E27FC236}">
                        <a16:creationId xmlns:a16="http://schemas.microsoft.com/office/drawing/2014/main" id="{F604CCE4-B293-4787-9B35-19171C61A111}"/>
                      </a:ext>
                    </a:extLst>
                  </p14:cNvPr>
                  <p14:cNvContentPartPr/>
                  <p14:nvPr/>
                </p14:nvContentPartPr>
                <p14:xfrm>
                  <a:off x="9847145" y="3252142"/>
                  <a:ext cx="896400" cy="943920"/>
                </p14:xfrm>
              </p:contentPart>
            </mc:Choice>
            <mc:Fallback xmlns="">
              <p:pic>
                <p:nvPicPr>
                  <p:cNvPr id="72" name="墨迹 71">
                    <a:extLst>
                      <a:ext uri="{FF2B5EF4-FFF2-40B4-BE49-F238E27FC236}">
                        <a16:creationId xmlns:a16="http://schemas.microsoft.com/office/drawing/2014/main" xmlns="" xmlns:p14="http://schemas.microsoft.com/office/powerpoint/2010/main" id="{F604CCE4-B293-4787-9B35-19171C61A111}"/>
                      </a:ext>
                    </a:extLst>
                  </p:cNvPr>
                  <p:cNvPicPr/>
                  <p:nvPr/>
                </p:nvPicPr>
                <p:blipFill>
                  <a:blip r:embed="rId20"/>
                  <a:stretch>
                    <a:fillRect/>
                  </a:stretch>
                </p:blipFill>
                <p:spPr>
                  <a:xfrm>
                    <a:off x="9838505" y="3243502"/>
                    <a:ext cx="914040" cy="961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3" name="墨迹 72">
                    <a:extLst>
                      <a:ext uri="{FF2B5EF4-FFF2-40B4-BE49-F238E27FC236}">
                        <a16:creationId xmlns:a16="http://schemas.microsoft.com/office/drawing/2014/main" id="{2C9C9AAA-BB2D-41F6-BDC3-645499CB6007}"/>
                      </a:ext>
                    </a:extLst>
                  </p14:cNvPr>
                  <p14:cNvContentPartPr/>
                  <p14:nvPr/>
                </p14:nvContentPartPr>
                <p14:xfrm>
                  <a:off x="9811505" y="4053502"/>
                  <a:ext cx="176760" cy="194760"/>
                </p14:xfrm>
              </p:contentPart>
            </mc:Choice>
            <mc:Fallback xmlns="">
              <p:pic>
                <p:nvPicPr>
                  <p:cNvPr id="73" name="墨迹 72">
                    <a:extLst>
                      <a:ext uri="{FF2B5EF4-FFF2-40B4-BE49-F238E27FC236}">
                        <a16:creationId xmlns:a16="http://schemas.microsoft.com/office/drawing/2014/main" xmlns="" xmlns:p14="http://schemas.microsoft.com/office/powerpoint/2010/main" id="{2C9C9AAA-BB2D-41F6-BDC3-645499CB6007}"/>
                      </a:ext>
                    </a:extLst>
                  </p:cNvPr>
                  <p:cNvPicPr/>
                  <p:nvPr/>
                </p:nvPicPr>
                <p:blipFill>
                  <a:blip r:embed="rId22"/>
                  <a:stretch>
                    <a:fillRect/>
                  </a:stretch>
                </p:blipFill>
                <p:spPr>
                  <a:xfrm>
                    <a:off x="9802505" y="4044502"/>
                    <a:ext cx="19440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5" name="墨迹 74">
                    <a:extLst>
                      <a:ext uri="{FF2B5EF4-FFF2-40B4-BE49-F238E27FC236}">
                        <a16:creationId xmlns:a16="http://schemas.microsoft.com/office/drawing/2014/main" id="{9FADA8C9-E008-4C94-803D-E02BCBC7FAF8}"/>
                      </a:ext>
                    </a:extLst>
                  </p14:cNvPr>
                  <p14:cNvContentPartPr/>
                  <p14:nvPr/>
                </p14:nvContentPartPr>
                <p14:xfrm>
                  <a:off x="9499385" y="3769822"/>
                  <a:ext cx="199800" cy="148320"/>
                </p14:xfrm>
              </p:contentPart>
            </mc:Choice>
            <mc:Fallback xmlns="">
              <p:pic>
                <p:nvPicPr>
                  <p:cNvPr id="75" name="墨迹 74">
                    <a:extLst>
                      <a:ext uri="{FF2B5EF4-FFF2-40B4-BE49-F238E27FC236}">
                        <a16:creationId xmlns:a16="http://schemas.microsoft.com/office/drawing/2014/main" xmlns="" xmlns:p14="http://schemas.microsoft.com/office/powerpoint/2010/main" id="{9FADA8C9-E008-4C94-803D-E02BCBC7FAF8}"/>
                      </a:ext>
                    </a:extLst>
                  </p:cNvPr>
                  <p:cNvPicPr/>
                  <p:nvPr/>
                </p:nvPicPr>
                <p:blipFill>
                  <a:blip r:embed="rId24"/>
                  <a:stretch>
                    <a:fillRect/>
                  </a:stretch>
                </p:blipFill>
                <p:spPr>
                  <a:xfrm>
                    <a:off x="9490745" y="3761182"/>
                    <a:ext cx="2174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6" name="墨迹 75">
                    <a:extLst>
                      <a:ext uri="{FF2B5EF4-FFF2-40B4-BE49-F238E27FC236}">
                        <a16:creationId xmlns:a16="http://schemas.microsoft.com/office/drawing/2014/main" id="{89EF487B-1F93-446A-A2FE-1621582E1E26}"/>
                      </a:ext>
                    </a:extLst>
                  </p14:cNvPr>
                  <p14:cNvContentPartPr/>
                  <p14:nvPr/>
                </p14:nvContentPartPr>
                <p14:xfrm>
                  <a:off x="9766505" y="3848662"/>
                  <a:ext cx="45000" cy="136440"/>
                </p14:xfrm>
              </p:contentPart>
            </mc:Choice>
            <mc:Fallback xmlns="">
              <p:pic>
                <p:nvPicPr>
                  <p:cNvPr id="76" name="墨迹 75">
                    <a:extLst>
                      <a:ext uri="{FF2B5EF4-FFF2-40B4-BE49-F238E27FC236}">
                        <a16:creationId xmlns:a16="http://schemas.microsoft.com/office/drawing/2014/main" xmlns="" xmlns:p14="http://schemas.microsoft.com/office/powerpoint/2010/main" id="{89EF487B-1F93-446A-A2FE-1621582E1E26}"/>
                      </a:ext>
                    </a:extLst>
                  </p:cNvPr>
                  <p:cNvPicPr/>
                  <p:nvPr/>
                </p:nvPicPr>
                <p:blipFill>
                  <a:blip r:embed="rId26"/>
                  <a:stretch>
                    <a:fillRect/>
                  </a:stretch>
                </p:blipFill>
                <p:spPr>
                  <a:xfrm>
                    <a:off x="9757865" y="3839662"/>
                    <a:ext cx="626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7" name="墨迹 76">
                    <a:extLst>
                      <a:ext uri="{FF2B5EF4-FFF2-40B4-BE49-F238E27FC236}">
                        <a16:creationId xmlns:a16="http://schemas.microsoft.com/office/drawing/2014/main" id="{5A3CAD0F-F96E-419A-A6A6-80D512D23A72}"/>
                      </a:ext>
                    </a:extLst>
                  </p14:cNvPr>
                  <p14:cNvContentPartPr/>
                  <p14:nvPr/>
                </p14:nvContentPartPr>
                <p14:xfrm>
                  <a:off x="9731945" y="3882142"/>
                  <a:ext cx="91800" cy="34920"/>
                </p14:xfrm>
              </p:contentPart>
            </mc:Choice>
            <mc:Fallback xmlns="">
              <p:pic>
                <p:nvPicPr>
                  <p:cNvPr id="77" name="墨迹 76">
                    <a:extLst>
                      <a:ext uri="{FF2B5EF4-FFF2-40B4-BE49-F238E27FC236}">
                        <a16:creationId xmlns:a16="http://schemas.microsoft.com/office/drawing/2014/main" xmlns="" xmlns:p14="http://schemas.microsoft.com/office/powerpoint/2010/main" id="{5A3CAD0F-F96E-419A-A6A6-80D512D23A72}"/>
                      </a:ext>
                    </a:extLst>
                  </p:cNvPr>
                  <p:cNvPicPr/>
                  <p:nvPr/>
                </p:nvPicPr>
                <p:blipFill>
                  <a:blip r:embed="rId28"/>
                  <a:stretch>
                    <a:fillRect/>
                  </a:stretch>
                </p:blipFill>
                <p:spPr>
                  <a:xfrm>
                    <a:off x="9722945" y="3873142"/>
                    <a:ext cx="10944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8" name="墨迹 77">
                    <a:extLst>
                      <a:ext uri="{FF2B5EF4-FFF2-40B4-BE49-F238E27FC236}">
                        <a16:creationId xmlns:a16="http://schemas.microsoft.com/office/drawing/2014/main" id="{6F7BDAE8-07CE-4B48-9C9F-71E982BEC7AF}"/>
                      </a:ext>
                    </a:extLst>
                  </p14:cNvPr>
                  <p14:cNvContentPartPr/>
                  <p14:nvPr/>
                </p14:nvContentPartPr>
                <p14:xfrm>
                  <a:off x="9840665" y="3870622"/>
                  <a:ext cx="68400" cy="28440"/>
                </p14:xfrm>
              </p:contentPart>
            </mc:Choice>
            <mc:Fallback xmlns="">
              <p:pic>
                <p:nvPicPr>
                  <p:cNvPr id="78" name="墨迹 77">
                    <a:extLst>
                      <a:ext uri="{FF2B5EF4-FFF2-40B4-BE49-F238E27FC236}">
                        <a16:creationId xmlns:a16="http://schemas.microsoft.com/office/drawing/2014/main" xmlns="" xmlns:p14="http://schemas.microsoft.com/office/powerpoint/2010/main" id="{6F7BDAE8-07CE-4B48-9C9F-71E982BEC7AF}"/>
                      </a:ext>
                    </a:extLst>
                  </p:cNvPr>
                  <p:cNvPicPr/>
                  <p:nvPr/>
                </p:nvPicPr>
                <p:blipFill>
                  <a:blip r:embed="rId30"/>
                  <a:stretch>
                    <a:fillRect/>
                  </a:stretch>
                </p:blipFill>
                <p:spPr>
                  <a:xfrm>
                    <a:off x="9832025" y="3861622"/>
                    <a:ext cx="8604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9" name="墨迹 78">
                    <a:extLst>
                      <a:ext uri="{FF2B5EF4-FFF2-40B4-BE49-F238E27FC236}">
                        <a16:creationId xmlns:a16="http://schemas.microsoft.com/office/drawing/2014/main" id="{490A1E4E-F58B-4EF3-A10C-3AAC6BA6A0F5}"/>
                      </a:ext>
                    </a:extLst>
                  </p14:cNvPr>
                  <p14:cNvContentPartPr/>
                  <p14:nvPr/>
                </p14:nvContentPartPr>
                <p14:xfrm>
                  <a:off x="9933185" y="3801142"/>
                  <a:ext cx="6840" cy="181800"/>
                </p14:xfrm>
              </p:contentPart>
            </mc:Choice>
            <mc:Fallback xmlns="">
              <p:pic>
                <p:nvPicPr>
                  <p:cNvPr id="79" name="墨迹 78">
                    <a:extLst>
                      <a:ext uri="{FF2B5EF4-FFF2-40B4-BE49-F238E27FC236}">
                        <a16:creationId xmlns:a16="http://schemas.microsoft.com/office/drawing/2014/main" xmlns="" xmlns:p14="http://schemas.microsoft.com/office/powerpoint/2010/main" id="{490A1E4E-F58B-4EF3-A10C-3AAC6BA6A0F5}"/>
                      </a:ext>
                    </a:extLst>
                  </p:cNvPr>
                  <p:cNvPicPr/>
                  <p:nvPr/>
                </p:nvPicPr>
                <p:blipFill>
                  <a:blip r:embed="rId32"/>
                  <a:stretch>
                    <a:fillRect/>
                  </a:stretch>
                </p:blipFill>
                <p:spPr>
                  <a:xfrm>
                    <a:off x="9924185" y="3792502"/>
                    <a:ext cx="24480" cy="199440"/>
                  </a:xfrm>
                  <a:prstGeom prst="rect">
                    <a:avLst/>
                  </a:prstGeom>
                </p:spPr>
              </p:pic>
            </mc:Fallback>
          </mc:AlternateContent>
        </p:grpSp>
        <p:grpSp>
          <p:nvGrpSpPr>
            <p:cNvPr id="102" name="组合 101">
              <a:extLst>
                <a:ext uri="{FF2B5EF4-FFF2-40B4-BE49-F238E27FC236}">
                  <a16:creationId xmlns:a16="http://schemas.microsoft.com/office/drawing/2014/main" id="{568DDC8F-9829-41CE-B98A-5754153EFD85}"/>
                </a:ext>
              </a:extLst>
            </p:cNvPr>
            <p:cNvGrpSpPr/>
            <p:nvPr/>
          </p:nvGrpSpPr>
          <p:grpSpPr>
            <a:xfrm>
              <a:off x="9849665" y="3255382"/>
              <a:ext cx="918000" cy="1262160"/>
              <a:chOff x="9849665" y="3255382"/>
              <a:chExt cx="918000" cy="1262160"/>
            </a:xfrm>
          </p:grpSpPr>
          <mc:AlternateContent xmlns:mc="http://schemas.openxmlformats.org/markup-compatibility/2006" xmlns:p14="http://schemas.microsoft.com/office/powerpoint/2010/main">
            <mc:Choice Requires="p14">
              <p:contentPart p14:bwMode="auto" r:id="rId33">
                <p14:nvContentPartPr>
                  <p14:cNvPr id="91" name="墨迹 90">
                    <a:extLst>
                      <a:ext uri="{FF2B5EF4-FFF2-40B4-BE49-F238E27FC236}">
                        <a16:creationId xmlns:a16="http://schemas.microsoft.com/office/drawing/2014/main" id="{7D157DAF-4BB4-49C5-8FB5-3DC76D41C79A}"/>
                      </a:ext>
                    </a:extLst>
                  </p14:cNvPr>
                  <p14:cNvContentPartPr/>
                  <p14:nvPr/>
                </p14:nvContentPartPr>
                <p14:xfrm>
                  <a:off x="9849665" y="4203982"/>
                  <a:ext cx="6480" cy="12960"/>
                </p14:xfrm>
              </p:contentPart>
            </mc:Choice>
            <mc:Fallback xmlns="">
              <p:pic>
                <p:nvPicPr>
                  <p:cNvPr id="91" name="墨迹 90">
                    <a:extLst>
                      <a:ext uri="{FF2B5EF4-FFF2-40B4-BE49-F238E27FC236}">
                        <a16:creationId xmlns:a16="http://schemas.microsoft.com/office/drawing/2014/main" xmlns="" xmlns:p14="http://schemas.microsoft.com/office/powerpoint/2010/main" id="{7D157DAF-4BB4-49C5-8FB5-3DC76D41C79A}"/>
                      </a:ext>
                    </a:extLst>
                  </p:cNvPr>
                  <p:cNvPicPr/>
                  <p:nvPr/>
                </p:nvPicPr>
                <p:blipFill>
                  <a:blip r:embed="rId34"/>
                  <a:stretch>
                    <a:fillRect/>
                  </a:stretch>
                </p:blipFill>
                <p:spPr>
                  <a:xfrm>
                    <a:off x="9831665" y="4185982"/>
                    <a:ext cx="421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2" name="墨迹 91">
                    <a:extLst>
                      <a:ext uri="{FF2B5EF4-FFF2-40B4-BE49-F238E27FC236}">
                        <a16:creationId xmlns:a16="http://schemas.microsoft.com/office/drawing/2014/main" id="{FAB97942-953F-45CA-9108-CF01C97C2660}"/>
                      </a:ext>
                    </a:extLst>
                  </p14:cNvPr>
                  <p14:cNvContentPartPr/>
                  <p14:nvPr/>
                </p14:nvContentPartPr>
                <p14:xfrm>
                  <a:off x="9863705" y="4220542"/>
                  <a:ext cx="360" cy="16200"/>
                </p14:xfrm>
              </p:contentPart>
            </mc:Choice>
            <mc:Fallback xmlns="">
              <p:pic>
                <p:nvPicPr>
                  <p:cNvPr id="92" name="墨迹 91">
                    <a:extLst>
                      <a:ext uri="{FF2B5EF4-FFF2-40B4-BE49-F238E27FC236}">
                        <a16:creationId xmlns:a16="http://schemas.microsoft.com/office/drawing/2014/main" xmlns="" xmlns:p14="http://schemas.microsoft.com/office/powerpoint/2010/main" id="{FAB97942-953F-45CA-9108-CF01C97C2660}"/>
                      </a:ext>
                    </a:extLst>
                  </p:cNvPr>
                  <p:cNvPicPr/>
                  <p:nvPr/>
                </p:nvPicPr>
                <p:blipFill>
                  <a:blip r:embed="rId36"/>
                  <a:stretch>
                    <a:fillRect/>
                  </a:stretch>
                </p:blipFill>
                <p:spPr>
                  <a:xfrm>
                    <a:off x="9846065" y="4202542"/>
                    <a:ext cx="3600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3" name="墨迹 92">
                    <a:extLst>
                      <a:ext uri="{FF2B5EF4-FFF2-40B4-BE49-F238E27FC236}">
                        <a16:creationId xmlns:a16="http://schemas.microsoft.com/office/drawing/2014/main" id="{5CAFEC40-66C8-440D-AE2C-CB0CE1B18876}"/>
                      </a:ext>
                    </a:extLst>
                  </p14:cNvPr>
                  <p14:cNvContentPartPr/>
                  <p14:nvPr/>
                </p14:nvContentPartPr>
                <p14:xfrm>
                  <a:off x="9868385" y="4297222"/>
                  <a:ext cx="1800" cy="22680"/>
                </p14:xfrm>
              </p:contentPart>
            </mc:Choice>
            <mc:Fallback xmlns="">
              <p:pic>
                <p:nvPicPr>
                  <p:cNvPr id="93" name="墨迹 92">
                    <a:extLst>
                      <a:ext uri="{FF2B5EF4-FFF2-40B4-BE49-F238E27FC236}">
                        <a16:creationId xmlns:a16="http://schemas.microsoft.com/office/drawing/2014/main" xmlns="" xmlns:p14="http://schemas.microsoft.com/office/powerpoint/2010/main" id="{5CAFEC40-66C8-440D-AE2C-CB0CE1B18876}"/>
                      </a:ext>
                    </a:extLst>
                  </p:cNvPr>
                  <p:cNvPicPr/>
                  <p:nvPr/>
                </p:nvPicPr>
                <p:blipFill>
                  <a:blip r:embed="rId38"/>
                  <a:stretch>
                    <a:fillRect/>
                  </a:stretch>
                </p:blipFill>
                <p:spPr>
                  <a:xfrm>
                    <a:off x="9850745" y="4279222"/>
                    <a:ext cx="374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4" name="墨迹 93">
                    <a:extLst>
                      <a:ext uri="{FF2B5EF4-FFF2-40B4-BE49-F238E27FC236}">
                        <a16:creationId xmlns:a16="http://schemas.microsoft.com/office/drawing/2014/main" id="{D00F1E58-9A2B-40A9-8531-A34AC6E958C6}"/>
                      </a:ext>
                    </a:extLst>
                  </p14:cNvPr>
                  <p14:cNvContentPartPr/>
                  <p14:nvPr/>
                </p14:nvContentPartPr>
                <p14:xfrm>
                  <a:off x="9866585" y="4336462"/>
                  <a:ext cx="6480" cy="41040"/>
                </p14:xfrm>
              </p:contentPart>
            </mc:Choice>
            <mc:Fallback xmlns="">
              <p:pic>
                <p:nvPicPr>
                  <p:cNvPr id="94" name="墨迹 93">
                    <a:extLst>
                      <a:ext uri="{FF2B5EF4-FFF2-40B4-BE49-F238E27FC236}">
                        <a16:creationId xmlns:a16="http://schemas.microsoft.com/office/drawing/2014/main" xmlns="" xmlns:p14="http://schemas.microsoft.com/office/powerpoint/2010/main" id="{D00F1E58-9A2B-40A9-8531-A34AC6E958C6}"/>
                      </a:ext>
                    </a:extLst>
                  </p:cNvPr>
                  <p:cNvPicPr/>
                  <p:nvPr/>
                </p:nvPicPr>
                <p:blipFill>
                  <a:blip r:embed="rId40"/>
                  <a:stretch>
                    <a:fillRect/>
                  </a:stretch>
                </p:blipFill>
                <p:spPr>
                  <a:xfrm>
                    <a:off x="9848945" y="4318462"/>
                    <a:ext cx="421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6" name="墨迹 95">
                    <a:extLst>
                      <a:ext uri="{FF2B5EF4-FFF2-40B4-BE49-F238E27FC236}">
                        <a16:creationId xmlns:a16="http://schemas.microsoft.com/office/drawing/2014/main" id="{DDDEE9A5-5420-430D-A4C6-C54CCC3D7B96}"/>
                      </a:ext>
                    </a:extLst>
                  </p14:cNvPr>
                  <p14:cNvContentPartPr/>
                  <p14:nvPr/>
                </p14:nvContentPartPr>
                <p14:xfrm>
                  <a:off x="9895385" y="3255382"/>
                  <a:ext cx="872280" cy="1061280"/>
                </p14:xfrm>
              </p:contentPart>
            </mc:Choice>
            <mc:Fallback xmlns="">
              <p:pic>
                <p:nvPicPr>
                  <p:cNvPr id="96" name="墨迹 95">
                    <a:extLst>
                      <a:ext uri="{FF2B5EF4-FFF2-40B4-BE49-F238E27FC236}">
                        <a16:creationId xmlns:a16="http://schemas.microsoft.com/office/drawing/2014/main" xmlns="" xmlns:p14="http://schemas.microsoft.com/office/powerpoint/2010/main" id="{DDDEE9A5-5420-430D-A4C6-C54CCC3D7B96}"/>
                      </a:ext>
                    </a:extLst>
                  </p:cNvPr>
                  <p:cNvPicPr/>
                  <p:nvPr/>
                </p:nvPicPr>
                <p:blipFill>
                  <a:blip r:embed="rId42"/>
                  <a:stretch>
                    <a:fillRect/>
                  </a:stretch>
                </p:blipFill>
                <p:spPr>
                  <a:xfrm>
                    <a:off x="9877385" y="3237742"/>
                    <a:ext cx="907920" cy="1096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7" name="墨迹 96">
                    <a:extLst>
                      <a:ext uri="{FF2B5EF4-FFF2-40B4-BE49-F238E27FC236}">
                        <a16:creationId xmlns:a16="http://schemas.microsoft.com/office/drawing/2014/main" id="{E7A1B400-1527-4F11-9093-C9544C969F35}"/>
                      </a:ext>
                    </a:extLst>
                  </p14:cNvPr>
                  <p14:cNvContentPartPr/>
                  <p14:nvPr/>
                </p14:nvContentPartPr>
                <p14:xfrm>
                  <a:off x="9889985" y="4223782"/>
                  <a:ext cx="204480" cy="117000"/>
                </p14:xfrm>
              </p:contentPart>
            </mc:Choice>
            <mc:Fallback xmlns="">
              <p:pic>
                <p:nvPicPr>
                  <p:cNvPr id="97" name="墨迹 96">
                    <a:extLst>
                      <a:ext uri="{FF2B5EF4-FFF2-40B4-BE49-F238E27FC236}">
                        <a16:creationId xmlns:a16="http://schemas.microsoft.com/office/drawing/2014/main" xmlns="" xmlns:p14="http://schemas.microsoft.com/office/powerpoint/2010/main" id="{E7A1B400-1527-4F11-9093-C9544C969F35}"/>
                      </a:ext>
                    </a:extLst>
                  </p:cNvPr>
                  <p:cNvPicPr/>
                  <p:nvPr/>
                </p:nvPicPr>
                <p:blipFill>
                  <a:blip r:embed="rId44"/>
                  <a:stretch>
                    <a:fillRect/>
                  </a:stretch>
                </p:blipFill>
                <p:spPr>
                  <a:xfrm>
                    <a:off x="9872345" y="4205782"/>
                    <a:ext cx="2401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8" name="墨迹 97">
                    <a:extLst>
                      <a:ext uri="{FF2B5EF4-FFF2-40B4-BE49-F238E27FC236}">
                        <a16:creationId xmlns:a16="http://schemas.microsoft.com/office/drawing/2014/main" id="{7565A8BC-EFA9-4F0A-A521-8B4866AEF8D2}"/>
                      </a:ext>
                    </a:extLst>
                  </p14:cNvPr>
                  <p14:cNvContentPartPr/>
                  <p14:nvPr/>
                </p14:nvContentPartPr>
                <p14:xfrm>
                  <a:off x="10085105" y="4280662"/>
                  <a:ext cx="171720" cy="202680"/>
                </p14:xfrm>
              </p:contentPart>
            </mc:Choice>
            <mc:Fallback xmlns="">
              <p:pic>
                <p:nvPicPr>
                  <p:cNvPr id="98" name="墨迹 97">
                    <a:extLst>
                      <a:ext uri="{FF2B5EF4-FFF2-40B4-BE49-F238E27FC236}">
                        <a16:creationId xmlns:a16="http://schemas.microsoft.com/office/drawing/2014/main" xmlns="" xmlns:p14="http://schemas.microsoft.com/office/powerpoint/2010/main" id="{7565A8BC-EFA9-4F0A-A521-8B4866AEF8D2}"/>
                      </a:ext>
                    </a:extLst>
                  </p:cNvPr>
                  <p:cNvPicPr/>
                  <p:nvPr/>
                </p:nvPicPr>
                <p:blipFill>
                  <a:blip r:embed="rId46"/>
                  <a:stretch>
                    <a:fillRect/>
                  </a:stretch>
                </p:blipFill>
                <p:spPr>
                  <a:xfrm>
                    <a:off x="10067105" y="4262662"/>
                    <a:ext cx="20736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0" name="墨迹 99">
                    <a:extLst>
                      <a:ext uri="{FF2B5EF4-FFF2-40B4-BE49-F238E27FC236}">
                        <a16:creationId xmlns:a16="http://schemas.microsoft.com/office/drawing/2014/main" id="{D713CA8A-F995-4787-AF8D-F6B1EA3E77F9}"/>
                      </a:ext>
                    </a:extLst>
                  </p14:cNvPr>
                  <p14:cNvContentPartPr/>
                  <p14:nvPr/>
                </p14:nvContentPartPr>
                <p14:xfrm>
                  <a:off x="10372025" y="4377142"/>
                  <a:ext cx="74160" cy="140400"/>
                </p14:xfrm>
              </p:contentPart>
            </mc:Choice>
            <mc:Fallback xmlns="">
              <p:pic>
                <p:nvPicPr>
                  <p:cNvPr id="100" name="墨迹 99">
                    <a:extLst>
                      <a:ext uri="{FF2B5EF4-FFF2-40B4-BE49-F238E27FC236}">
                        <a16:creationId xmlns:a16="http://schemas.microsoft.com/office/drawing/2014/main" xmlns="" xmlns:p14="http://schemas.microsoft.com/office/powerpoint/2010/main" id="{D713CA8A-F995-4787-AF8D-F6B1EA3E77F9}"/>
                      </a:ext>
                    </a:extLst>
                  </p:cNvPr>
                  <p:cNvPicPr/>
                  <p:nvPr/>
                </p:nvPicPr>
                <p:blipFill>
                  <a:blip r:embed="rId48"/>
                  <a:stretch>
                    <a:fillRect/>
                  </a:stretch>
                </p:blipFill>
                <p:spPr>
                  <a:xfrm>
                    <a:off x="10354385" y="4359142"/>
                    <a:ext cx="1098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1" name="墨迹 100">
                    <a:extLst>
                      <a:ext uri="{FF2B5EF4-FFF2-40B4-BE49-F238E27FC236}">
                        <a16:creationId xmlns:a16="http://schemas.microsoft.com/office/drawing/2014/main" id="{AF9E716F-EEFA-46B8-A435-E9ADC9DD05A0}"/>
                      </a:ext>
                    </a:extLst>
                  </p14:cNvPr>
                  <p14:cNvContentPartPr/>
                  <p14:nvPr/>
                </p14:nvContentPartPr>
                <p14:xfrm>
                  <a:off x="10319825" y="4396582"/>
                  <a:ext cx="175680" cy="47160"/>
                </p14:xfrm>
              </p:contentPart>
            </mc:Choice>
            <mc:Fallback xmlns="">
              <p:pic>
                <p:nvPicPr>
                  <p:cNvPr id="101" name="墨迹 100">
                    <a:extLst>
                      <a:ext uri="{FF2B5EF4-FFF2-40B4-BE49-F238E27FC236}">
                        <a16:creationId xmlns:a16="http://schemas.microsoft.com/office/drawing/2014/main" xmlns="" xmlns:p14="http://schemas.microsoft.com/office/powerpoint/2010/main" id="{AF9E716F-EEFA-46B8-A435-E9ADC9DD05A0}"/>
                      </a:ext>
                    </a:extLst>
                  </p:cNvPr>
                  <p:cNvPicPr/>
                  <p:nvPr/>
                </p:nvPicPr>
                <p:blipFill>
                  <a:blip r:embed="rId50"/>
                  <a:stretch>
                    <a:fillRect/>
                  </a:stretch>
                </p:blipFill>
                <p:spPr>
                  <a:xfrm>
                    <a:off x="10301825" y="4378582"/>
                    <a:ext cx="211320" cy="8280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51">
            <p14:nvContentPartPr>
              <p14:cNvPr id="108" name="墨迹 107">
                <a:extLst>
                  <a:ext uri="{FF2B5EF4-FFF2-40B4-BE49-F238E27FC236}">
                    <a16:creationId xmlns:a16="http://schemas.microsoft.com/office/drawing/2014/main" id="{C5EB0C01-B36E-4DFC-8A3B-8AAF28A2E882}"/>
                  </a:ext>
                </a:extLst>
              </p14:cNvPr>
              <p14:cNvContentPartPr/>
              <p14:nvPr/>
            </p14:nvContentPartPr>
            <p14:xfrm>
              <a:off x="11210465" y="3046942"/>
              <a:ext cx="360" cy="360"/>
            </p14:xfrm>
          </p:contentPart>
        </mc:Choice>
        <mc:Fallback xmlns="">
          <p:pic>
            <p:nvPicPr>
              <p:cNvPr id="108" name="墨迹 107">
                <a:extLst>
                  <a:ext uri="{FF2B5EF4-FFF2-40B4-BE49-F238E27FC236}">
                    <a16:creationId xmlns:a16="http://schemas.microsoft.com/office/drawing/2014/main" xmlns="" xmlns:p14="http://schemas.microsoft.com/office/powerpoint/2010/main" id="{C5EB0C01-B36E-4DFC-8A3B-8AAF28A2E882}"/>
                  </a:ext>
                </a:extLst>
              </p:cNvPr>
              <p:cNvPicPr/>
              <p:nvPr/>
            </p:nvPicPr>
            <p:blipFill>
              <a:blip r:embed="rId52"/>
              <a:stretch>
                <a:fillRect/>
              </a:stretch>
            </p:blipFill>
            <p:spPr>
              <a:xfrm>
                <a:off x="11192825" y="3029302"/>
                <a:ext cx="36000" cy="36000"/>
              </a:xfrm>
              <a:prstGeom prst="rect">
                <a:avLst/>
              </a:prstGeom>
            </p:spPr>
          </p:pic>
        </mc:Fallback>
      </mc:AlternateContent>
      <p:grpSp>
        <p:nvGrpSpPr>
          <p:cNvPr id="119" name="组合 118">
            <a:extLst>
              <a:ext uri="{FF2B5EF4-FFF2-40B4-BE49-F238E27FC236}">
                <a16:creationId xmlns:a16="http://schemas.microsoft.com/office/drawing/2014/main" id="{7A9079E2-CC65-4946-8FDA-424F07764114}"/>
              </a:ext>
            </a:extLst>
          </p:cNvPr>
          <p:cNvGrpSpPr/>
          <p:nvPr/>
        </p:nvGrpSpPr>
        <p:grpSpPr>
          <a:xfrm>
            <a:off x="2199217" y="2853982"/>
            <a:ext cx="9161008" cy="1388776"/>
            <a:chOff x="2199217" y="2853982"/>
            <a:chExt cx="9161008" cy="1388776"/>
          </a:xfrm>
        </p:grpSpPr>
        <p:sp>
          <p:nvSpPr>
            <p:cNvPr id="17" name="矩形 16">
              <a:extLst>
                <a:ext uri="{FF2B5EF4-FFF2-40B4-BE49-F238E27FC236}">
                  <a16:creationId xmlns:a16="http://schemas.microsoft.com/office/drawing/2014/main" id="{53EE5C28-01DC-4654-9A48-5068573F1535}"/>
                </a:ext>
              </a:extLst>
            </p:cNvPr>
            <p:cNvSpPr/>
            <p:nvPr/>
          </p:nvSpPr>
          <p:spPr>
            <a:xfrm>
              <a:off x="2199217" y="3334517"/>
              <a:ext cx="3448240" cy="90824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grpSp>
          <p:nvGrpSpPr>
            <p:cNvPr id="114" name="组合 113">
              <a:extLst>
                <a:ext uri="{FF2B5EF4-FFF2-40B4-BE49-F238E27FC236}">
                  <a16:creationId xmlns:a16="http://schemas.microsoft.com/office/drawing/2014/main" id="{380D5B2D-1F80-4F43-88CD-5D9799CC45FC}"/>
                </a:ext>
              </a:extLst>
            </p:cNvPr>
            <p:cNvGrpSpPr/>
            <p:nvPr/>
          </p:nvGrpSpPr>
          <p:grpSpPr>
            <a:xfrm>
              <a:off x="10885385" y="2853982"/>
              <a:ext cx="474840" cy="429840"/>
              <a:chOff x="10885385" y="2853982"/>
              <a:chExt cx="474840" cy="429840"/>
            </a:xfrm>
          </p:grpSpPr>
          <mc:AlternateContent xmlns:mc="http://schemas.openxmlformats.org/markup-compatibility/2006" xmlns:p14="http://schemas.microsoft.com/office/powerpoint/2010/main">
            <mc:Choice Requires="p14">
              <p:contentPart p14:bwMode="auto" r:id="rId53">
                <p14:nvContentPartPr>
                  <p14:cNvPr id="109" name="墨迹 108">
                    <a:extLst>
                      <a:ext uri="{FF2B5EF4-FFF2-40B4-BE49-F238E27FC236}">
                        <a16:creationId xmlns:a16="http://schemas.microsoft.com/office/drawing/2014/main" id="{9FDF587F-7F6A-4C3E-A555-6FF33056EAC4}"/>
                      </a:ext>
                    </a:extLst>
                  </p14:cNvPr>
                  <p14:cNvContentPartPr/>
                  <p14:nvPr/>
                </p14:nvContentPartPr>
                <p14:xfrm>
                  <a:off x="10885385" y="2853982"/>
                  <a:ext cx="117360" cy="297000"/>
                </p14:xfrm>
              </p:contentPart>
            </mc:Choice>
            <mc:Fallback xmlns="">
              <p:pic>
                <p:nvPicPr>
                  <p:cNvPr id="109" name="墨迹 108">
                    <a:extLst>
                      <a:ext uri="{FF2B5EF4-FFF2-40B4-BE49-F238E27FC236}">
                        <a16:creationId xmlns:a16="http://schemas.microsoft.com/office/drawing/2014/main" xmlns="" xmlns:p14="http://schemas.microsoft.com/office/powerpoint/2010/main" id="{9FDF587F-7F6A-4C3E-A555-6FF33056EAC4}"/>
                      </a:ext>
                    </a:extLst>
                  </p:cNvPr>
                  <p:cNvPicPr/>
                  <p:nvPr/>
                </p:nvPicPr>
                <p:blipFill>
                  <a:blip r:embed="rId54"/>
                  <a:stretch>
                    <a:fillRect/>
                  </a:stretch>
                </p:blipFill>
                <p:spPr>
                  <a:xfrm>
                    <a:off x="10876385" y="2844982"/>
                    <a:ext cx="135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0" name="墨迹 109">
                    <a:extLst>
                      <a:ext uri="{FF2B5EF4-FFF2-40B4-BE49-F238E27FC236}">
                        <a16:creationId xmlns:a16="http://schemas.microsoft.com/office/drawing/2014/main" id="{7F8636D5-63AC-41DD-A83C-55A48D5B1634}"/>
                      </a:ext>
                    </a:extLst>
                  </p14:cNvPr>
                  <p14:cNvContentPartPr/>
                  <p14:nvPr/>
                </p14:nvContentPartPr>
                <p14:xfrm>
                  <a:off x="11095625" y="3054862"/>
                  <a:ext cx="64080" cy="154080"/>
                </p14:xfrm>
              </p:contentPart>
            </mc:Choice>
            <mc:Fallback xmlns="">
              <p:pic>
                <p:nvPicPr>
                  <p:cNvPr id="110" name="墨迹 109">
                    <a:extLst>
                      <a:ext uri="{FF2B5EF4-FFF2-40B4-BE49-F238E27FC236}">
                        <a16:creationId xmlns:a16="http://schemas.microsoft.com/office/drawing/2014/main" xmlns="" xmlns:p14="http://schemas.microsoft.com/office/powerpoint/2010/main" id="{7F8636D5-63AC-41DD-A83C-55A48D5B1634}"/>
                      </a:ext>
                    </a:extLst>
                  </p:cNvPr>
                  <p:cNvPicPr/>
                  <p:nvPr/>
                </p:nvPicPr>
                <p:blipFill>
                  <a:blip r:embed="rId56"/>
                  <a:stretch>
                    <a:fillRect/>
                  </a:stretch>
                </p:blipFill>
                <p:spPr>
                  <a:xfrm>
                    <a:off x="11086625" y="3045862"/>
                    <a:ext cx="8172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11" name="墨迹 110">
                    <a:extLst>
                      <a:ext uri="{FF2B5EF4-FFF2-40B4-BE49-F238E27FC236}">
                        <a16:creationId xmlns:a16="http://schemas.microsoft.com/office/drawing/2014/main" id="{8A82EDE5-A7FA-4C68-99F3-CC921AAA0AE1}"/>
                      </a:ext>
                    </a:extLst>
                  </p14:cNvPr>
                  <p14:cNvContentPartPr/>
                  <p14:nvPr/>
                </p14:nvContentPartPr>
                <p14:xfrm>
                  <a:off x="11060345" y="3101302"/>
                  <a:ext cx="111600" cy="8280"/>
                </p14:xfrm>
              </p:contentPart>
            </mc:Choice>
            <mc:Fallback xmlns="">
              <p:pic>
                <p:nvPicPr>
                  <p:cNvPr id="111" name="墨迹 110">
                    <a:extLst>
                      <a:ext uri="{FF2B5EF4-FFF2-40B4-BE49-F238E27FC236}">
                        <a16:creationId xmlns:a16="http://schemas.microsoft.com/office/drawing/2014/main" xmlns="" xmlns:p14="http://schemas.microsoft.com/office/powerpoint/2010/main" id="{8A82EDE5-A7FA-4C68-99F3-CC921AAA0AE1}"/>
                      </a:ext>
                    </a:extLst>
                  </p:cNvPr>
                  <p:cNvPicPr/>
                  <p:nvPr/>
                </p:nvPicPr>
                <p:blipFill>
                  <a:blip r:embed="rId58"/>
                  <a:stretch>
                    <a:fillRect/>
                  </a:stretch>
                </p:blipFill>
                <p:spPr>
                  <a:xfrm>
                    <a:off x="11051705" y="3092302"/>
                    <a:ext cx="1292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12" name="墨迹 111">
                    <a:extLst>
                      <a:ext uri="{FF2B5EF4-FFF2-40B4-BE49-F238E27FC236}">
                        <a16:creationId xmlns:a16="http://schemas.microsoft.com/office/drawing/2014/main" id="{766B14C9-4953-4F47-812F-6637042CED79}"/>
                      </a:ext>
                    </a:extLst>
                  </p14:cNvPr>
                  <p14:cNvContentPartPr/>
                  <p14:nvPr/>
                </p14:nvContentPartPr>
                <p14:xfrm>
                  <a:off x="11211185" y="3117862"/>
                  <a:ext cx="76320" cy="7920"/>
                </p14:xfrm>
              </p:contentPart>
            </mc:Choice>
            <mc:Fallback xmlns="">
              <p:pic>
                <p:nvPicPr>
                  <p:cNvPr id="112" name="墨迹 111">
                    <a:extLst>
                      <a:ext uri="{FF2B5EF4-FFF2-40B4-BE49-F238E27FC236}">
                        <a16:creationId xmlns:a16="http://schemas.microsoft.com/office/drawing/2014/main" xmlns="" xmlns:p14="http://schemas.microsoft.com/office/powerpoint/2010/main" id="{766B14C9-4953-4F47-812F-6637042CED79}"/>
                      </a:ext>
                    </a:extLst>
                  </p:cNvPr>
                  <p:cNvPicPr/>
                  <p:nvPr/>
                </p:nvPicPr>
                <p:blipFill>
                  <a:blip r:embed="rId60"/>
                  <a:stretch>
                    <a:fillRect/>
                  </a:stretch>
                </p:blipFill>
                <p:spPr>
                  <a:xfrm>
                    <a:off x="11202185" y="3108862"/>
                    <a:ext cx="9396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3" name="墨迹 112">
                    <a:extLst>
                      <a:ext uri="{FF2B5EF4-FFF2-40B4-BE49-F238E27FC236}">
                        <a16:creationId xmlns:a16="http://schemas.microsoft.com/office/drawing/2014/main" id="{D62F8483-6DBC-4827-9471-12518B6DE52E}"/>
                      </a:ext>
                    </a:extLst>
                  </p14:cNvPr>
                  <p14:cNvContentPartPr/>
                  <p14:nvPr/>
                </p14:nvContentPartPr>
                <p14:xfrm>
                  <a:off x="11339345" y="3059542"/>
                  <a:ext cx="20880" cy="224280"/>
                </p14:xfrm>
              </p:contentPart>
            </mc:Choice>
            <mc:Fallback xmlns="">
              <p:pic>
                <p:nvPicPr>
                  <p:cNvPr id="113" name="墨迹 112">
                    <a:extLst>
                      <a:ext uri="{FF2B5EF4-FFF2-40B4-BE49-F238E27FC236}">
                        <a16:creationId xmlns:a16="http://schemas.microsoft.com/office/drawing/2014/main" xmlns="" xmlns:p14="http://schemas.microsoft.com/office/powerpoint/2010/main" id="{D62F8483-6DBC-4827-9471-12518B6DE52E}"/>
                      </a:ext>
                    </a:extLst>
                  </p:cNvPr>
                  <p:cNvPicPr/>
                  <p:nvPr/>
                </p:nvPicPr>
                <p:blipFill>
                  <a:blip r:embed="rId62"/>
                  <a:stretch>
                    <a:fillRect/>
                  </a:stretch>
                </p:blipFill>
                <p:spPr>
                  <a:xfrm>
                    <a:off x="11330345" y="3050902"/>
                    <a:ext cx="38520" cy="24192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63">
            <p14:nvContentPartPr>
              <p14:cNvPr id="115" name="墨迹 114">
                <a:extLst>
                  <a:ext uri="{FF2B5EF4-FFF2-40B4-BE49-F238E27FC236}">
                    <a16:creationId xmlns:a16="http://schemas.microsoft.com/office/drawing/2014/main" id="{2323D515-3FE2-41B5-9306-73D2ABEDCE1D}"/>
                  </a:ext>
                </a:extLst>
              </p14:cNvPr>
              <p14:cNvContentPartPr/>
              <p14:nvPr/>
            </p14:nvContentPartPr>
            <p14:xfrm>
              <a:off x="9861185" y="4306582"/>
              <a:ext cx="38880" cy="86400"/>
            </p14:xfrm>
          </p:contentPart>
        </mc:Choice>
        <mc:Fallback xmlns="">
          <p:pic>
            <p:nvPicPr>
              <p:cNvPr id="115" name="墨迹 114">
                <a:extLst>
                  <a:ext uri="{FF2B5EF4-FFF2-40B4-BE49-F238E27FC236}">
                    <a16:creationId xmlns:a16="http://schemas.microsoft.com/office/drawing/2014/main" xmlns="" xmlns:p14="http://schemas.microsoft.com/office/powerpoint/2010/main" id="{2323D515-3FE2-41B5-9306-73D2ABEDCE1D}"/>
                  </a:ext>
                </a:extLst>
              </p:cNvPr>
              <p:cNvPicPr/>
              <p:nvPr/>
            </p:nvPicPr>
            <p:blipFill>
              <a:blip r:embed="rId64"/>
              <a:stretch>
                <a:fillRect/>
              </a:stretch>
            </p:blipFill>
            <p:spPr>
              <a:xfrm>
                <a:off x="9852545" y="4297582"/>
                <a:ext cx="5652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22" name="墨迹 121">
                <a:extLst>
                  <a:ext uri="{FF2B5EF4-FFF2-40B4-BE49-F238E27FC236}">
                    <a16:creationId xmlns:a16="http://schemas.microsoft.com/office/drawing/2014/main" id="{E6EEC91F-A596-41D2-ADAF-C180B11A7A56}"/>
                  </a:ext>
                </a:extLst>
              </p14:cNvPr>
              <p14:cNvContentPartPr/>
              <p14:nvPr/>
            </p14:nvContentPartPr>
            <p14:xfrm>
              <a:off x="9874145" y="4367422"/>
              <a:ext cx="1800" cy="5760"/>
            </p14:xfrm>
          </p:contentPart>
        </mc:Choice>
        <mc:Fallback xmlns="">
          <p:pic>
            <p:nvPicPr>
              <p:cNvPr id="122" name="墨迹 121">
                <a:extLst>
                  <a:ext uri="{FF2B5EF4-FFF2-40B4-BE49-F238E27FC236}">
                    <a16:creationId xmlns:a16="http://schemas.microsoft.com/office/drawing/2014/main" xmlns="" xmlns:p14="http://schemas.microsoft.com/office/powerpoint/2010/main" id="{E6EEC91F-A596-41D2-ADAF-C180B11A7A56}"/>
                  </a:ext>
                </a:extLst>
              </p:cNvPr>
              <p:cNvPicPr/>
              <p:nvPr/>
            </p:nvPicPr>
            <p:blipFill>
              <a:blip r:embed="rId66"/>
              <a:stretch>
                <a:fillRect/>
              </a:stretch>
            </p:blipFill>
            <p:spPr>
              <a:xfrm>
                <a:off x="9865145" y="4358422"/>
                <a:ext cx="19440" cy="23400"/>
              </a:xfrm>
              <a:prstGeom prst="rect">
                <a:avLst/>
              </a:prstGeom>
            </p:spPr>
          </p:pic>
        </mc:Fallback>
      </mc:AlternateContent>
      <p:grpSp>
        <p:nvGrpSpPr>
          <p:cNvPr id="149" name="组合 148">
            <a:extLst>
              <a:ext uri="{FF2B5EF4-FFF2-40B4-BE49-F238E27FC236}">
                <a16:creationId xmlns:a16="http://schemas.microsoft.com/office/drawing/2014/main" id="{C50CE49D-4F35-46C0-AD13-C2F5FD8A4433}"/>
              </a:ext>
            </a:extLst>
          </p:cNvPr>
          <p:cNvGrpSpPr/>
          <p:nvPr/>
        </p:nvGrpSpPr>
        <p:grpSpPr>
          <a:xfrm>
            <a:off x="1422981" y="3285262"/>
            <a:ext cx="9334964" cy="2704706"/>
            <a:chOff x="1422981" y="3285262"/>
            <a:chExt cx="9334964" cy="2704706"/>
          </a:xfrm>
        </p:grpSpPr>
        <p:grpSp>
          <p:nvGrpSpPr>
            <p:cNvPr id="13" name="组合 12">
              <a:extLst>
                <a:ext uri="{FF2B5EF4-FFF2-40B4-BE49-F238E27FC236}">
                  <a16:creationId xmlns:a16="http://schemas.microsoft.com/office/drawing/2014/main" id="{F388B567-833B-4D31-9C30-A082B275224D}"/>
                </a:ext>
              </a:extLst>
            </p:cNvPr>
            <p:cNvGrpSpPr/>
            <p:nvPr/>
          </p:nvGrpSpPr>
          <p:grpSpPr>
            <a:xfrm>
              <a:off x="1422981" y="5706391"/>
              <a:ext cx="3701081" cy="283577"/>
              <a:chOff x="1422981" y="5706391"/>
              <a:chExt cx="3701081" cy="283577"/>
            </a:xfrm>
          </p:grpSpPr>
          <p:sp>
            <p:nvSpPr>
              <p:cNvPr id="10" name="矩形 9">
                <a:extLst>
                  <a:ext uri="{FF2B5EF4-FFF2-40B4-BE49-F238E27FC236}">
                    <a16:creationId xmlns:a16="http://schemas.microsoft.com/office/drawing/2014/main" id="{0E825D37-26A7-47F7-9882-4DDF4C736E92}"/>
                  </a:ext>
                </a:extLst>
              </p:cNvPr>
              <p:cNvSpPr/>
              <p:nvPr/>
            </p:nvSpPr>
            <p:spPr>
              <a:xfrm>
                <a:off x="2560974" y="5728274"/>
                <a:ext cx="2563088" cy="26169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58030057-EE36-4364-8D46-58C8A985E727}"/>
                  </a:ext>
                </a:extLst>
              </p:cNvPr>
              <p:cNvSpPr txBox="1"/>
              <p:nvPr/>
            </p:nvSpPr>
            <p:spPr>
              <a:xfrm>
                <a:off x="1422981" y="5706391"/>
                <a:ext cx="1440754" cy="276999"/>
              </a:xfrm>
              <a:prstGeom prst="rect">
                <a:avLst/>
              </a:prstGeom>
              <a:noFill/>
            </p:spPr>
            <p:txBody>
              <a:bodyPr wrap="square" rtlCol="0">
                <a:spAutoFit/>
              </a:bodyPr>
              <a:lstStyle/>
              <a:p>
                <a:r>
                  <a:rPr lang="en-US" altLang="zh-CN" sz="1200" dirty="0"/>
                  <a:t>Update direction</a:t>
                </a:r>
                <a:endParaRPr lang="zh-CN" altLang="en-US" sz="1200" dirty="0"/>
              </a:p>
            </p:txBody>
          </p:sp>
        </p:grpSp>
        <p:grpSp>
          <p:nvGrpSpPr>
            <p:cNvPr id="147" name="组合 146">
              <a:extLst>
                <a:ext uri="{FF2B5EF4-FFF2-40B4-BE49-F238E27FC236}">
                  <a16:creationId xmlns:a16="http://schemas.microsoft.com/office/drawing/2014/main" id="{E3A726C2-9BC0-4733-BCAE-0D0CDD1BBC7F}"/>
                </a:ext>
              </a:extLst>
            </p:cNvPr>
            <p:cNvGrpSpPr/>
            <p:nvPr/>
          </p:nvGrpSpPr>
          <p:grpSpPr>
            <a:xfrm>
              <a:off x="8998265" y="3285262"/>
              <a:ext cx="1759680" cy="2098080"/>
              <a:chOff x="8998265" y="3285262"/>
              <a:chExt cx="1759680" cy="2098080"/>
            </a:xfrm>
          </p:grpSpPr>
          <mc:AlternateContent xmlns:mc="http://schemas.openxmlformats.org/markup-compatibility/2006" xmlns:p14="http://schemas.microsoft.com/office/powerpoint/2010/main">
            <mc:Choice Requires="p14">
              <p:contentPart p14:bwMode="auto" r:id="rId67">
                <p14:nvContentPartPr>
                  <p14:cNvPr id="124" name="墨迹 123">
                    <a:extLst>
                      <a:ext uri="{FF2B5EF4-FFF2-40B4-BE49-F238E27FC236}">
                        <a16:creationId xmlns:a16="http://schemas.microsoft.com/office/drawing/2014/main" id="{C75D6DCE-56FC-48F9-BCE9-B7637F5FE4B0}"/>
                      </a:ext>
                    </a:extLst>
                  </p14:cNvPr>
                  <p14:cNvContentPartPr/>
                  <p14:nvPr/>
                </p14:nvContentPartPr>
                <p14:xfrm>
                  <a:off x="9305705" y="3285262"/>
                  <a:ext cx="1452240" cy="1678680"/>
                </p14:xfrm>
              </p:contentPart>
            </mc:Choice>
            <mc:Fallback xmlns="">
              <p:pic>
                <p:nvPicPr>
                  <p:cNvPr id="124" name="墨迹 123">
                    <a:extLst>
                      <a:ext uri="{FF2B5EF4-FFF2-40B4-BE49-F238E27FC236}">
                        <a16:creationId xmlns:a16="http://schemas.microsoft.com/office/drawing/2014/main" xmlns="" xmlns:p14="http://schemas.microsoft.com/office/powerpoint/2010/main" id="{C75D6DCE-56FC-48F9-BCE9-B7637F5FE4B0}"/>
                      </a:ext>
                    </a:extLst>
                  </p:cNvPr>
                  <p:cNvPicPr/>
                  <p:nvPr/>
                </p:nvPicPr>
                <p:blipFill>
                  <a:blip r:embed="rId68"/>
                  <a:stretch>
                    <a:fillRect/>
                  </a:stretch>
                </p:blipFill>
                <p:spPr>
                  <a:xfrm>
                    <a:off x="9296705" y="3276622"/>
                    <a:ext cx="1469880" cy="16963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5" name="墨迹 124">
                    <a:extLst>
                      <a:ext uri="{FF2B5EF4-FFF2-40B4-BE49-F238E27FC236}">
                        <a16:creationId xmlns:a16="http://schemas.microsoft.com/office/drawing/2014/main" id="{4EBBA3FB-D658-40EB-B249-505A54CA47CF}"/>
                      </a:ext>
                    </a:extLst>
                  </p14:cNvPr>
                  <p14:cNvContentPartPr/>
                  <p14:nvPr/>
                </p14:nvContentPartPr>
                <p14:xfrm>
                  <a:off x="9294185" y="4870702"/>
                  <a:ext cx="99000" cy="92160"/>
                </p14:xfrm>
              </p:contentPart>
            </mc:Choice>
            <mc:Fallback xmlns="">
              <p:pic>
                <p:nvPicPr>
                  <p:cNvPr id="125" name="墨迹 124">
                    <a:extLst>
                      <a:ext uri="{FF2B5EF4-FFF2-40B4-BE49-F238E27FC236}">
                        <a16:creationId xmlns:a16="http://schemas.microsoft.com/office/drawing/2014/main" xmlns="" xmlns:p14="http://schemas.microsoft.com/office/powerpoint/2010/main" id="{4EBBA3FB-D658-40EB-B249-505A54CA47CF}"/>
                      </a:ext>
                    </a:extLst>
                  </p:cNvPr>
                  <p:cNvPicPr/>
                  <p:nvPr/>
                </p:nvPicPr>
                <p:blipFill>
                  <a:blip r:embed="rId70"/>
                  <a:stretch>
                    <a:fillRect/>
                  </a:stretch>
                </p:blipFill>
                <p:spPr>
                  <a:xfrm>
                    <a:off x="9285545" y="4862062"/>
                    <a:ext cx="1166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7" name="墨迹 126">
                    <a:extLst>
                      <a:ext uri="{FF2B5EF4-FFF2-40B4-BE49-F238E27FC236}">
                        <a16:creationId xmlns:a16="http://schemas.microsoft.com/office/drawing/2014/main" id="{BB5ABC6E-46BC-4870-BD32-28F0B29DC777}"/>
                      </a:ext>
                    </a:extLst>
                  </p14:cNvPr>
                  <p14:cNvContentPartPr/>
                  <p14:nvPr/>
                </p14:nvContentPartPr>
                <p14:xfrm>
                  <a:off x="9560445" y="4667302"/>
                  <a:ext cx="232200" cy="219600"/>
                </p14:xfrm>
              </p:contentPart>
            </mc:Choice>
            <mc:Fallback xmlns="">
              <p:pic>
                <p:nvPicPr>
                  <p:cNvPr id="127" name="墨迹 126">
                    <a:extLst>
                      <a:ext uri="{FF2B5EF4-FFF2-40B4-BE49-F238E27FC236}">
                        <a16:creationId xmlns:a16="http://schemas.microsoft.com/office/drawing/2014/main" xmlns="" xmlns:p14="http://schemas.microsoft.com/office/powerpoint/2010/main" id="{BB5ABC6E-46BC-4870-BD32-28F0B29DC777}"/>
                      </a:ext>
                    </a:extLst>
                  </p:cNvPr>
                  <p:cNvPicPr/>
                  <p:nvPr/>
                </p:nvPicPr>
                <p:blipFill>
                  <a:blip r:embed="rId72"/>
                  <a:stretch>
                    <a:fillRect/>
                  </a:stretch>
                </p:blipFill>
                <p:spPr>
                  <a:xfrm>
                    <a:off x="9551445" y="4658302"/>
                    <a:ext cx="24984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8" name="墨迹 127">
                    <a:extLst>
                      <a:ext uri="{FF2B5EF4-FFF2-40B4-BE49-F238E27FC236}">
                        <a16:creationId xmlns:a16="http://schemas.microsoft.com/office/drawing/2014/main" id="{046115AF-2BCA-42C4-AC52-8F8A4DE1D761}"/>
                      </a:ext>
                    </a:extLst>
                  </p14:cNvPr>
                  <p14:cNvContentPartPr/>
                  <p14:nvPr/>
                </p14:nvContentPartPr>
                <p14:xfrm>
                  <a:off x="9913245" y="4774942"/>
                  <a:ext cx="4680" cy="15120"/>
                </p14:xfrm>
              </p:contentPart>
            </mc:Choice>
            <mc:Fallback xmlns="">
              <p:pic>
                <p:nvPicPr>
                  <p:cNvPr id="128" name="墨迹 127">
                    <a:extLst>
                      <a:ext uri="{FF2B5EF4-FFF2-40B4-BE49-F238E27FC236}">
                        <a16:creationId xmlns:a16="http://schemas.microsoft.com/office/drawing/2014/main" xmlns="" xmlns:p14="http://schemas.microsoft.com/office/powerpoint/2010/main" id="{046115AF-2BCA-42C4-AC52-8F8A4DE1D761}"/>
                      </a:ext>
                    </a:extLst>
                  </p:cNvPr>
                  <p:cNvPicPr/>
                  <p:nvPr/>
                </p:nvPicPr>
                <p:blipFill>
                  <a:blip r:embed="rId74"/>
                  <a:stretch>
                    <a:fillRect/>
                  </a:stretch>
                </p:blipFill>
                <p:spPr>
                  <a:xfrm>
                    <a:off x="9904605" y="4765942"/>
                    <a:ext cx="223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30" name="墨迹 129">
                    <a:extLst>
                      <a:ext uri="{FF2B5EF4-FFF2-40B4-BE49-F238E27FC236}">
                        <a16:creationId xmlns:a16="http://schemas.microsoft.com/office/drawing/2014/main" id="{E9785FD6-91CE-41FE-AC7B-FA945C51B808}"/>
                      </a:ext>
                    </a:extLst>
                  </p14:cNvPr>
                  <p14:cNvContentPartPr/>
                  <p14:nvPr/>
                </p14:nvContentPartPr>
                <p14:xfrm>
                  <a:off x="10074525" y="4635262"/>
                  <a:ext cx="233280" cy="145800"/>
                </p14:xfrm>
              </p:contentPart>
            </mc:Choice>
            <mc:Fallback xmlns="">
              <p:pic>
                <p:nvPicPr>
                  <p:cNvPr id="130" name="墨迹 129">
                    <a:extLst>
                      <a:ext uri="{FF2B5EF4-FFF2-40B4-BE49-F238E27FC236}">
                        <a16:creationId xmlns:a16="http://schemas.microsoft.com/office/drawing/2014/main" xmlns="" xmlns:p14="http://schemas.microsoft.com/office/powerpoint/2010/main" id="{E9785FD6-91CE-41FE-AC7B-FA945C51B808}"/>
                      </a:ext>
                    </a:extLst>
                  </p:cNvPr>
                  <p:cNvPicPr/>
                  <p:nvPr/>
                </p:nvPicPr>
                <p:blipFill>
                  <a:blip r:embed="rId76"/>
                  <a:stretch>
                    <a:fillRect/>
                  </a:stretch>
                </p:blipFill>
                <p:spPr>
                  <a:xfrm>
                    <a:off x="10065525" y="4626622"/>
                    <a:ext cx="2509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31" name="墨迹 130">
                    <a:extLst>
                      <a:ext uri="{FF2B5EF4-FFF2-40B4-BE49-F238E27FC236}">
                        <a16:creationId xmlns:a16="http://schemas.microsoft.com/office/drawing/2014/main" id="{EB390423-E7AC-44F3-82C8-3BF0F30CB65C}"/>
                      </a:ext>
                    </a:extLst>
                  </p14:cNvPr>
                  <p14:cNvContentPartPr/>
                  <p14:nvPr/>
                </p14:nvContentPartPr>
                <p14:xfrm>
                  <a:off x="10316445" y="4682782"/>
                  <a:ext cx="106920" cy="133200"/>
                </p14:xfrm>
              </p:contentPart>
            </mc:Choice>
            <mc:Fallback xmlns="">
              <p:pic>
                <p:nvPicPr>
                  <p:cNvPr id="131" name="墨迹 130">
                    <a:extLst>
                      <a:ext uri="{FF2B5EF4-FFF2-40B4-BE49-F238E27FC236}">
                        <a16:creationId xmlns:a16="http://schemas.microsoft.com/office/drawing/2014/main" xmlns="" xmlns:p14="http://schemas.microsoft.com/office/powerpoint/2010/main" id="{EB390423-E7AC-44F3-82C8-3BF0F30CB65C}"/>
                      </a:ext>
                    </a:extLst>
                  </p:cNvPr>
                  <p:cNvPicPr/>
                  <p:nvPr/>
                </p:nvPicPr>
                <p:blipFill>
                  <a:blip r:embed="rId78"/>
                  <a:stretch>
                    <a:fillRect/>
                  </a:stretch>
                </p:blipFill>
                <p:spPr>
                  <a:xfrm>
                    <a:off x="10307805" y="4674142"/>
                    <a:ext cx="12456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32" name="墨迹 131">
                    <a:extLst>
                      <a:ext uri="{FF2B5EF4-FFF2-40B4-BE49-F238E27FC236}">
                        <a16:creationId xmlns:a16="http://schemas.microsoft.com/office/drawing/2014/main" id="{E6098EB1-A06E-414D-89C7-1FB0FFB7C092}"/>
                      </a:ext>
                    </a:extLst>
                  </p14:cNvPr>
                  <p14:cNvContentPartPr/>
                  <p14:nvPr/>
                </p14:nvContentPartPr>
                <p14:xfrm>
                  <a:off x="10164165" y="4477582"/>
                  <a:ext cx="141840" cy="143640"/>
                </p14:xfrm>
              </p:contentPart>
            </mc:Choice>
            <mc:Fallback xmlns="">
              <p:pic>
                <p:nvPicPr>
                  <p:cNvPr id="132" name="墨迹 131">
                    <a:extLst>
                      <a:ext uri="{FF2B5EF4-FFF2-40B4-BE49-F238E27FC236}">
                        <a16:creationId xmlns:a16="http://schemas.microsoft.com/office/drawing/2014/main" xmlns="" xmlns:p14="http://schemas.microsoft.com/office/powerpoint/2010/main" id="{E6098EB1-A06E-414D-89C7-1FB0FFB7C092}"/>
                      </a:ext>
                    </a:extLst>
                  </p:cNvPr>
                  <p:cNvPicPr/>
                  <p:nvPr/>
                </p:nvPicPr>
                <p:blipFill>
                  <a:blip r:embed="rId80"/>
                  <a:stretch>
                    <a:fillRect/>
                  </a:stretch>
                </p:blipFill>
                <p:spPr>
                  <a:xfrm>
                    <a:off x="10155165" y="4468582"/>
                    <a:ext cx="15948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33" name="墨迹 132">
                    <a:extLst>
                      <a:ext uri="{FF2B5EF4-FFF2-40B4-BE49-F238E27FC236}">
                        <a16:creationId xmlns:a16="http://schemas.microsoft.com/office/drawing/2014/main" id="{FA4BE602-FA64-4043-A1F8-3CE5AD066CEF}"/>
                      </a:ext>
                    </a:extLst>
                  </p14:cNvPr>
                  <p14:cNvContentPartPr/>
                  <p14:nvPr/>
                </p14:nvContentPartPr>
                <p14:xfrm>
                  <a:off x="10257765" y="4499182"/>
                  <a:ext cx="46080" cy="165600"/>
                </p14:xfrm>
              </p:contentPart>
            </mc:Choice>
            <mc:Fallback xmlns="">
              <p:pic>
                <p:nvPicPr>
                  <p:cNvPr id="133" name="墨迹 132">
                    <a:extLst>
                      <a:ext uri="{FF2B5EF4-FFF2-40B4-BE49-F238E27FC236}">
                        <a16:creationId xmlns:a16="http://schemas.microsoft.com/office/drawing/2014/main" xmlns="" xmlns:p14="http://schemas.microsoft.com/office/powerpoint/2010/main" id="{FA4BE602-FA64-4043-A1F8-3CE5AD066CEF}"/>
                      </a:ext>
                    </a:extLst>
                  </p:cNvPr>
                  <p:cNvPicPr/>
                  <p:nvPr/>
                </p:nvPicPr>
                <p:blipFill>
                  <a:blip r:embed="rId82"/>
                  <a:stretch>
                    <a:fillRect/>
                  </a:stretch>
                </p:blipFill>
                <p:spPr>
                  <a:xfrm>
                    <a:off x="10249125" y="4490182"/>
                    <a:ext cx="637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34" name="墨迹 133">
                    <a:extLst>
                      <a:ext uri="{FF2B5EF4-FFF2-40B4-BE49-F238E27FC236}">
                        <a16:creationId xmlns:a16="http://schemas.microsoft.com/office/drawing/2014/main" id="{978A334D-EFBE-4CC7-A6F3-E295931E7563}"/>
                      </a:ext>
                    </a:extLst>
                  </p14:cNvPr>
                  <p14:cNvContentPartPr/>
                  <p14:nvPr/>
                </p14:nvContentPartPr>
                <p14:xfrm>
                  <a:off x="9927645" y="4859182"/>
                  <a:ext cx="547200" cy="56520"/>
                </p14:xfrm>
              </p:contentPart>
            </mc:Choice>
            <mc:Fallback xmlns="">
              <p:pic>
                <p:nvPicPr>
                  <p:cNvPr id="134" name="墨迹 133">
                    <a:extLst>
                      <a:ext uri="{FF2B5EF4-FFF2-40B4-BE49-F238E27FC236}">
                        <a16:creationId xmlns:a16="http://schemas.microsoft.com/office/drawing/2014/main" xmlns="" xmlns:p14="http://schemas.microsoft.com/office/powerpoint/2010/main" id="{978A334D-EFBE-4CC7-A6F3-E295931E7563}"/>
                      </a:ext>
                    </a:extLst>
                  </p:cNvPr>
                  <p:cNvPicPr/>
                  <p:nvPr/>
                </p:nvPicPr>
                <p:blipFill>
                  <a:blip r:embed="rId84"/>
                  <a:stretch>
                    <a:fillRect/>
                  </a:stretch>
                </p:blipFill>
                <p:spPr>
                  <a:xfrm>
                    <a:off x="9919005" y="4850542"/>
                    <a:ext cx="5648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36" name="墨迹 135">
                    <a:extLst>
                      <a:ext uri="{FF2B5EF4-FFF2-40B4-BE49-F238E27FC236}">
                        <a16:creationId xmlns:a16="http://schemas.microsoft.com/office/drawing/2014/main" id="{0170266B-52CB-4D44-9A4A-B28E976C027B}"/>
                      </a:ext>
                    </a:extLst>
                  </p14:cNvPr>
                  <p14:cNvContentPartPr/>
                  <p14:nvPr/>
                </p14:nvContentPartPr>
                <p14:xfrm>
                  <a:off x="9916485" y="5020822"/>
                  <a:ext cx="390240" cy="32760"/>
                </p14:xfrm>
              </p:contentPart>
            </mc:Choice>
            <mc:Fallback xmlns="">
              <p:pic>
                <p:nvPicPr>
                  <p:cNvPr id="136" name="墨迹 135">
                    <a:extLst>
                      <a:ext uri="{FF2B5EF4-FFF2-40B4-BE49-F238E27FC236}">
                        <a16:creationId xmlns:a16="http://schemas.microsoft.com/office/drawing/2014/main" xmlns="" xmlns:p14="http://schemas.microsoft.com/office/powerpoint/2010/main" id="{0170266B-52CB-4D44-9A4A-B28E976C027B}"/>
                      </a:ext>
                    </a:extLst>
                  </p:cNvPr>
                  <p:cNvPicPr/>
                  <p:nvPr/>
                </p:nvPicPr>
                <p:blipFill>
                  <a:blip r:embed="rId86"/>
                  <a:stretch>
                    <a:fillRect/>
                  </a:stretch>
                </p:blipFill>
                <p:spPr>
                  <a:xfrm>
                    <a:off x="9907845" y="5012182"/>
                    <a:ext cx="40788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37" name="墨迹 136">
                    <a:extLst>
                      <a:ext uri="{FF2B5EF4-FFF2-40B4-BE49-F238E27FC236}">
                        <a16:creationId xmlns:a16="http://schemas.microsoft.com/office/drawing/2014/main" id="{FC640F85-4406-4BA7-950E-B8B152E68EF5}"/>
                      </a:ext>
                    </a:extLst>
                  </p14:cNvPr>
                  <p14:cNvContentPartPr/>
                  <p14:nvPr/>
                </p14:nvContentPartPr>
                <p14:xfrm>
                  <a:off x="9688965" y="5062942"/>
                  <a:ext cx="412560" cy="320400"/>
                </p14:xfrm>
              </p:contentPart>
            </mc:Choice>
            <mc:Fallback xmlns="">
              <p:pic>
                <p:nvPicPr>
                  <p:cNvPr id="137" name="墨迹 136">
                    <a:extLst>
                      <a:ext uri="{FF2B5EF4-FFF2-40B4-BE49-F238E27FC236}">
                        <a16:creationId xmlns:a16="http://schemas.microsoft.com/office/drawing/2014/main" xmlns="" xmlns:p14="http://schemas.microsoft.com/office/powerpoint/2010/main" id="{FC640F85-4406-4BA7-950E-B8B152E68EF5}"/>
                      </a:ext>
                    </a:extLst>
                  </p:cNvPr>
                  <p:cNvPicPr/>
                  <p:nvPr/>
                </p:nvPicPr>
                <p:blipFill>
                  <a:blip r:embed="rId88"/>
                  <a:stretch>
                    <a:fillRect/>
                  </a:stretch>
                </p:blipFill>
                <p:spPr>
                  <a:xfrm>
                    <a:off x="9679965" y="5054302"/>
                    <a:ext cx="43020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38" name="墨迹 137">
                    <a:extLst>
                      <a:ext uri="{FF2B5EF4-FFF2-40B4-BE49-F238E27FC236}">
                        <a16:creationId xmlns:a16="http://schemas.microsoft.com/office/drawing/2014/main" id="{30E38003-FA37-4343-A3C9-817AE7651795}"/>
                      </a:ext>
                    </a:extLst>
                  </p14:cNvPr>
                  <p14:cNvContentPartPr/>
                  <p14:nvPr/>
                </p14:nvContentPartPr>
                <p14:xfrm>
                  <a:off x="9935205" y="5081302"/>
                  <a:ext cx="186840" cy="240480"/>
                </p14:xfrm>
              </p:contentPart>
            </mc:Choice>
            <mc:Fallback xmlns="">
              <p:pic>
                <p:nvPicPr>
                  <p:cNvPr id="138" name="墨迹 137">
                    <a:extLst>
                      <a:ext uri="{FF2B5EF4-FFF2-40B4-BE49-F238E27FC236}">
                        <a16:creationId xmlns:a16="http://schemas.microsoft.com/office/drawing/2014/main" xmlns="" xmlns:p14="http://schemas.microsoft.com/office/powerpoint/2010/main" id="{30E38003-FA37-4343-A3C9-817AE7651795}"/>
                      </a:ext>
                    </a:extLst>
                  </p:cNvPr>
                  <p:cNvPicPr/>
                  <p:nvPr/>
                </p:nvPicPr>
                <p:blipFill>
                  <a:blip r:embed="rId90"/>
                  <a:stretch>
                    <a:fillRect/>
                  </a:stretch>
                </p:blipFill>
                <p:spPr>
                  <a:xfrm>
                    <a:off x="9926205" y="5072662"/>
                    <a:ext cx="20448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39" name="墨迹 138">
                    <a:extLst>
                      <a:ext uri="{FF2B5EF4-FFF2-40B4-BE49-F238E27FC236}">
                        <a16:creationId xmlns:a16="http://schemas.microsoft.com/office/drawing/2014/main" id="{2E2F1305-A6F1-439B-BC42-3D5729A555B3}"/>
                      </a:ext>
                    </a:extLst>
                  </p14:cNvPr>
                  <p14:cNvContentPartPr/>
                  <p14:nvPr/>
                </p14:nvContentPartPr>
                <p14:xfrm>
                  <a:off x="10157325" y="5224582"/>
                  <a:ext cx="139320" cy="20160"/>
                </p14:xfrm>
              </p:contentPart>
            </mc:Choice>
            <mc:Fallback xmlns="">
              <p:pic>
                <p:nvPicPr>
                  <p:cNvPr id="139" name="墨迹 138">
                    <a:extLst>
                      <a:ext uri="{FF2B5EF4-FFF2-40B4-BE49-F238E27FC236}">
                        <a16:creationId xmlns:a16="http://schemas.microsoft.com/office/drawing/2014/main" xmlns="" xmlns:p14="http://schemas.microsoft.com/office/powerpoint/2010/main" id="{2E2F1305-A6F1-439B-BC42-3D5729A555B3}"/>
                      </a:ext>
                    </a:extLst>
                  </p:cNvPr>
                  <p:cNvPicPr/>
                  <p:nvPr/>
                </p:nvPicPr>
                <p:blipFill>
                  <a:blip r:embed="rId92"/>
                  <a:stretch>
                    <a:fillRect/>
                  </a:stretch>
                </p:blipFill>
                <p:spPr>
                  <a:xfrm>
                    <a:off x="10148685" y="5215942"/>
                    <a:ext cx="15696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40" name="墨迹 139">
                    <a:extLst>
                      <a:ext uri="{FF2B5EF4-FFF2-40B4-BE49-F238E27FC236}">
                        <a16:creationId xmlns:a16="http://schemas.microsoft.com/office/drawing/2014/main" id="{1F53FADF-0588-4071-B8A0-485DE4945055}"/>
                      </a:ext>
                    </a:extLst>
                  </p14:cNvPr>
                  <p14:cNvContentPartPr/>
                  <p14:nvPr/>
                </p14:nvContentPartPr>
                <p14:xfrm>
                  <a:off x="10213125" y="5159062"/>
                  <a:ext cx="54360" cy="180360"/>
                </p14:xfrm>
              </p:contentPart>
            </mc:Choice>
            <mc:Fallback xmlns="">
              <p:pic>
                <p:nvPicPr>
                  <p:cNvPr id="140" name="墨迹 139">
                    <a:extLst>
                      <a:ext uri="{FF2B5EF4-FFF2-40B4-BE49-F238E27FC236}">
                        <a16:creationId xmlns:a16="http://schemas.microsoft.com/office/drawing/2014/main" xmlns="" xmlns:p14="http://schemas.microsoft.com/office/powerpoint/2010/main" id="{1F53FADF-0588-4071-B8A0-485DE4945055}"/>
                      </a:ext>
                    </a:extLst>
                  </p:cNvPr>
                  <p:cNvPicPr/>
                  <p:nvPr/>
                </p:nvPicPr>
                <p:blipFill>
                  <a:blip r:embed="rId94"/>
                  <a:stretch>
                    <a:fillRect/>
                  </a:stretch>
                </p:blipFill>
                <p:spPr>
                  <a:xfrm>
                    <a:off x="10204125" y="5150062"/>
                    <a:ext cx="7200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41" name="墨迹 140">
                    <a:extLst>
                      <a:ext uri="{FF2B5EF4-FFF2-40B4-BE49-F238E27FC236}">
                        <a16:creationId xmlns:a16="http://schemas.microsoft.com/office/drawing/2014/main" id="{DD360F9C-B083-43AB-8488-5CFA98E9E066}"/>
                      </a:ext>
                    </a:extLst>
                  </p14:cNvPr>
                  <p14:cNvContentPartPr/>
                  <p14:nvPr/>
                </p14:nvContentPartPr>
                <p14:xfrm>
                  <a:off x="10338765" y="5192902"/>
                  <a:ext cx="155880" cy="146160"/>
                </p14:xfrm>
              </p:contentPart>
            </mc:Choice>
            <mc:Fallback xmlns="">
              <p:pic>
                <p:nvPicPr>
                  <p:cNvPr id="141" name="墨迹 140">
                    <a:extLst>
                      <a:ext uri="{FF2B5EF4-FFF2-40B4-BE49-F238E27FC236}">
                        <a16:creationId xmlns:a16="http://schemas.microsoft.com/office/drawing/2014/main" xmlns="" xmlns:p14="http://schemas.microsoft.com/office/powerpoint/2010/main" id="{DD360F9C-B083-43AB-8488-5CFA98E9E066}"/>
                      </a:ext>
                    </a:extLst>
                  </p:cNvPr>
                  <p:cNvPicPr/>
                  <p:nvPr/>
                </p:nvPicPr>
                <p:blipFill>
                  <a:blip r:embed="rId96"/>
                  <a:stretch>
                    <a:fillRect/>
                  </a:stretch>
                </p:blipFill>
                <p:spPr>
                  <a:xfrm>
                    <a:off x="10330125" y="5183902"/>
                    <a:ext cx="1735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42" name="墨迹 141">
                    <a:extLst>
                      <a:ext uri="{FF2B5EF4-FFF2-40B4-BE49-F238E27FC236}">
                        <a16:creationId xmlns:a16="http://schemas.microsoft.com/office/drawing/2014/main" id="{44F74F7A-85C3-4B37-ACA3-C26F33BFF627}"/>
                      </a:ext>
                    </a:extLst>
                  </p14:cNvPr>
                  <p14:cNvContentPartPr/>
                  <p14:nvPr/>
                </p14:nvContentPartPr>
                <p14:xfrm>
                  <a:off x="10284765" y="5031982"/>
                  <a:ext cx="201960" cy="249120"/>
                </p14:xfrm>
              </p:contentPart>
            </mc:Choice>
            <mc:Fallback xmlns="">
              <p:pic>
                <p:nvPicPr>
                  <p:cNvPr id="142" name="墨迹 141">
                    <a:extLst>
                      <a:ext uri="{FF2B5EF4-FFF2-40B4-BE49-F238E27FC236}">
                        <a16:creationId xmlns:a16="http://schemas.microsoft.com/office/drawing/2014/main" xmlns="" xmlns:p14="http://schemas.microsoft.com/office/powerpoint/2010/main" id="{44F74F7A-85C3-4B37-ACA3-C26F33BFF627}"/>
                      </a:ext>
                    </a:extLst>
                  </p:cNvPr>
                  <p:cNvPicPr/>
                  <p:nvPr/>
                </p:nvPicPr>
                <p:blipFill>
                  <a:blip r:embed="rId98"/>
                  <a:stretch>
                    <a:fillRect/>
                  </a:stretch>
                </p:blipFill>
                <p:spPr>
                  <a:xfrm>
                    <a:off x="10275765" y="5023342"/>
                    <a:ext cx="21960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44" name="墨迹 143">
                    <a:extLst>
                      <a:ext uri="{FF2B5EF4-FFF2-40B4-BE49-F238E27FC236}">
                        <a16:creationId xmlns:a16="http://schemas.microsoft.com/office/drawing/2014/main" id="{EBC32725-BD25-490E-B1FA-AD0DCC06CAE8}"/>
                      </a:ext>
                    </a:extLst>
                  </p14:cNvPr>
                  <p14:cNvContentPartPr/>
                  <p14:nvPr/>
                </p14:nvContentPartPr>
                <p14:xfrm>
                  <a:off x="8998265" y="4768462"/>
                  <a:ext cx="117000" cy="372600"/>
                </p14:xfrm>
              </p:contentPart>
            </mc:Choice>
            <mc:Fallback xmlns="">
              <p:pic>
                <p:nvPicPr>
                  <p:cNvPr id="144" name="墨迹 143">
                    <a:extLst>
                      <a:ext uri="{FF2B5EF4-FFF2-40B4-BE49-F238E27FC236}">
                        <a16:creationId xmlns:a16="http://schemas.microsoft.com/office/drawing/2014/main" xmlns="" xmlns:p14="http://schemas.microsoft.com/office/powerpoint/2010/main" id="{EBC32725-BD25-490E-B1FA-AD0DCC06CAE8}"/>
                      </a:ext>
                    </a:extLst>
                  </p:cNvPr>
                  <p:cNvPicPr/>
                  <p:nvPr/>
                </p:nvPicPr>
                <p:blipFill>
                  <a:blip r:embed="rId100"/>
                  <a:stretch>
                    <a:fillRect/>
                  </a:stretch>
                </p:blipFill>
                <p:spPr>
                  <a:xfrm>
                    <a:off x="8989265" y="4759462"/>
                    <a:ext cx="13464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45" name="墨迹 144">
                    <a:extLst>
                      <a:ext uri="{FF2B5EF4-FFF2-40B4-BE49-F238E27FC236}">
                        <a16:creationId xmlns:a16="http://schemas.microsoft.com/office/drawing/2014/main" id="{53C89748-C17E-4620-A849-7AAAC1188716}"/>
                      </a:ext>
                    </a:extLst>
                  </p14:cNvPr>
                  <p14:cNvContentPartPr/>
                  <p14:nvPr/>
                </p14:nvContentPartPr>
                <p14:xfrm>
                  <a:off x="9175385" y="5057542"/>
                  <a:ext cx="69840" cy="200880"/>
                </p14:xfrm>
              </p:contentPart>
            </mc:Choice>
            <mc:Fallback xmlns="">
              <p:pic>
                <p:nvPicPr>
                  <p:cNvPr id="145" name="墨迹 144">
                    <a:extLst>
                      <a:ext uri="{FF2B5EF4-FFF2-40B4-BE49-F238E27FC236}">
                        <a16:creationId xmlns:a16="http://schemas.microsoft.com/office/drawing/2014/main" xmlns="" xmlns:p14="http://schemas.microsoft.com/office/powerpoint/2010/main" id="{53C89748-C17E-4620-A849-7AAAC1188716}"/>
                      </a:ext>
                    </a:extLst>
                  </p:cNvPr>
                  <p:cNvPicPr/>
                  <p:nvPr/>
                </p:nvPicPr>
                <p:blipFill>
                  <a:blip r:embed="rId102"/>
                  <a:stretch>
                    <a:fillRect/>
                  </a:stretch>
                </p:blipFill>
                <p:spPr>
                  <a:xfrm>
                    <a:off x="9166385" y="5048542"/>
                    <a:ext cx="8748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46" name="墨迹 145">
                    <a:extLst>
                      <a:ext uri="{FF2B5EF4-FFF2-40B4-BE49-F238E27FC236}">
                        <a16:creationId xmlns:a16="http://schemas.microsoft.com/office/drawing/2014/main" id="{2D269F16-1DDB-4B8C-A735-A59416FD23E9}"/>
                      </a:ext>
                    </a:extLst>
                  </p14:cNvPr>
                  <p14:cNvContentPartPr/>
                  <p14:nvPr/>
                </p14:nvContentPartPr>
                <p14:xfrm>
                  <a:off x="9157385" y="5138902"/>
                  <a:ext cx="147240" cy="18000"/>
                </p14:xfrm>
              </p:contentPart>
            </mc:Choice>
            <mc:Fallback xmlns="">
              <p:pic>
                <p:nvPicPr>
                  <p:cNvPr id="146" name="墨迹 145">
                    <a:extLst>
                      <a:ext uri="{FF2B5EF4-FFF2-40B4-BE49-F238E27FC236}">
                        <a16:creationId xmlns:a16="http://schemas.microsoft.com/office/drawing/2014/main" xmlns="" xmlns:p14="http://schemas.microsoft.com/office/powerpoint/2010/main" id="{2D269F16-1DDB-4B8C-A735-A59416FD23E9}"/>
                      </a:ext>
                    </a:extLst>
                  </p:cNvPr>
                  <p:cNvPicPr/>
                  <p:nvPr/>
                </p:nvPicPr>
                <p:blipFill>
                  <a:blip r:embed="rId104"/>
                  <a:stretch>
                    <a:fillRect/>
                  </a:stretch>
                </p:blipFill>
                <p:spPr>
                  <a:xfrm>
                    <a:off x="9148385" y="5130262"/>
                    <a:ext cx="164880" cy="35640"/>
                  </a:xfrm>
                  <a:prstGeom prst="rect">
                    <a:avLst/>
                  </a:prstGeom>
                </p:spPr>
              </p:pic>
            </mc:Fallback>
          </mc:AlternateContent>
        </p:grpSp>
      </p:grpSp>
    </p:spTree>
    <p:extLst>
      <p:ext uri="{BB962C8B-B14F-4D97-AF65-F5344CB8AC3E}">
        <p14:creationId xmlns:p14="http://schemas.microsoft.com/office/powerpoint/2010/main" val="2051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1A6B15-4904-42AE-9332-28B1642E24C1}"/>
              </a:ext>
            </a:extLst>
          </p:cNvPr>
          <p:cNvSpPr>
            <a:spLocks noGrp="1"/>
          </p:cNvSpPr>
          <p:nvPr>
            <p:ph type="title"/>
          </p:nvPr>
        </p:nvSpPr>
        <p:spPr/>
        <p:txBody>
          <a:bodyPr/>
          <a:lstStyle/>
          <a:p>
            <a:r>
              <a:rPr lang="en" altLang="zh-CN" dirty="0">
                <a:ea typeface="宋体"/>
              </a:rPr>
              <a:t>Adam for Rosenbrock function</a:t>
            </a:r>
            <a:endParaRPr lang="zh-CN" dirty="0">
              <a:ea typeface="宋体"/>
            </a:endParaRPr>
          </a:p>
        </p:txBody>
      </p:sp>
      <p:sp>
        <p:nvSpPr>
          <p:cNvPr id="3" name="内容占位符 2">
            <a:extLst>
              <a:ext uri="{FF2B5EF4-FFF2-40B4-BE49-F238E27FC236}">
                <a16:creationId xmlns:a16="http://schemas.microsoft.com/office/drawing/2014/main" id="{3E097929-EF5A-4E61-B102-385F5DB3F234}"/>
              </a:ext>
            </a:extLst>
          </p:cNvPr>
          <p:cNvSpPr>
            <a:spLocks noGrp="1"/>
          </p:cNvSpPr>
          <p:nvPr>
            <p:ph idx="1"/>
          </p:nvPr>
        </p:nvSpPr>
        <p:spPr/>
        <p:txBody>
          <a:bodyPr vert="horz" lIns="91440" tIns="45720" rIns="91440" bIns="45720" rtlCol="0" anchor="t">
            <a:normAutofit/>
          </a:bodyPr>
          <a:lstStyle/>
          <a:p>
            <a:r>
              <a:rPr lang="en-US" altLang="zh-CN" dirty="0">
                <a:ea typeface="宋体"/>
                <a:cs typeface="Calibri"/>
              </a:rPr>
              <a:t>1000 iteration</a:t>
            </a:r>
            <a:endParaRPr lang="zh-CN" altLang="en-US" dirty="0"/>
          </a:p>
        </p:txBody>
      </p:sp>
      <p:pic>
        <p:nvPicPr>
          <p:cNvPr id="6" name="图片 6" descr="图片包含 游戏机&#10;&#10;已自动生成说明">
            <a:extLst>
              <a:ext uri="{FF2B5EF4-FFF2-40B4-BE49-F238E27FC236}">
                <a16:creationId xmlns:a16="http://schemas.microsoft.com/office/drawing/2014/main" id="{CF8C6ABB-7B2C-4A93-92C0-9B02A51E1FDC}"/>
              </a:ext>
            </a:extLst>
          </p:cNvPr>
          <p:cNvPicPr>
            <a:picLocks noChangeAspect="1"/>
          </p:cNvPicPr>
          <p:nvPr/>
        </p:nvPicPr>
        <p:blipFill>
          <a:blip r:embed="rId2"/>
          <a:stretch>
            <a:fillRect/>
          </a:stretch>
        </p:blipFill>
        <p:spPr>
          <a:xfrm>
            <a:off x="1771365" y="2800242"/>
            <a:ext cx="8549832" cy="3181014"/>
          </a:xfrm>
          <a:prstGeom prst="rect">
            <a:avLst/>
          </a:prstGeom>
        </p:spPr>
      </p:pic>
      <p:sp>
        <p:nvSpPr>
          <p:cNvPr id="7" name="文本框 6">
            <a:extLst>
              <a:ext uri="{FF2B5EF4-FFF2-40B4-BE49-F238E27FC236}">
                <a16:creationId xmlns:a16="http://schemas.microsoft.com/office/drawing/2014/main" id="{963B7D5E-0E0D-4872-BDC2-D2472A05ECD9}"/>
              </a:ext>
            </a:extLst>
          </p:cNvPr>
          <p:cNvSpPr txBox="1"/>
          <p:nvPr/>
        </p:nvSpPr>
        <p:spPr>
          <a:xfrm>
            <a:off x="2909542" y="249346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a:ea typeface="宋体"/>
              </a:rPr>
              <a:t>Adam method</a:t>
            </a:r>
            <a:endParaRPr lang="zh-CN"/>
          </a:p>
        </p:txBody>
      </p:sp>
      <p:sp>
        <p:nvSpPr>
          <p:cNvPr id="8" name="文本框 7">
            <a:extLst>
              <a:ext uri="{FF2B5EF4-FFF2-40B4-BE49-F238E27FC236}">
                <a16:creationId xmlns:a16="http://schemas.microsoft.com/office/drawing/2014/main" id="{A3E5161C-12A4-42A5-8F7C-47B4280F221D}"/>
              </a:ext>
            </a:extLst>
          </p:cNvPr>
          <p:cNvSpPr txBox="1"/>
          <p:nvPr/>
        </p:nvSpPr>
        <p:spPr>
          <a:xfrm>
            <a:off x="7577997" y="249346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a:ea typeface="宋体"/>
              </a:rPr>
              <a:t>Steepest decent </a:t>
            </a:r>
            <a:endParaRPr lang="zh-CN"/>
          </a:p>
        </p:txBody>
      </p:sp>
      <mc:AlternateContent xmlns:mc="http://schemas.openxmlformats.org/markup-compatibility/2006" xmlns:p14="http://schemas.microsoft.com/office/powerpoint/2010/main">
        <mc:Choice Requires="p14">
          <p:contentPart p14:bwMode="auto" r:id="rId3">
            <p14:nvContentPartPr>
              <p14:cNvPr id="4" name="墨迹 3">
                <a:extLst>
                  <a:ext uri="{FF2B5EF4-FFF2-40B4-BE49-F238E27FC236}">
                    <a16:creationId xmlns:a16="http://schemas.microsoft.com/office/drawing/2014/main" id="{691C03EE-5D6D-43AE-9EAC-01167721AD14}"/>
                  </a:ext>
                </a:extLst>
              </p14:cNvPr>
              <p14:cNvContentPartPr/>
              <p14:nvPr/>
            </p14:nvContentPartPr>
            <p14:xfrm>
              <a:off x="3344563" y="5228705"/>
              <a:ext cx="360" cy="360"/>
            </p14:xfrm>
          </p:contentPart>
        </mc:Choice>
        <mc:Fallback xmlns="">
          <p:pic>
            <p:nvPicPr>
              <p:cNvPr id="4" name="墨迹 3">
                <a:extLst>
                  <a:ext uri="{FF2B5EF4-FFF2-40B4-BE49-F238E27FC236}">
                    <a16:creationId xmlns:a16="http://schemas.microsoft.com/office/drawing/2014/main" xmlns="" xmlns:p14="http://schemas.microsoft.com/office/powerpoint/2010/main" id="{691C03EE-5D6D-43AE-9EAC-01167721AD14}"/>
                  </a:ext>
                </a:extLst>
              </p:cNvPr>
              <p:cNvPicPr/>
              <p:nvPr/>
            </p:nvPicPr>
            <p:blipFill>
              <a:blip r:embed="rId4"/>
              <a:stretch>
                <a:fillRect/>
              </a:stretch>
            </p:blipFill>
            <p:spPr>
              <a:xfrm>
                <a:off x="3326923" y="521070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墨迹 4">
                <a:extLst>
                  <a:ext uri="{FF2B5EF4-FFF2-40B4-BE49-F238E27FC236}">
                    <a16:creationId xmlns:a16="http://schemas.microsoft.com/office/drawing/2014/main" id="{62C2988B-3516-49F4-9A10-087B74956ED9}"/>
                  </a:ext>
                </a:extLst>
              </p14:cNvPr>
              <p14:cNvContentPartPr/>
              <p14:nvPr/>
            </p14:nvContentPartPr>
            <p14:xfrm>
              <a:off x="3287683" y="3150425"/>
              <a:ext cx="1074600" cy="2076120"/>
            </p14:xfrm>
          </p:contentPart>
        </mc:Choice>
        <mc:Fallback xmlns="">
          <p:pic>
            <p:nvPicPr>
              <p:cNvPr id="5" name="墨迹 4">
                <a:extLst>
                  <a:ext uri="{FF2B5EF4-FFF2-40B4-BE49-F238E27FC236}">
                    <a16:creationId xmlns:a16="http://schemas.microsoft.com/office/drawing/2014/main" xmlns="" xmlns:p14="http://schemas.microsoft.com/office/powerpoint/2010/main" id="{62C2988B-3516-49F4-9A10-087B74956ED9}"/>
                  </a:ext>
                </a:extLst>
              </p:cNvPr>
              <p:cNvPicPr/>
              <p:nvPr/>
            </p:nvPicPr>
            <p:blipFill>
              <a:blip r:embed="rId6"/>
              <a:stretch>
                <a:fillRect/>
              </a:stretch>
            </p:blipFill>
            <p:spPr>
              <a:xfrm>
                <a:off x="3269683" y="3132785"/>
                <a:ext cx="1110240" cy="2111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墨迹 9">
                <a:extLst>
                  <a:ext uri="{FF2B5EF4-FFF2-40B4-BE49-F238E27FC236}">
                    <a16:creationId xmlns:a16="http://schemas.microsoft.com/office/drawing/2014/main" id="{8E28709A-0033-4949-94C8-B559E5A20270}"/>
                  </a:ext>
                </a:extLst>
              </p14:cNvPr>
              <p14:cNvContentPartPr/>
              <p14:nvPr/>
            </p14:nvContentPartPr>
            <p14:xfrm>
              <a:off x="7774723" y="3864305"/>
              <a:ext cx="804960" cy="1377720"/>
            </p14:xfrm>
          </p:contentPart>
        </mc:Choice>
        <mc:Fallback xmlns="">
          <p:pic>
            <p:nvPicPr>
              <p:cNvPr id="10" name="墨迹 9">
                <a:extLst>
                  <a:ext uri="{FF2B5EF4-FFF2-40B4-BE49-F238E27FC236}">
                    <a16:creationId xmlns:a16="http://schemas.microsoft.com/office/drawing/2014/main" xmlns="" xmlns:p14="http://schemas.microsoft.com/office/powerpoint/2010/main" id="{8E28709A-0033-4949-94C8-B559E5A20270}"/>
                  </a:ext>
                </a:extLst>
              </p:cNvPr>
              <p:cNvPicPr/>
              <p:nvPr/>
            </p:nvPicPr>
            <p:blipFill>
              <a:blip r:embed="rId8"/>
              <a:stretch>
                <a:fillRect/>
              </a:stretch>
            </p:blipFill>
            <p:spPr>
              <a:xfrm>
                <a:off x="7756723" y="3846665"/>
                <a:ext cx="840600" cy="1413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墨迹 10">
                <a:extLst>
                  <a:ext uri="{FF2B5EF4-FFF2-40B4-BE49-F238E27FC236}">
                    <a16:creationId xmlns:a16="http://schemas.microsoft.com/office/drawing/2014/main" id="{30AF63DE-76FA-4440-B9D6-9DF807AC58D6}"/>
                  </a:ext>
                </a:extLst>
              </p14:cNvPr>
              <p14:cNvContentPartPr/>
              <p14:nvPr/>
            </p14:nvContentPartPr>
            <p14:xfrm>
              <a:off x="8793523" y="4680785"/>
              <a:ext cx="101160" cy="91440"/>
            </p14:xfrm>
          </p:contentPart>
        </mc:Choice>
        <mc:Fallback xmlns="">
          <p:pic>
            <p:nvPicPr>
              <p:cNvPr id="11" name="墨迹 10">
                <a:extLst>
                  <a:ext uri="{FF2B5EF4-FFF2-40B4-BE49-F238E27FC236}">
                    <a16:creationId xmlns:a16="http://schemas.microsoft.com/office/drawing/2014/main" xmlns="" xmlns:p14="http://schemas.microsoft.com/office/powerpoint/2010/main" id="{30AF63DE-76FA-4440-B9D6-9DF807AC58D6}"/>
                  </a:ext>
                </a:extLst>
              </p:cNvPr>
              <p:cNvPicPr/>
              <p:nvPr/>
            </p:nvPicPr>
            <p:blipFill>
              <a:blip r:embed="rId10"/>
              <a:stretch>
                <a:fillRect/>
              </a:stretch>
            </p:blipFill>
            <p:spPr>
              <a:xfrm>
                <a:off x="8775883" y="4662785"/>
                <a:ext cx="136800" cy="127080"/>
              </a:xfrm>
              <a:prstGeom prst="rect">
                <a:avLst/>
              </a:prstGeom>
            </p:spPr>
          </p:pic>
        </mc:Fallback>
      </mc:AlternateContent>
      <p:grpSp>
        <p:nvGrpSpPr>
          <p:cNvPr id="25" name="组合 24">
            <a:extLst>
              <a:ext uri="{FF2B5EF4-FFF2-40B4-BE49-F238E27FC236}">
                <a16:creationId xmlns:a16="http://schemas.microsoft.com/office/drawing/2014/main" id="{F56FCA87-409D-4B8E-AAA6-2B11C597324B}"/>
              </a:ext>
            </a:extLst>
          </p:cNvPr>
          <p:cNvGrpSpPr/>
          <p:nvPr/>
        </p:nvGrpSpPr>
        <p:grpSpPr>
          <a:xfrm>
            <a:off x="8872363" y="4076705"/>
            <a:ext cx="1187640" cy="525960"/>
            <a:chOff x="8893145" y="3577942"/>
            <a:chExt cx="1187640" cy="525960"/>
          </a:xfrm>
        </p:grpSpPr>
        <mc:AlternateContent xmlns:mc="http://schemas.openxmlformats.org/markup-compatibility/2006" xmlns:p14="http://schemas.microsoft.com/office/powerpoint/2010/main">
          <mc:Choice Requires="p14">
            <p:contentPart p14:bwMode="auto" r:id="rId11">
              <p14:nvContentPartPr>
                <p14:cNvPr id="12" name="墨迹 11">
                  <a:extLst>
                    <a:ext uri="{FF2B5EF4-FFF2-40B4-BE49-F238E27FC236}">
                      <a16:creationId xmlns:a16="http://schemas.microsoft.com/office/drawing/2014/main" id="{8BDAD21C-5D51-4425-9129-F90BD3EB8DFF}"/>
                    </a:ext>
                  </a:extLst>
                </p14:cNvPr>
                <p14:cNvContentPartPr/>
                <p14:nvPr/>
              </p14:nvContentPartPr>
              <p14:xfrm>
                <a:off x="8902865" y="3861262"/>
                <a:ext cx="151200" cy="226080"/>
              </p14:xfrm>
            </p:contentPart>
          </mc:Choice>
          <mc:Fallback xmlns="">
            <p:pic>
              <p:nvPicPr>
                <p:cNvPr id="12" name="墨迹 11">
                  <a:extLst>
                    <a:ext uri="{FF2B5EF4-FFF2-40B4-BE49-F238E27FC236}">
                      <a16:creationId xmlns:a16="http://schemas.microsoft.com/office/drawing/2014/main" xmlns="" xmlns:p14="http://schemas.microsoft.com/office/powerpoint/2010/main" id="{8BDAD21C-5D51-4425-9129-F90BD3EB8DFF}"/>
                    </a:ext>
                  </a:extLst>
                </p:cNvPr>
                <p:cNvPicPr/>
                <p:nvPr/>
              </p:nvPicPr>
              <p:blipFill>
                <a:blip r:embed="rId12"/>
                <a:stretch>
                  <a:fillRect/>
                </a:stretch>
              </p:blipFill>
              <p:spPr>
                <a:xfrm>
                  <a:off x="8884865" y="3843622"/>
                  <a:ext cx="18684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墨迹 12">
                  <a:extLst>
                    <a:ext uri="{FF2B5EF4-FFF2-40B4-BE49-F238E27FC236}">
                      <a16:creationId xmlns:a16="http://schemas.microsoft.com/office/drawing/2014/main" id="{AD01A59E-7E84-45FA-A620-6236F8CE4125}"/>
                    </a:ext>
                  </a:extLst>
                </p14:cNvPr>
                <p14:cNvContentPartPr/>
                <p14:nvPr/>
              </p14:nvContentPartPr>
              <p14:xfrm>
                <a:off x="8893145" y="3958102"/>
                <a:ext cx="121680" cy="145800"/>
              </p14:xfrm>
            </p:contentPart>
          </mc:Choice>
          <mc:Fallback xmlns="">
            <p:pic>
              <p:nvPicPr>
                <p:cNvPr id="13" name="墨迹 12">
                  <a:extLst>
                    <a:ext uri="{FF2B5EF4-FFF2-40B4-BE49-F238E27FC236}">
                      <a16:creationId xmlns:a16="http://schemas.microsoft.com/office/drawing/2014/main" xmlns="" xmlns:p14="http://schemas.microsoft.com/office/powerpoint/2010/main" id="{AD01A59E-7E84-45FA-A620-6236F8CE4125}"/>
                    </a:ext>
                  </a:extLst>
                </p:cNvPr>
                <p:cNvPicPr/>
                <p:nvPr/>
              </p:nvPicPr>
              <p:blipFill>
                <a:blip r:embed="rId14"/>
                <a:stretch>
                  <a:fillRect/>
                </a:stretch>
              </p:blipFill>
              <p:spPr>
                <a:xfrm>
                  <a:off x="8875505" y="3940462"/>
                  <a:ext cx="15732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墨迹 22">
                  <a:extLst>
                    <a:ext uri="{FF2B5EF4-FFF2-40B4-BE49-F238E27FC236}">
                      <a16:creationId xmlns:a16="http://schemas.microsoft.com/office/drawing/2014/main" id="{627ED416-A4A3-4521-AB24-C556ADE5A963}"/>
                    </a:ext>
                  </a:extLst>
                </p14:cNvPr>
                <p14:cNvContentPartPr/>
                <p14:nvPr/>
              </p14:nvContentPartPr>
              <p14:xfrm>
                <a:off x="9043985" y="3629062"/>
                <a:ext cx="127440" cy="171720"/>
              </p14:xfrm>
            </p:contentPart>
          </mc:Choice>
          <mc:Fallback xmlns="">
            <p:pic>
              <p:nvPicPr>
                <p:cNvPr id="23" name="墨迹 22">
                  <a:extLst>
                    <a:ext uri="{FF2B5EF4-FFF2-40B4-BE49-F238E27FC236}">
                      <a16:creationId xmlns:a16="http://schemas.microsoft.com/office/drawing/2014/main" xmlns="" xmlns:p14="http://schemas.microsoft.com/office/powerpoint/2010/main" id="{627ED416-A4A3-4521-AB24-C556ADE5A963}"/>
                    </a:ext>
                  </a:extLst>
                </p:cNvPr>
                <p:cNvPicPr/>
                <p:nvPr/>
              </p:nvPicPr>
              <p:blipFill>
                <a:blip r:embed="rId16"/>
                <a:stretch>
                  <a:fillRect/>
                </a:stretch>
              </p:blipFill>
              <p:spPr>
                <a:xfrm>
                  <a:off x="9025985" y="3611422"/>
                  <a:ext cx="16308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墨迹 23">
                  <a:extLst>
                    <a:ext uri="{FF2B5EF4-FFF2-40B4-BE49-F238E27FC236}">
                      <a16:creationId xmlns:a16="http://schemas.microsoft.com/office/drawing/2014/main" id="{AC36C773-066B-42EF-82B3-CB92FC6EF3A2}"/>
                    </a:ext>
                  </a:extLst>
                </p14:cNvPr>
                <p14:cNvContentPartPr/>
                <p14:nvPr/>
              </p14:nvContentPartPr>
              <p14:xfrm>
                <a:off x="9216785" y="3577942"/>
                <a:ext cx="864000" cy="275040"/>
              </p14:xfrm>
            </p:contentPart>
          </mc:Choice>
          <mc:Fallback xmlns="">
            <p:pic>
              <p:nvPicPr>
                <p:cNvPr id="24" name="墨迹 23">
                  <a:extLst>
                    <a:ext uri="{FF2B5EF4-FFF2-40B4-BE49-F238E27FC236}">
                      <a16:creationId xmlns:a16="http://schemas.microsoft.com/office/drawing/2014/main" xmlns="" xmlns:p14="http://schemas.microsoft.com/office/powerpoint/2010/main" id="{AC36C773-066B-42EF-82B3-CB92FC6EF3A2}"/>
                    </a:ext>
                  </a:extLst>
                </p:cNvPr>
                <p:cNvPicPr/>
                <p:nvPr/>
              </p:nvPicPr>
              <p:blipFill>
                <a:blip r:embed="rId18"/>
                <a:stretch>
                  <a:fillRect/>
                </a:stretch>
              </p:blipFill>
              <p:spPr>
                <a:xfrm>
                  <a:off x="9199145" y="3560302"/>
                  <a:ext cx="899640" cy="310680"/>
                </a:xfrm>
                <a:prstGeom prst="rect">
                  <a:avLst/>
                </a:prstGeom>
              </p:spPr>
            </p:pic>
          </mc:Fallback>
        </mc:AlternateContent>
      </p:grpSp>
    </p:spTree>
    <p:extLst>
      <p:ext uri="{BB962C8B-B14F-4D97-AF65-F5344CB8AC3E}">
        <p14:creationId xmlns:p14="http://schemas.microsoft.com/office/powerpoint/2010/main" val="408618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0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06948A-E33C-4EEC-8653-5832D09BD34E}"/>
              </a:ext>
            </a:extLst>
          </p:cNvPr>
          <p:cNvSpPr>
            <a:spLocks noGrp="1"/>
          </p:cNvSpPr>
          <p:nvPr>
            <p:ph type="title"/>
          </p:nvPr>
        </p:nvSpPr>
        <p:spPr>
          <a:xfrm>
            <a:off x="643467" y="321734"/>
            <a:ext cx="5136416" cy="1135737"/>
          </a:xfrm>
        </p:spPr>
        <p:txBody>
          <a:bodyPr>
            <a:normAutofit/>
          </a:bodyPr>
          <a:lstStyle/>
          <a:p>
            <a:r>
              <a:rPr lang="en-US" altLang="zh-CN" sz="3600" dirty="0"/>
              <a:t>Try different step lengths</a:t>
            </a:r>
            <a:endParaRPr lang="zh-CN" altLang="en-US" sz="3600" dirty="0"/>
          </a:p>
        </p:txBody>
      </p:sp>
      <p:sp>
        <p:nvSpPr>
          <p:cNvPr id="3" name="内容占位符 2">
            <a:extLst>
              <a:ext uri="{FF2B5EF4-FFF2-40B4-BE49-F238E27FC236}">
                <a16:creationId xmlns:a16="http://schemas.microsoft.com/office/drawing/2014/main" id="{52D304BB-F325-489C-B3FE-F3D9F9DBFF38}"/>
              </a:ext>
            </a:extLst>
          </p:cNvPr>
          <p:cNvSpPr>
            <a:spLocks noGrp="1"/>
          </p:cNvSpPr>
          <p:nvPr>
            <p:ph idx="1"/>
          </p:nvPr>
        </p:nvSpPr>
        <p:spPr>
          <a:xfrm>
            <a:off x="643468" y="1782981"/>
            <a:ext cx="5136416" cy="4393982"/>
          </a:xfrm>
        </p:spPr>
        <p:txBody>
          <a:bodyPr>
            <a:normAutofit/>
          </a:bodyPr>
          <a:lstStyle/>
          <a:p>
            <a:r>
              <a:rPr lang="en-US" altLang="zh-CN" sz="2000" dirty="0"/>
              <a:t>same start point</a:t>
            </a:r>
          </a:p>
          <a:p>
            <a:r>
              <a:rPr lang="en-US" altLang="zh-CN" sz="2000" dirty="0"/>
              <a:t>Same iteration number</a:t>
            </a:r>
          </a:p>
          <a:p>
            <a:r>
              <a:rPr lang="en-US" altLang="zh-CN" sz="2000" dirty="0"/>
              <a:t>Adam:</a:t>
            </a:r>
          </a:p>
          <a:p>
            <a:pPr lvl="1"/>
            <a:r>
              <a:rPr lang="en-US" altLang="zh-CN" sz="1600" dirty="0"/>
              <a:t>Alpha=0.25, 0.5, 1</a:t>
            </a:r>
          </a:p>
          <a:p>
            <a:r>
              <a:rPr lang="en-US" altLang="zh-CN" sz="2000" dirty="0"/>
              <a:t>SDG:</a:t>
            </a:r>
          </a:p>
          <a:p>
            <a:pPr lvl="1"/>
            <a:r>
              <a:rPr lang="en-US" altLang="zh-CN" sz="1600" dirty="0"/>
              <a:t>Alpha =1e-3. 2e-3, </a:t>
            </a:r>
            <a:r>
              <a:rPr lang="en-US" altLang="zh-CN" sz="1600" dirty="0">
                <a:solidFill>
                  <a:srgbClr val="FF0000"/>
                </a:solidFill>
              </a:rPr>
              <a:t>4e-3</a:t>
            </a:r>
          </a:p>
          <a:p>
            <a:endParaRPr lang="en-US" altLang="zh-CN" sz="2000" dirty="0">
              <a:solidFill>
                <a:srgbClr val="FF0000"/>
              </a:solidFill>
            </a:endParaRPr>
          </a:p>
          <a:p>
            <a:endParaRPr lang="en-US" altLang="zh-CN" sz="2000" dirty="0">
              <a:solidFill>
                <a:srgbClr val="FF0000"/>
              </a:solidFill>
            </a:endParaRPr>
          </a:p>
        </p:txBody>
      </p:sp>
      <p:pic>
        <p:nvPicPr>
          <p:cNvPr id="7" name="图片 4" descr="图片包含 游戏机&#10;&#10;已自动生成说明">
            <a:extLst>
              <a:ext uri="{FF2B5EF4-FFF2-40B4-BE49-F238E27FC236}">
                <a16:creationId xmlns:a16="http://schemas.microsoft.com/office/drawing/2014/main" id="{FC6489BB-705D-492A-BA33-B5E6054C96B0}"/>
              </a:ext>
            </a:extLst>
          </p:cNvPr>
          <p:cNvPicPr>
            <a:picLocks noChangeAspect="1"/>
          </p:cNvPicPr>
          <p:nvPr/>
        </p:nvPicPr>
        <p:blipFill rotWithShape="1">
          <a:blip r:embed="rId2"/>
          <a:srcRect t="6085" r="2" b="4968"/>
          <a:stretch/>
        </p:blipFill>
        <p:spPr>
          <a:xfrm>
            <a:off x="6245157" y="146609"/>
            <a:ext cx="5821177" cy="2188324"/>
          </a:xfrm>
          <a:prstGeom prst="rect">
            <a:avLst/>
          </a:prstGeom>
        </p:spPr>
      </p:pic>
      <p:pic>
        <p:nvPicPr>
          <p:cNvPr id="6" name="图片 4" descr="电脑萤幕画面&#10;&#10;已自动生成说明">
            <a:extLst>
              <a:ext uri="{FF2B5EF4-FFF2-40B4-BE49-F238E27FC236}">
                <a16:creationId xmlns:a16="http://schemas.microsoft.com/office/drawing/2014/main" id="{5D64F2AD-C202-4F99-AA0F-70916BCD49EE}"/>
              </a:ext>
            </a:extLst>
          </p:cNvPr>
          <p:cNvPicPr>
            <a:picLocks noChangeAspect="1"/>
          </p:cNvPicPr>
          <p:nvPr/>
        </p:nvPicPr>
        <p:blipFill rotWithShape="1">
          <a:blip r:embed="rId3"/>
          <a:srcRect l="627" r="1475" b="-1"/>
          <a:stretch/>
        </p:blipFill>
        <p:spPr>
          <a:xfrm>
            <a:off x="6412116" y="4570184"/>
            <a:ext cx="5779884" cy="2287816"/>
          </a:xfrm>
          <a:prstGeom prst="rect">
            <a:avLst/>
          </a:prstGeom>
        </p:spPr>
      </p:pic>
      <p:pic>
        <p:nvPicPr>
          <p:cNvPr id="4" name="图片 4" descr="电脑萤幕画面&#10;&#10;已自动生成说明">
            <a:extLst>
              <a:ext uri="{FF2B5EF4-FFF2-40B4-BE49-F238E27FC236}">
                <a16:creationId xmlns:a16="http://schemas.microsoft.com/office/drawing/2014/main" id="{E5C8DFA8-B6AF-4A31-BD52-787B933245AC}"/>
              </a:ext>
            </a:extLst>
          </p:cNvPr>
          <p:cNvPicPr>
            <a:picLocks noChangeAspect="1"/>
          </p:cNvPicPr>
          <p:nvPr/>
        </p:nvPicPr>
        <p:blipFill rotWithShape="1">
          <a:blip r:embed="rId4"/>
          <a:srcRect l="3126" r="3397" b="-1"/>
          <a:stretch/>
        </p:blipFill>
        <p:spPr>
          <a:xfrm>
            <a:off x="6412116" y="2288006"/>
            <a:ext cx="5779884" cy="228781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墨迹 10">
                <a:extLst>
                  <a:ext uri="{FF2B5EF4-FFF2-40B4-BE49-F238E27FC236}">
                    <a16:creationId xmlns:a16="http://schemas.microsoft.com/office/drawing/2014/main" id="{025DF79A-75C8-426D-B8C0-8F33B11E0AD4}"/>
                  </a:ext>
                </a:extLst>
              </p14:cNvPr>
              <p14:cNvContentPartPr/>
              <p14:nvPr/>
            </p14:nvContentPartPr>
            <p14:xfrm>
              <a:off x="8122251" y="3602535"/>
              <a:ext cx="104760" cy="97920"/>
            </p14:xfrm>
          </p:contentPart>
        </mc:Choice>
        <mc:Fallback xmlns="">
          <p:pic>
            <p:nvPicPr>
              <p:cNvPr id="11" name="墨迹 10">
                <a:extLst>
                  <a:ext uri="{FF2B5EF4-FFF2-40B4-BE49-F238E27FC236}">
                    <a16:creationId xmlns:a16="http://schemas.microsoft.com/office/drawing/2014/main" xmlns="" xmlns:p14="http://schemas.microsoft.com/office/powerpoint/2010/main" id="{025DF79A-75C8-426D-B8C0-8F33B11E0AD4}"/>
                  </a:ext>
                </a:extLst>
              </p:cNvPr>
              <p:cNvPicPr/>
              <p:nvPr/>
            </p:nvPicPr>
            <p:blipFill>
              <a:blip r:embed="rId6"/>
              <a:stretch>
                <a:fillRect/>
              </a:stretch>
            </p:blipFill>
            <p:spPr>
              <a:xfrm>
                <a:off x="8104251" y="3584535"/>
                <a:ext cx="1404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墨迹 12">
                <a:extLst>
                  <a:ext uri="{FF2B5EF4-FFF2-40B4-BE49-F238E27FC236}">
                    <a16:creationId xmlns:a16="http://schemas.microsoft.com/office/drawing/2014/main" id="{175603ED-A706-4BC4-BA8E-749465454AC2}"/>
                  </a:ext>
                </a:extLst>
              </p14:cNvPr>
              <p14:cNvContentPartPr/>
              <p14:nvPr/>
            </p14:nvContentPartPr>
            <p14:xfrm>
              <a:off x="11001531" y="1407975"/>
              <a:ext cx="120240" cy="95400"/>
            </p14:xfrm>
          </p:contentPart>
        </mc:Choice>
        <mc:Fallback xmlns="">
          <p:pic>
            <p:nvPicPr>
              <p:cNvPr id="13" name="墨迹 12">
                <a:extLst>
                  <a:ext uri="{FF2B5EF4-FFF2-40B4-BE49-F238E27FC236}">
                    <a16:creationId xmlns:a16="http://schemas.microsoft.com/office/drawing/2014/main" xmlns="" xmlns:p14="http://schemas.microsoft.com/office/powerpoint/2010/main" id="{175603ED-A706-4BC4-BA8E-749465454AC2}"/>
                  </a:ext>
                </a:extLst>
              </p:cNvPr>
              <p:cNvPicPr/>
              <p:nvPr/>
            </p:nvPicPr>
            <p:blipFill>
              <a:blip r:embed="rId8"/>
              <a:stretch>
                <a:fillRect/>
              </a:stretch>
            </p:blipFill>
            <p:spPr>
              <a:xfrm>
                <a:off x="10983531" y="1389975"/>
                <a:ext cx="15588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墨迹 16">
                <a:extLst>
                  <a:ext uri="{FF2B5EF4-FFF2-40B4-BE49-F238E27FC236}">
                    <a16:creationId xmlns:a16="http://schemas.microsoft.com/office/drawing/2014/main" id="{D02AB0A6-DAE4-42F2-ABD9-7A97B4465CE6}"/>
                  </a:ext>
                </a:extLst>
              </p14:cNvPr>
              <p14:cNvContentPartPr/>
              <p14:nvPr/>
            </p14:nvContentPartPr>
            <p14:xfrm>
              <a:off x="11347851" y="3597855"/>
              <a:ext cx="91440" cy="73440"/>
            </p14:xfrm>
          </p:contentPart>
        </mc:Choice>
        <mc:Fallback xmlns="">
          <p:pic>
            <p:nvPicPr>
              <p:cNvPr id="17" name="墨迹 16">
                <a:extLst>
                  <a:ext uri="{FF2B5EF4-FFF2-40B4-BE49-F238E27FC236}">
                    <a16:creationId xmlns:a16="http://schemas.microsoft.com/office/drawing/2014/main" xmlns="" xmlns:p14="http://schemas.microsoft.com/office/powerpoint/2010/main" id="{D02AB0A6-DAE4-42F2-ABD9-7A97B4465CE6}"/>
                  </a:ext>
                </a:extLst>
              </p:cNvPr>
              <p:cNvPicPr/>
              <p:nvPr/>
            </p:nvPicPr>
            <p:blipFill>
              <a:blip r:embed="rId10"/>
              <a:stretch>
                <a:fillRect/>
              </a:stretch>
            </p:blipFill>
            <p:spPr>
              <a:xfrm>
                <a:off x="11330211" y="3579855"/>
                <a:ext cx="12708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墨迹 18">
                <a:extLst>
                  <a:ext uri="{FF2B5EF4-FFF2-40B4-BE49-F238E27FC236}">
                    <a16:creationId xmlns:a16="http://schemas.microsoft.com/office/drawing/2014/main" id="{45EF95FB-0C7A-4692-87FC-8C2D77D4A508}"/>
                  </a:ext>
                </a:extLst>
              </p14:cNvPr>
              <p14:cNvContentPartPr/>
              <p14:nvPr/>
            </p14:nvContentPartPr>
            <p14:xfrm>
              <a:off x="11329851" y="5943615"/>
              <a:ext cx="90000" cy="113040"/>
            </p14:xfrm>
          </p:contentPart>
        </mc:Choice>
        <mc:Fallback xmlns="">
          <p:pic>
            <p:nvPicPr>
              <p:cNvPr id="19" name="墨迹 18">
                <a:extLst>
                  <a:ext uri="{FF2B5EF4-FFF2-40B4-BE49-F238E27FC236}">
                    <a16:creationId xmlns:a16="http://schemas.microsoft.com/office/drawing/2014/main" xmlns="" xmlns:p14="http://schemas.microsoft.com/office/powerpoint/2010/main" id="{45EF95FB-0C7A-4692-87FC-8C2D77D4A508}"/>
                  </a:ext>
                </a:extLst>
              </p:cNvPr>
              <p:cNvPicPr/>
              <p:nvPr/>
            </p:nvPicPr>
            <p:blipFill>
              <a:blip r:embed="rId12"/>
              <a:stretch>
                <a:fillRect/>
              </a:stretch>
            </p:blipFill>
            <p:spPr>
              <a:xfrm>
                <a:off x="11312211" y="5925615"/>
                <a:ext cx="125640" cy="148680"/>
              </a:xfrm>
              <a:prstGeom prst="rect">
                <a:avLst/>
              </a:prstGeom>
            </p:spPr>
          </p:pic>
        </mc:Fallback>
      </mc:AlternateContent>
      <p:grpSp>
        <p:nvGrpSpPr>
          <p:cNvPr id="28" name="组合 27">
            <a:extLst>
              <a:ext uri="{FF2B5EF4-FFF2-40B4-BE49-F238E27FC236}">
                <a16:creationId xmlns:a16="http://schemas.microsoft.com/office/drawing/2014/main" id="{3A93AF90-ED64-43F2-BD1B-62BE77C4D16B}"/>
              </a:ext>
            </a:extLst>
          </p:cNvPr>
          <p:cNvGrpSpPr/>
          <p:nvPr/>
        </p:nvGrpSpPr>
        <p:grpSpPr>
          <a:xfrm>
            <a:off x="7322384" y="371307"/>
            <a:ext cx="3524400" cy="1501920"/>
            <a:chOff x="7322384" y="371307"/>
            <a:chExt cx="3524400" cy="1501920"/>
          </a:xfrm>
        </p:grpSpPr>
        <p:grpSp>
          <p:nvGrpSpPr>
            <p:cNvPr id="22" name="组合 21">
              <a:extLst>
                <a:ext uri="{FF2B5EF4-FFF2-40B4-BE49-F238E27FC236}">
                  <a16:creationId xmlns:a16="http://schemas.microsoft.com/office/drawing/2014/main" id="{A07FF140-0550-490A-82AA-7FDA3F629A82}"/>
                </a:ext>
              </a:extLst>
            </p:cNvPr>
            <p:cNvGrpSpPr/>
            <p:nvPr/>
          </p:nvGrpSpPr>
          <p:grpSpPr>
            <a:xfrm>
              <a:off x="7322384" y="371307"/>
              <a:ext cx="793387" cy="1493640"/>
              <a:chOff x="7322384" y="371307"/>
              <a:chExt cx="793387" cy="1493640"/>
            </a:xfrm>
          </p:grpSpPr>
          <mc:AlternateContent xmlns:mc="http://schemas.openxmlformats.org/markup-compatibility/2006" xmlns:p14="http://schemas.microsoft.com/office/powerpoint/2010/main">
            <mc:Choice Requires="p14">
              <p:contentPart p14:bwMode="auto" r:id="rId13">
                <p14:nvContentPartPr>
                  <p14:cNvPr id="8" name="墨迹 7">
                    <a:extLst>
                      <a:ext uri="{FF2B5EF4-FFF2-40B4-BE49-F238E27FC236}">
                        <a16:creationId xmlns:a16="http://schemas.microsoft.com/office/drawing/2014/main" id="{FF434E59-73C9-4DDD-BAF0-9042667F6ED8}"/>
                      </a:ext>
                    </a:extLst>
                  </p14:cNvPr>
                  <p14:cNvContentPartPr/>
                  <p14:nvPr/>
                </p14:nvContentPartPr>
                <p14:xfrm>
                  <a:off x="8060691" y="1486455"/>
                  <a:ext cx="55080" cy="48600"/>
                </p14:xfrm>
              </p:contentPart>
            </mc:Choice>
            <mc:Fallback xmlns="">
              <p:pic>
                <p:nvPicPr>
                  <p:cNvPr id="8" name="墨迹 7">
                    <a:extLst>
                      <a:ext uri="{FF2B5EF4-FFF2-40B4-BE49-F238E27FC236}">
                        <a16:creationId xmlns:a16="http://schemas.microsoft.com/office/drawing/2014/main" xmlns="" xmlns:p14="http://schemas.microsoft.com/office/powerpoint/2010/main" id="{FF434E59-73C9-4DDD-BAF0-9042667F6ED8}"/>
                      </a:ext>
                    </a:extLst>
                  </p:cNvPr>
                  <p:cNvPicPr/>
                  <p:nvPr/>
                </p:nvPicPr>
                <p:blipFill>
                  <a:blip r:embed="rId14"/>
                  <a:stretch>
                    <a:fillRect/>
                  </a:stretch>
                </p:blipFill>
                <p:spPr>
                  <a:xfrm>
                    <a:off x="8042691" y="1468455"/>
                    <a:ext cx="907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墨迹 8">
                    <a:extLst>
                      <a:ext uri="{FF2B5EF4-FFF2-40B4-BE49-F238E27FC236}">
                        <a16:creationId xmlns:a16="http://schemas.microsoft.com/office/drawing/2014/main" id="{E652C183-8352-4DFE-9A10-223123C3B505}"/>
                      </a:ext>
                    </a:extLst>
                  </p14:cNvPr>
                  <p14:cNvContentPartPr/>
                  <p14:nvPr/>
                </p14:nvContentPartPr>
                <p14:xfrm>
                  <a:off x="8066811" y="1486815"/>
                  <a:ext cx="36720" cy="16200"/>
                </p14:xfrm>
              </p:contentPart>
            </mc:Choice>
            <mc:Fallback xmlns="">
              <p:pic>
                <p:nvPicPr>
                  <p:cNvPr id="9" name="墨迹 8">
                    <a:extLst>
                      <a:ext uri="{FF2B5EF4-FFF2-40B4-BE49-F238E27FC236}">
                        <a16:creationId xmlns:a16="http://schemas.microsoft.com/office/drawing/2014/main" xmlns="" xmlns:p14="http://schemas.microsoft.com/office/powerpoint/2010/main" id="{E652C183-8352-4DFE-9A10-223123C3B505}"/>
                      </a:ext>
                    </a:extLst>
                  </p:cNvPr>
                  <p:cNvPicPr/>
                  <p:nvPr/>
                </p:nvPicPr>
                <p:blipFill>
                  <a:blip r:embed="rId16"/>
                  <a:stretch>
                    <a:fillRect/>
                  </a:stretch>
                </p:blipFill>
                <p:spPr>
                  <a:xfrm>
                    <a:off x="8049171" y="1469175"/>
                    <a:ext cx="723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墨迹 20">
                    <a:extLst>
                      <a:ext uri="{FF2B5EF4-FFF2-40B4-BE49-F238E27FC236}">
                        <a16:creationId xmlns:a16="http://schemas.microsoft.com/office/drawing/2014/main" id="{15F0B94D-3133-4AD7-BCB3-B73A5581E090}"/>
                      </a:ext>
                    </a:extLst>
                  </p14:cNvPr>
                  <p14:cNvContentPartPr/>
                  <p14:nvPr/>
                </p14:nvContentPartPr>
                <p14:xfrm>
                  <a:off x="7322384" y="371307"/>
                  <a:ext cx="738360" cy="1493640"/>
                </p14:xfrm>
              </p:contentPart>
            </mc:Choice>
            <mc:Fallback xmlns="">
              <p:pic>
                <p:nvPicPr>
                  <p:cNvPr id="21" name="墨迹 20">
                    <a:extLst>
                      <a:ext uri="{FF2B5EF4-FFF2-40B4-BE49-F238E27FC236}">
                        <a16:creationId xmlns:a16="http://schemas.microsoft.com/office/drawing/2014/main" xmlns="" xmlns:p14="http://schemas.microsoft.com/office/powerpoint/2010/main" id="{15F0B94D-3133-4AD7-BCB3-B73A5581E090}"/>
                      </a:ext>
                    </a:extLst>
                  </p:cNvPr>
                  <p:cNvPicPr/>
                  <p:nvPr/>
                </p:nvPicPr>
                <p:blipFill>
                  <a:blip r:embed="rId18"/>
                  <a:stretch>
                    <a:fillRect/>
                  </a:stretch>
                </p:blipFill>
                <p:spPr>
                  <a:xfrm>
                    <a:off x="7304744" y="353667"/>
                    <a:ext cx="774000" cy="152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3" name="墨迹 22">
                  <a:extLst>
                    <a:ext uri="{FF2B5EF4-FFF2-40B4-BE49-F238E27FC236}">
                      <a16:creationId xmlns:a16="http://schemas.microsoft.com/office/drawing/2014/main" id="{3D147BBA-86E8-458F-9DE4-E6C792B91B66}"/>
                    </a:ext>
                  </a:extLst>
                </p14:cNvPr>
                <p14:cNvContentPartPr/>
                <p14:nvPr/>
              </p14:nvContentPartPr>
              <p14:xfrm>
                <a:off x="10339904" y="823107"/>
                <a:ext cx="506880" cy="1050120"/>
              </p14:xfrm>
            </p:contentPart>
          </mc:Choice>
          <mc:Fallback xmlns="">
            <p:pic>
              <p:nvPicPr>
                <p:cNvPr id="23" name="墨迹 22">
                  <a:extLst>
                    <a:ext uri="{FF2B5EF4-FFF2-40B4-BE49-F238E27FC236}">
                      <a16:creationId xmlns:a16="http://schemas.microsoft.com/office/drawing/2014/main" xmlns="" xmlns:p14="http://schemas.microsoft.com/office/powerpoint/2010/main" id="{3D147BBA-86E8-458F-9DE4-E6C792B91B66}"/>
                    </a:ext>
                  </a:extLst>
                </p:cNvPr>
                <p:cNvPicPr/>
                <p:nvPr/>
              </p:nvPicPr>
              <p:blipFill>
                <a:blip r:embed="rId20"/>
                <a:stretch>
                  <a:fillRect/>
                </a:stretch>
              </p:blipFill>
              <p:spPr>
                <a:xfrm>
                  <a:off x="10322264" y="805107"/>
                  <a:ext cx="542520" cy="1085760"/>
                </a:xfrm>
                <a:prstGeom prst="rect">
                  <a:avLst/>
                </a:prstGeom>
              </p:spPr>
            </p:pic>
          </mc:Fallback>
        </mc:AlternateContent>
      </p:grpSp>
      <p:grpSp>
        <p:nvGrpSpPr>
          <p:cNvPr id="30" name="组合 29">
            <a:extLst>
              <a:ext uri="{FF2B5EF4-FFF2-40B4-BE49-F238E27FC236}">
                <a16:creationId xmlns:a16="http://schemas.microsoft.com/office/drawing/2014/main" id="{5B63B94A-94A0-4A78-B76A-3988F429E10D}"/>
              </a:ext>
            </a:extLst>
          </p:cNvPr>
          <p:cNvGrpSpPr/>
          <p:nvPr/>
        </p:nvGrpSpPr>
        <p:grpSpPr>
          <a:xfrm>
            <a:off x="7160744" y="4702467"/>
            <a:ext cx="4038840" cy="1630080"/>
            <a:chOff x="7160744" y="4702467"/>
            <a:chExt cx="4038840" cy="1630080"/>
          </a:xfrm>
        </p:grpSpPr>
        <mc:AlternateContent xmlns:mc="http://schemas.openxmlformats.org/markup-compatibility/2006" xmlns:p14="http://schemas.microsoft.com/office/powerpoint/2010/main">
          <mc:Choice Requires="p14">
            <p:contentPart p14:bwMode="auto" r:id="rId21">
              <p14:nvContentPartPr>
                <p14:cNvPr id="25" name="墨迹 24">
                  <a:extLst>
                    <a:ext uri="{FF2B5EF4-FFF2-40B4-BE49-F238E27FC236}">
                      <a16:creationId xmlns:a16="http://schemas.microsoft.com/office/drawing/2014/main" id="{E0401708-568B-4D84-BB8A-E36CF93AF4FF}"/>
                    </a:ext>
                  </a:extLst>
                </p14:cNvPr>
                <p14:cNvContentPartPr/>
                <p14:nvPr/>
              </p14:nvContentPartPr>
              <p14:xfrm>
                <a:off x="7160744" y="4702467"/>
                <a:ext cx="975240" cy="1423440"/>
              </p14:xfrm>
            </p:contentPart>
          </mc:Choice>
          <mc:Fallback xmlns="">
            <p:pic>
              <p:nvPicPr>
                <p:cNvPr id="25" name="墨迹 24">
                  <a:extLst>
                    <a:ext uri="{FF2B5EF4-FFF2-40B4-BE49-F238E27FC236}">
                      <a16:creationId xmlns:a16="http://schemas.microsoft.com/office/drawing/2014/main" xmlns="" xmlns:p14="http://schemas.microsoft.com/office/powerpoint/2010/main" id="{E0401708-568B-4D84-BB8A-E36CF93AF4FF}"/>
                    </a:ext>
                  </a:extLst>
                </p:cNvPr>
                <p:cNvPicPr/>
                <p:nvPr/>
              </p:nvPicPr>
              <p:blipFill>
                <a:blip r:embed="rId22"/>
                <a:stretch>
                  <a:fillRect/>
                </a:stretch>
              </p:blipFill>
              <p:spPr>
                <a:xfrm>
                  <a:off x="7142744" y="4684467"/>
                  <a:ext cx="1010880" cy="1459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墨迹 25">
                  <a:extLst>
                    <a:ext uri="{FF2B5EF4-FFF2-40B4-BE49-F238E27FC236}">
                      <a16:creationId xmlns:a16="http://schemas.microsoft.com/office/drawing/2014/main" id="{CAF753BC-D860-4D33-82B3-48D7B55B81F4}"/>
                    </a:ext>
                  </a:extLst>
                </p14:cNvPr>
                <p14:cNvContentPartPr/>
                <p14:nvPr/>
              </p14:nvContentPartPr>
              <p14:xfrm>
                <a:off x="10565264" y="5329947"/>
                <a:ext cx="634320" cy="1002600"/>
              </p14:xfrm>
            </p:contentPart>
          </mc:Choice>
          <mc:Fallback xmlns="">
            <p:pic>
              <p:nvPicPr>
                <p:cNvPr id="26" name="墨迹 25">
                  <a:extLst>
                    <a:ext uri="{FF2B5EF4-FFF2-40B4-BE49-F238E27FC236}">
                      <a16:creationId xmlns:a16="http://schemas.microsoft.com/office/drawing/2014/main" xmlns="" xmlns:p14="http://schemas.microsoft.com/office/powerpoint/2010/main" id="{CAF753BC-D860-4D33-82B3-48D7B55B81F4}"/>
                    </a:ext>
                  </a:extLst>
                </p:cNvPr>
                <p:cNvPicPr/>
                <p:nvPr/>
              </p:nvPicPr>
              <p:blipFill>
                <a:blip r:embed="rId24"/>
                <a:stretch>
                  <a:fillRect/>
                </a:stretch>
              </p:blipFill>
              <p:spPr>
                <a:xfrm>
                  <a:off x="10547264" y="5311947"/>
                  <a:ext cx="669960" cy="1038240"/>
                </a:xfrm>
                <a:prstGeom prst="rect">
                  <a:avLst/>
                </a:prstGeom>
              </p:spPr>
            </p:pic>
          </mc:Fallback>
        </mc:AlternateContent>
      </p:grpSp>
      <p:grpSp>
        <p:nvGrpSpPr>
          <p:cNvPr id="29" name="组合 28">
            <a:extLst>
              <a:ext uri="{FF2B5EF4-FFF2-40B4-BE49-F238E27FC236}">
                <a16:creationId xmlns:a16="http://schemas.microsoft.com/office/drawing/2014/main" id="{059C448E-4264-4CE5-AA2A-60E7752772CA}"/>
              </a:ext>
            </a:extLst>
          </p:cNvPr>
          <p:cNvGrpSpPr/>
          <p:nvPr/>
        </p:nvGrpSpPr>
        <p:grpSpPr>
          <a:xfrm>
            <a:off x="7321664" y="2516187"/>
            <a:ext cx="3946320" cy="1511280"/>
            <a:chOff x="7321664" y="2516187"/>
            <a:chExt cx="3946320" cy="1511280"/>
          </a:xfrm>
        </p:grpSpPr>
        <mc:AlternateContent xmlns:mc="http://schemas.openxmlformats.org/markup-compatibility/2006" xmlns:p14="http://schemas.microsoft.com/office/powerpoint/2010/main">
          <mc:Choice Requires="p14">
            <p:contentPart p14:bwMode="auto" r:id="rId25">
              <p14:nvContentPartPr>
                <p14:cNvPr id="24" name="墨迹 23">
                  <a:extLst>
                    <a:ext uri="{FF2B5EF4-FFF2-40B4-BE49-F238E27FC236}">
                      <a16:creationId xmlns:a16="http://schemas.microsoft.com/office/drawing/2014/main" id="{428B3EA7-B15F-4C53-8158-F5FDDA657639}"/>
                    </a:ext>
                  </a:extLst>
                </p14:cNvPr>
                <p14:cNvContentPartPr/>
                <p14:nvPr/>
              </p14:nvContentPartPr>
              <p14:xfrm>
                <a:off x="7321664" y="2516187"/>
                <a:ext cx="819360" cy="1496880"/>
              </p14:xfrm>
            </p:contentPart>
          </mc:Choice>
          <mc:Fallback xmlns="">
            <p:pic>
              <p:nvPicPr>
                <p:cNvPr id="24" name="墨迹 23">
                  <a:extLst>
                    <a:ext uri="{FF2B5EF4-FFF2-40B4-BE49-F238E27FC236}">
                      <a16:creationId xmlns:a16="http://schemas.microsoft.com/office/drawing/2014/main" xmlns="" xmlns:p14="http://schemas.microsoft.com/office/powerpoint/2010/main" id="{428B3EA7-B15F-4C53-8158-F5FDDA657639}"/>
                    </a:ext>
                  </a:extLst>
                </p:cNvPr>
                <p:cNvPicPr/>
                <p:nvPr/>
              </p:nvPicPr>
              <p:blipFill>
                <a:blip r:embed="rId26"/>
                <a:stretch>
                  <a:fillRect/>
                </a:stretch>
              </p:blipFill>
              <p:spPr>
                <a:xfrm>
                  <a:off x="7303664" y="2498547"/>
                  <a:ext cx="855000" cy="15325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墨迹 26">
                  <a:extLst>
                    <a:ext uri="{FF2B5EF4-FFF2-40B4-BE49-F238E27FC236}">
                      <a16:creationId xmlns:a16="http://schemas.microsoft.com/office/drawing/2014/main" id="{02F0497D-06EF-4805-96F2-66722BC7DEE6}"/>
                    </a:ext>
                  </a:extLst>
                </p14:cNvPr>
                <p14:cNvContentPartPr/>
                <p14:nvPr/>
              </p14:nvContentPartPr>
              <p14:xfrm>
                <a:off x="10562744" y="3028467"/>
                <a:ext cx="705240" cy="999000"/>
              </p14:xfrm>
            </p:contentPart>
          </mc:Choice>
          <mc:Fallback xmlns="">
            <p:pic>
              <p:nvPicPr>
                <p:cNvPr id="27" name="墨迹 26">
                  <a:extLst>
                    <a:ext uri="{FF2B5EF4-FFF2-40B4-BE49-F238E27FC236}">
                      <a16:creationId xmlns:a16="http://schemas.microsoft.com/office/drawing/2014/main" xmlns="" xmlns:p14="http://schemas.microsoft.com/office/powerpoint/2010/main" id="{02F0497D-06EF-4805-96F2-66722BC7DEE6}"/>
                    </a:ext>
                  </a:extLst>
                </p:cNvPr>
                <p:cNvPicPr/>
                <p:nvPr/>
              </p:nvPicPr>
              <p:blipFill>
                <a:blip r:embed="rId28"/>
                <a:stretch>
                  <a:fillRect/>
                </a:stretch>
              </p:blipFill>
              <p:spPr>
                <a:xfrm>
                  <a:off x="10545104" y="3010467"/>
                  <a:ext cx="740880" cy="1034640"/>
                </a:xfrm>
                <a:prstGeom prst="rect">
                  <a:avLst/>
                </a:prstGeom>
              </p:spPr>
            </p:pic>
          </mc:Fallback>
        </mc:AlternateContent>
      </p:grpSp>
      <p:sp>
        <p:nvSpPr>
          <p:cNvPr id="31" name="文本框 30">
            <a:extLst>
              <a:ext uri="{FF2B5EF4-FFF2-40B4-BE49-F238E27FC236}">
                <a16:creationId xmlns:a16="http://schemas.microsoft.com/office/drawing/2014/main" id="{23B19DCA-E9ED-49AB-B6AF-EBDB90C8F5F8}"/>
              </a:ext>
            </a:extLst>
          </p:cNvPr>
          <p:cNvSpPr txBox="1"/>
          <p:nvPr/>
        </p:nvSpPr>
        <p:spPr>
          <a:xfrm>
            <a:off x="376763" y="4901332"/>
            <a:ext cx="6101969" cy="646331"/>
          </a:xfrm>
          <a:prstGeom prst="rect">
            <a:avLst/>
          </a:prstGeom>
          <a:noFill/>
        </p:spPr>
        <p:txBody>
          <a:bodyPr wrap="square" rtlCol="0">
            <a:spAutoFit/>
          </a:bodyPr>
          <a:lstStyle/>
          <a:p>
            <a:r>
              <a:rPr lang="en-US" altLang="zh-CN" dirty="0"/>
              <a:t>Adam:</a:t>
            </a:r>
            <a:r>
              <a:rPr lang="zh-CN" altLang="en-US" dirty="0"/>
              <a:t> </a:t>
            </a:r>
            <a:r>
              <a:rPr lang="en-US" altLang="zh-CN" dirty="0"/>
              <a:t>converge</a:t>
            </a:r>
            <a:r>
              <a:rPr lang="zh-CN" altLang="en-US" dirty="0"/>
              <a:t> </a:t>
            </a:r>
            <a:r>
              <a:rPr lang="en-US" altLang="zh-CN" dirty="0"/>
              <a:t>fast, not sensitive to step length</a:t>
            </a:r>
          </a:p>
          <a:p>
            <a:r>
              <a:rPr lang="en-US" altLang="zh-CN" dirty="0"/>
              <a:t>SDG: slow, sensitive to step length</a:t>
            </a:r>
          </a:p>
        </p:txBody>
      </p:sp>
      <p:grpSp>
        <p:nvGrpSpPr>
          <p:cNvPr id="39" name="组合 38">
            <a:extLst>
              <a:ext uri="{FF2B5EF4-FFF2-40B4-BE49-F238E27FC236}">
                <a16:creationId xmlns:a16="http://schemas.microsoft.com/office/drawing/2014/main" id="{580C05A6-9E7E-4D9A-8FAA-376F6A49E9FC}"/>
              </a:ext>
            </a:extLst>
          </p:cNvPr>
          <p:cNvGrpSpPr/>
          <p:nvPr/>
        </p:nvGrpSpPr>
        <p:grpSpPr>
          <a:xfrm>
            <a:off x="7880384" y="1786107"/>
            <a:ext cx="915480" cy="271800"/>
            <a:chOff x="7880384" y="1786107"/>
            <a:chExt cx="915480" cy="271800"/>
          </a:xfrm>
        </p:grpSpPr>
        <mc:AlternateContent xmlns:mc="http://schemas.openxmlformats.org/markup-compatibility/2006" xmlns:p14="http://schemas.microsoft.com/office/powerpoint/2010/main">
          <mc:Choice Requires="p14">
            <p:contentPart p14:bwMode="auto" r:id="rId29">
              <p14:nvContentPartPr>
                <p14:cNvPr id="32" name="墨迹 31">
                  <a:extLst>
                    <a:ext uri="{FF2B5EF4-FFF2-40B4-BE49-F238E27FC236}">
                      <a16:creationId xmlns:a16="http://schemas.microsoft.com/office/drawing/2014/main" id="{A4B9B4BA-05AB-4E53-9D19-132E38B63B9F}"/>
                    </a:ext>
                  </a:extLst>
                </p14:cNvPr>
                <p14:cNvContentPartPr/>
                <p14:nvPr/>
              </p14:nvContentPartPr>
              <p14:xfrm>
                <a:off x="7880384" y="1829307"/>
                <a:ext cx="172080" cy="161640"/>
              </p14:xfrm>
            </p:contentPart>
          </mc:Choice>
          <mc:Fallback xmlns="">
            <p:pic>
              <p:nvPicPr>
                <p:cNvPr id="32" name="墨迹 31">
                  <a:extLst>
                    <a:ext uri="{FF2B5EF4-FFF2-40B4-BE49-F238E27FC236}">
                      <a16:creationId xmlns:a16="http://schemas.microsoft.com/office/drawing/2014/main" xmlns="" xmlns:p14="http://schemas.microsoft.com/office/powerpoint/2010/main" id="{A4B9B4BA-05AB-4E53-9D19-132E38B63B9F}"/>
                    </a:ext>
                  </a:extLst>
                </p:cNvPr>
                <p:cNvPicPr/>
                <p:nvPr/>
              </p:nvPicPr>
              <p:blipFill>
                <a:blip r:embed="rId30"/>
                <a:stretch>
                  <a:fillRect/>
                </a:stretch>
              </p:blipFill>
              <p:spPr>
                <a:xfrm>
                  <a:off x="7862384" y="1811667"/>
                  <a:ext cx="20772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3" name="墨迹 32">
                  <a:extLst>
                    <a:ext uri="{FF2B5EF4-FFF2-40B4-BE49-F238E27FC236}">
                      <a16:creationId xmlns:a16="http://schemas.microsoft.com/office/drawing/2014/main" id="{60FB83F3-55A5-4305-B5B0-0370ABDE005F}"/>
                    </a:ext>
                  </a:extLst>
                </p14:cNvPr>
                <p14:cNvContentPartPr/>
                <p14:nvPr/>
              </p14:nvContentPartPr>
              <p14:xfrm>
                <a:off x="8124464" y="1885107"/>
                <a:ext cx="69120" cy="33120"/>
              </p14:xfrm>
            </p:contentPart>
          </mc:Choice>
          <mc:Fallback xmlns="">
            <p:pic>
              <p:nvPicPr>
                <p:cNvPr id="33" name="墨迹 32">
                  <a:extLst>
                    <a:ext uri="{FF2B5EF4-FFF2-40B4-BE49-F238E27FC236}">
                      <a16:creationId xmlns:a16="http://schemas.microsoft.com/office/drawing/2014/main" xmlns="" xmlns:p14="http://schemas.microsoft.com/office/powerpoint/2010/main" id="{60FB83F3-55A5-4305-B5B0-0370ABDE005F}"/>
                    </a:ext>
                  </a:extLst>
                </p:cNvPr>
                <p:cNvPicPr/>
                <p:nvPr/>
              </p:nvPicPr>
              <p:blipFill>
                <a:blip r:embed="rId32"/>
                <a:stretch>
                  <a:fillRect/>
                </a:stretch>
              </p:blipFill>
              <p:spPr>
                <a:xfrm>
                  <a:off x="8106824" y="1867107"/>
                  <a:ext cx="10476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墨迹 33">
                  <a:extLst>
                    <a:ext uri="{FF2B5EF4-FFF2-40B4-BE49-F238E27FC236}">
                      <a16:creationId xmlns:a16="http://schemas.microsoft.com/office/drawing/2014/main" id="{2B4B329E-D53F-4B15-BCE1-F9F3285773EB}"/>
                    </a:ext>
                  </a:extLst>
                </p14:cNvPr>
                <p14:cNvContentPartPr/>
                <p14:nvPr/>
              </p14:nvContentPartPr>
              <p14:xfrm>
                <a:off x="8125544" y="1955307"/>
                <a:ext cx="110160" cy="22320"/>
              </p14:xfrm>
            </p:contentPart>
          </mc:Choice>
          <mc:Fallback xmlns="">
            <p:pic>
              <p:nvPicPr>
                <p:cNvPr id="34" name="墨迹 33">
                  <a:extLst>
                    <a:ext uri="{FF2B5EF4-FFF2-40B4-BE49-F238E27FC236}">
                      <a16:creationId xmlns:a16="http://schemas.microsoft.com/office/drawing/2014/main" xmlns="" xmlns:p14="http://schemas.microsoft.com/office/powerpoint/2010/main" id="{2B4B329E-D53F-4B15-BCE1-F9F3285773EB}"/>
                    </a:ext>
                  </a:extLst>
                </p:cNvPr>
                <p:cNvPicPr/>
                <p:nvPr/>
              </p:nvPicPr>
              <p:blipFill>
                <a:blip r:embed="rId34"/>
                <a:stretch>
                  <a:fillRect/>
                </a:stretch>
              </p:blipFill>
              <p:spPr>
                <a:xfrm>
                  <a:off x="8107904" y="1937667"/>
                  <a:ext cx="14580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5" name="墨迹 34">
                  <a:extLst>
                    <a:ext uri="{FF2B5EF4-FFF2-40B4-BE49-F238E27FC236}">
                      <a16:creationId xmlns:a16="http://schemas.microsoft.com/office/drawing/2014/main" id="{0D519B90-9A20-4FC2-8511-C7C72CCEFB70}"/>
                    </a:ext>
                  </a:extLst>
                </p14:cNvPr>
                <p14:cNvContentPartPr/>
                <p14:nvPr/>
              </p14:nvContentPartPr>
              <p14:xfrm>
                <a:off x="8318504" y="1822827"/>
                <a:ext cx="113040" cy="152640"/>
              </p14:xfrm>
            </p:contentPart>
          </mc:Choice>
          <mc:Fallback xmlns="">
            <p:pic>
              <p:nvPicPr>
                <p:cNvPr id="35" name="墨迹 34">
                  <a:extLst>
                    <a:ext uri="{FF2B5EF4-FFF2-40B4-BE49-F238E27FC236}">
                      <a16:creationId xmlns:a16="http://schemas.microsoft.com/office/drawing/2014/main" xmlns="" xmlns:p14="http://schemas.microsoft.com/office/powerpoint/2010/main" id="{0D519B90-9A20-4FC2-8511-C7C72CCEFB70}"/>
                    </a:ext>
                  </a:extLst>
                </p:cNvPr>
                <p:cNvPicPr/>
                <p:nvPr/>
              </p:nvPicPr>
              <p:blipFill>
                <a:blip r:embed="rId36"/>
                <a:stretch>
                  <a:fillRect/>
                </a:stretch>
              </p:blipFill>
              <p:spPr>
                <a:xfrm>
                  <a:off x="8300864" y="1805187"/>
                  <a:ext cx="1486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墨迹 35">
                  <a:extLst>
                    <a:ext uri="{FF2B5EF4-FFF2-40B4-BE49-F238E27FC236}">
                      <a16:creationId xmlns:a16="http://schemas.microsoft.com/office/drawing/2014/main" id="{7E8F9F6C-DA72-458A-8912-8FCCA96211A4}"/>
                    </a:ext>
                  </a:extLst>
                </p14:cNvPr>
                <p14:cNvContentPartPr/>
                <p14:nvPr/>
              </p14:nvContentPartPr>
              <p14:xfrm>
                <a:off x="8473664" y="1972587"/>
                <a:ext cx="31680" cy="85320"/>
              </p14:xfrm>
            </p:contentPart>
          </mc:Choice>
          <mc:Fallback xmlns="">
            <p:pic>
              <p:nvPicPr>
                <p:cNvPr id="36" name="墨迹 35">
                  <a:extLst>
                    <a:ext uri="{FF2B5EF4-FFF2-40B4-BE49-F238E27FC236}">
                      <a16:creationId xmlns:a16="http://schemas.microsoft.com/office/drawing/2014/main" xmlns="" xmlns:p14="http://schemas.microsoft.com/office/powerpoint/2010/main" id="{7E8F9F6C-DA72-458A-8912-8FCCA96211A4}"/>
                    </a:ext>
                  </a:extLst>
                </p:cNvPr>
                <p:cNvPicPr/>
                <p:nvPr/>
              </p:nvPicPr>
              <p:blipFill>
                <a:blip r:embed="rId38"/>
                <a:stretch>
                  <a:fillRect/>
                </a:stretch>
              </p:blipFill>
              <p:spPr>
                <a:xfrm>
                  <a:off x="8456024" y="1954947"/>
                  <a:ext cx="67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7" name="墨迹 36">
                  <a:extLst>
                    <a:ext uri="{FF2B5EF4-FFF2-40B4-BE49-F238E27FC236}">
                      <a16:creationId xmlns:a16="http://schemas.microsoft.com/office/drawing/2014/main" id="{D174A47B-E87B-4216-A6DE-0FF26446B2D9}"/>
                    </a:ext>
                  </a:extLst>
                </p14:cNvPr>
                <p14:cNvContentPartPr/>
                <p14:nvPr/>
              </p14:nvContentPartPr>
              <p14:xfrm>
                <a:off x="8543504" y="1809867"/>
                <a:ext cx="173520" cy="246240"/>
              </p14:xfrm>
            </p:contentPart>
          </mc:Choice>
          <mc:Fallback xmlns="">
            <p:pic>
              <p:nvPicPr>
                <p:cNvPr id="37" name="墨迹 36">
                  <a:extLst>
                    <a:ext uri="{FF2B5EF4-FFF2-40B4-BE49-F238E27FC236}">
                      <a16:creationId xmlns:a16="http://schemas.microsoft.com/office/drawing/2014/main" xmlns="" xmlns:p14="http://schemas.microsoft.com/office/powerpoint/2010/main" id="{D174A47B-E87B-4216-A6DE-0FF26446B2D9}"/>
                    </a:ext>
                  </a:extLst>
                </p:cNvPr>
                <p:cNvPicPr/>
                <p:nvPr/>
              </p:nvPicPr>
              <p:blipFill>
                <a:blip r:embed="rId40"/>
                <a:stretch>
                  <a:fillRect/>
                </a:stretch>
              </p:blipFill>
              <p:spPr>
                <a:xfrm>
                  <a:off x="8525864" y="1792227"/>
                  <a:ext cx="20916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8" name="墨迹 37">
                  <a:extLst>
                    <a:ext uri="{FF2B5EF4-FFF2-40B4-BE49-F238E27FC236}">
                      <a16:creationId xmlns:a16="http://schemas.microsoft.com/office/drawing/2014/main" id="{7F7999C4-D9E6-4CEF-8693-2B273D28ED76}"/>
                    </a:ext>
                  </a:extLst>
                </p14:cNvPr>
                <p14:cNvContentPartPr/>
                <p14:nvPr/>
              </p14:nvContentPartPr>
              <p14:xfrm>
                <a:off x="8708744" y="1786107"/>
                <a:ext cx="87120" cy="15840"/>
              </p14:xfrm>
            </p:contentPart>
          </mc:Choice>
          <mc:Fallback xmlns="">
            <p:pic>
              <p:nvPicPr>
                <p:cNvPr id="38" name="墨迹 37">
                  <a:extLst>
                    <a:ext uri="{FF2B5EF4-FFF2-40B4-BE49-F238E27FC236}">
                      <a16:creationId xmlns:a16="http://schemas.microsoft.com/office/drawing/2014/main" xmlns="" xmlns:p14="http://schemas.microsoft.com/office/powerpoint/2010/main" id="{7F7999C4-D9E6-4CEF-8693-2B273D28ED76}"/>
                    </a:ext>
                  </a:extLst>
                </p:cNvPr>
                <p:cNvPicPr/>
                <p:nvPr/>
              </p:nvPicPr>
              <p:blipFill>
                <a:blip r:embed="rId42"/>
                <a:stretch>
                  <a:fillRect/>
                </a:stretch>
              </p:blipFill>
              <p:spPr>
                <a:xfrm>
                  <a:off x="8690744" y="1768467"/>
                  <a:ext cx="122760" cy="51480"/>
                </a:xfrm>
                <a:prstGeom prst="rect">
                  <a:avLst/>
                </a:prstGeom>
              </p:spPr>
            </p:pic>
          </mc:Fallback>
        </mc:AlternateContent>
      </p:grpSp>
      <p:grpSp>
        <p:nvGrpSpPr>
          <p:cNvPr id="45" name="组合 44">
            <a:extLst>
              <a:ext uri="{FF2B5EF4-FFF2-40B4-BE49-F238E27FC236}">
                <a16:creationId xmlns:a16="http://schemas.microsoft.com/office/drawing/2014/main" id="{85FB9104-3E9B-4A0F-9158-C3E1C4BBB428}"/>
              </a:ext>
            </a:extLst>
          </p:cNvPr>
          <p:cNvGrpSpPr/>
          <p:nvPr/>
        </p:nvGrpSpPr>
        <p:grpSpPr>
          <a:xfrm>
            <a:off x="10988624" y="1873227"/>
            <a:ext cx="906120" cy="297000"/>
            <a:chOff x="10988624" y="1873227"/>
            <a:chExt cx="906120" cy="297000"/>
          </a:xfrm>
        </p:grpSpPr>
        <mc:AlternateContent xmlns:mc="http://schemas.openxmlformats.org/markup-compatibility/2006" xmlns:p14="http://schemas.microsoft.com/office/powerpoint/2010/main">
          <mc:Choice Requires="p14">
            <p:contentPart p14:bwMode="auto" r:id="rId43">
              <p14:nvContentPartPr>
                <p14:cNvPr id="40" name="墨迹 39">
                  <a:extLst>
                    <a:ext uri="{FF2B5EF4-FFF2-40B4-BE49-F238E27FC236}">
                      <a16:creationId xmlns:a16="http://schemas.microsoft.com/office/drawing/2014/main" id="{B8A5DED2-C906-41DF-8E4A-48964A0386F8}"/>
                    </a:ext>
                  </a:extLst>
                </p14:cNvPr>
                <p14:cNvContentPartPr/>
                <p14:nvPr/>
              </p14:nvContentPartPr>
              <p14:xfrm>
                <a:off x="10988624" y="1887627"/>
                <a:ext cx="191160" cy="221040"/>
              </p14:xfrm>
            </p:contentPart>
          </mc:Choice>
          <mc:Fallback xmlns="">
            <p:pic>
              <p:nvPicPr>
                <p:cNvPr id="40" name="墨迹 39">
                  <a:extLst>
                    <a:ext uri="{FF2B5EF4-FFF2-40B4-BE49-F238E27FC236}">
                      <a16:creationId xmlns:a16="http://schemas.microsoft.com/office/drawing/2014/main" xmlns="" xmlns:p14="http://schemas.microsoft.com/office/powerpoint/2010/main" id="{B8A5DED2-C906-41DF-8E4A-48964A0386F8}"/>
                    </a:ext>
                  </a:extLst>
                </p:cNvPr>
                <p:cNvPicPr/>
                <p:nvPr/>
              </p:nvPicPr>
              <p:blipFill>
                <a:blip r:embed="rId44"/>
                <a:stretch>
                  <a:fillRect/>
                </a:stretch>
              </p:blipFill>
              <p:spPr>
                <a:xfrm>
                  <a:off x="10970624" y="1869987"/>
                  <a:ext cx="22680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1" name="墨迹 40">
                  <a:extLst>
                    <a:ext uri="{FF2B5EF4-FFF2-40B4-BE49-F238E27FC236}">
                      <a16:creationId xmlns:a16="http://schemas.microsoft.com/office/drawing/2014/main" id="{ECEA1011-0B32-492C-89C9-0D2DD21D499F}"/>
                    </a:ext>
                  </a:extLst>
                </p14:cNvPr>
                <p14:cNvContentPartPr/>
                <p14:nvPr/>
              </p14:nvContentPartPr>
              <p14:xfrm>
                <a:off x="11239544" y="1948467"/>
                <a:ext cx="95040" cy="87480"/>
              </p14:xfrm>
            </p:contentPart>
          </mc:Choice>
          <mc:Fallback xmlns="">
            <p:pic>
              <p:nvPicPr>
                <p:cNvPr id="41" name="墨迹 40">
                  <a:extLst>
                    <a:ext uri="{FF2B5EF4-FFF2-40B4-BE49-F238E27FC236}">
                      <a16:creationId xmlns:a16="http://schemas.microsoft.com/office/drawing/2014/main" xmlns="" xmlns:p14="http://schemas.microsoft.com/office/powerpoint/2010/main" id="{ECEA1011-0B32-492C-89C9-0D2DD21D499F}"/>
                    </a:ext>
                  </a:extLst>
                </p:cNvPr>
                <p:cNvPicPr/>
                <p:nvPr/>
              </p:nvPicPr>
              <p:blipFill>
                <a:blip r:embed="rId46"/>
                <a:stretch>
                  <a:fillRect/>
                </a:stretch>
              </p:blipFill>
              <p:spPr>
                <a:xfrm>
                  <a:off x="11221544" y="1930467"/>
                  <a:ext cx="1306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2" name="墨迹 41">
                  <a:extLst>
                    <a:ext uri="{FF2B5EF4-FFF2-40B4-BE49-F238E27FC236}">
                      <a16:creationId xmlns:a16="http://schemas.microsoft.com/office/drawing/2014/main" id="{01A1F9FC-C27E-4ADE-9503-54C7D5B50643}"/>
                    </a:ext>
                  </a:extLst>
                </p14:cNvPr>
                <p14:cNvContentPartPr/>
                <p14:nvPr/>
              </p14:nvContentPartPr>
              <p14:xfrm>
                <a:off x="11468864" y="1873227"/>
                <a:ext cx="24120" cy="234000"/>
              </p14:xfrm>
            </p:contentPart>
          </mc:Choice>
          <mc:Fallback xmlns="">
            <p:pic>
              <p:nvPicPr>
                <p:cNvPr id="42" name="墨迹 41">
                  <a:extLst>
                    <a:ext uri="{FF2B5EF4-FFF2-40B4-BE49-F238E27FC236}">
                      <a16:creationId xmlns:a16="http://schemas.microsoft.com/office/drawing/2014/main" xmlns="" xmlns:p14="http://schemas.microsoft.com/office/powerpoint/2010/main" id="{01A1F9FC-C27E-4ADE-9503-54C7D5B50643}"/>
                    </a:ext>
                  </a:extLst>
                </p:cNvPr>
                <p:cNvPicPr/>
                <p:nvPr/>
              </p:nvPicPr>
              <p:blipFill>
                <a:blip r:embed="rId48"/>
                <a:stretch>
                  <a:fillRect/>
                </a:stretch>
              </p:blipFill>
              <p:spPr>
                <a:xfrm>
                  <a:off x="11450864" y="1855587"/>
                  <a:ext cx="597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3" name="墨迹 42">
                  <a:extLst>
                    <a:ext uri="{FF2B5EF4-FFF2-40B4-BE49-F238E27FC236}">
                      <a16:creationId xmlns:a16="http://schemas.microsoft.com/office/drawing/2014/main" id="{2445CA90-7DD5-4C75-B228-36D94B2137B2}"/>
                    </a:ext>
                  </a:extLst>
                </p14:cNvPr>
                <p14:cNvContentPartPr/>
                <p14:nvPr/>
              </p14:nvContentPartPr>
              <p14:xfrm>
                <a:off x="11511704" y="1930827"/>
                <a:ext cx="300600" cy="182520"/>
              </p14:xfrm>
            </p:contentPart>
          </mc:Choice>
          <mc:Fallback xmlns="">
            <p:pic>
              <p:nvPicPr>
                <p:cNvPr id="43" name="墨迹 42">
                  <a:extLst>
                    <a:ext uri="{FF2B5EF4-FFF2-40B4-BE49-F238E27FC236}">
                      <a16:creationId xmlns:a16="http://schemas.microsoft.com/office/drawing/2014/main" xmlns="" xmlns:p14="http://schemas.microsoft.com/office/powerpoint/2010/main" id="{2445CA90-7DD5-4C75-B228-36D94B2137B2}"/>
                    </a:ext>
                  </a:extLst>
                </p:cNvPr>
                <p:cNvPicPr/>
                <p:nvPr/>
              </p:nvPicPr>
              <p:blipFill>
                <a:blip r:embed="rId50"/>
                <a:stretch>
                  <a:fillRect/>
                </a:stretch>
              </p:blipFill>
              <p:spPr>
                <a:xfrm>
                  <a:off x="11494064" y="1912827"/>
                  <a:ext cx="33624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4" name="墨迹 43">
                  <a:extLst>
                    <a:ext uri="{FF2B5EF4-FFF2-40B4-BE49-F238E27FC236}">
                      <a16:creationId xmlns:a16="http://schemas.microsoft.com/office/drawing/2014/main" id="{1C9EA5D5-E5EE-4D45-82F7-56611A51A947}"/>
                    </a:ext>
                  </a:extLst>
                </p14:cNvPr>
                <p14:cNvContentPartPr/>
                <p14:nvPr/>
              </p14:nvContentPartPr>
              <p14:xfrm>
                <a:off x="11802224" y="1896267"/>
                <a:ext cx="92520" cy="273960"/>
              </p14:xfrm>
            </p:contentPart>
          </mc:Choice>
          <mc:Fallback xmlns="">
            <p:pic>
              <p:nvPicPr>
                <p:cNvPr id="44" name="墨迹 43">
                  <a:extLst>
                    <a:ext uri="{FF2B5EF4-FFF2-40B4-BE49-F238E27FC236}">
                      <a16:creationId xmlns:a16="http://schemas.microsoft.com/office/drawing/2014/main" xmlns="" xmlns:p14="http://schemas.microsoft.com/office/powerpoint/2010/main" id="{1C9EA5D5-E5EE-4D45-82F7-56611A51A947}"/>
                    </a:ext>
                  </a:extLst>
                </p:cNvPr>
                <p:cNvPicPr/>
                <p:nvPr/>
              </p:nvPicPr>
              <p:blipFill>
                <a:blip r:embed="rId52"/>
                <a:stretch>
                  <a:fillRect/>
                </a:stretch>
              </p:blipFill>
              <p:spPr>
                <a:xfrm>
                  <a:off x="11784584" y="1878627"/>
                  <a:ext cx="128160" cy="309600"/>
                </a:xfrm>
                <a:prstGeom prst="rect">
                  <a:avLst/>
                </a:prstGeom>
              </p:spPr>
            </p:pic>
          </mc:Fallback>
        </mc:AlternateContent>
      </p:grpSp>
      <p:grpSp>
        <p:nvGrpSpPr>
          <p:cNvPr id="58" name="组合 57">
            <a:extLst>
              <a:ext uri="{FF2B5EF4-FFF2-40B4-BE49-F238E27FC236}">
                <a16:creationId xmlns:a16="http://schemas.microsoft.com/office/drawing/2014/main" id="{C42B216C-76AD-41C6-992F-9F326DBF5138}"/>
              </a:ext>
            </a:extLst>
          </p:cNvPr>
          <p:cNvGrpSpPr/>
          <p:nvPr/>
        </p:nvGrpSpPr>
        <p:grpSpPr>
          <a:xfrm>
            <a:off x="11063864" y="3969147"/>
            <a:ext cx="1018080" cy="386280"/>
            <a:chOff x="11063864" y="3969147"/>
            <a:chExt cx="1018080" cy="386280"/>
          </a:xfrm>
        </p:grpSpPr>
        <mc:AlternateContent xmlns:mc="http://schemas.openxmlformats.org/markup-compatibility/2006" xmlns:p14="http://schemas.microsoft.com/office/powerpoint/2010/main">
          <mc:Choice Requires="p14">
            <p:contentPart p14:bwMode="auto" r:id="rId53">
              <p14:nvContentPartPr>
                <p14:cNvPr id="46" name="墨迹 45">
                  <a:extLst>
                    <a:ext uri="{FF2B5EF4-FFF2-40B4-BE49-F238E27FC236}">
                      <a16:creationId xmlns:a16="http://schemas.microsoft.com/office/drawing/2014/main" id="{D43848DC-8665-4D67-855B-AC330E177F5C}"/>
                    </a:ext>
                  </a:extLst>
                </p14:cNvPr>
                <p14:cNvContentPartPr/>
                <p14:nvPr/>
              </p14:nvContentPartPr>
              <p14:xfrm>
                <a:off x="11063864" y="4071747"/>
                <a:ext cx="208440" cy="156600"/>
              </p14:xfrm>
            </p:contentPart>
          </mc:Choice>
          <mc:Fallback xmlns="">
            <p:pic>
              <p:nvPicPr>
                <p:cNvPr id="46" name="墨迹 45">
                  <a:extLst>
                    <a:ext uri="{FF2B5EF4-FFF2-40B4-BE49-F238E27FC236}">
                      <a16:creationId xmlns:a16="http://schemas.microsoft.com/office/drawing/2014/main" xmlns="" xmlns:p14="http://schemas.microsoft.com/office/powerpoint/2010/main" id="{D43848DC-8665-4D67-855B-AC330E177F5C}"/>
                    </a:ext>
                  </a:extLst>
                </p:cNvPr>
                <p:cNvPicPr/>
                <p:nvPr/>
              </p:nvPicPr>
              <p:blipFill>
                <a:blip r:embed="rId54"/>
                <a:stretch>
                  <a:fillRect/>
                </a:stretch>
              </p:blipFill>
              <p:spPr>
                <a:xfrm>
                  <a:off x="11045864" y="4053747"/>
                  <a:ext cx="2440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7" name="墨迹 46">
                  <a:extLst>
                    <a:ext uri="{FF2B5EF4-FFF2-40B4-BE49-F238E27FC236}">
                      <a16:creationId xmlns:a16="http://schemas.microsoft.com/office/drawing/2014/main" id="{8F55EF26-8259-42A3-8AAB-072505A1D557}"/>
                    </a:ext>
                  </a:extLst>
                </p14:cNvPr>
                <p14:cNvContentPartPr/>
                <p14:nvPr/>
              </p14:nvContentPartPr>
              <p14:xfrm>
                <a:off x="11323064" y="4118907"/>
                <a:ext cx="149400" cy="75960"/>
              </p14:xfrm>
            </p:contentPart>
          </mc:Choice>
          <mc:Fallback xmlns="">
            <p:pic>
              <p:nvPicPr>
                <p:cNvPr id="47" name="墨迹 46">
                  <a:extLst>
                    <a:ext uri="{FF2B5EF4-FFF2-40B4-BE49-F238E27FC236}">
                      <a16:creationId xmlns:a16="http://schemas.microsoft.com/office/drawing/2014/main" xmlns="" xmlns:p14="http://schemas.microsoft.com/office/powerpoint/2010/main" id="{8F55EF26-8259-42A3-8AAB-072505A1D557}"/>
                    </a:ext>
                  </a:extLst>
                </p:cNvPr>
                <p:cNvPicPr/>
                <p:nvPr/>
              </p:nvPicPr>
              <p:blipFill>
                <a:blip r:embed="rId56"/>
                <a:stretch>
                  <a:fillRect/>
                </a:stretch>
              </p:blipFill>
              <p:spPr>
                <a:xfrm>
                  <a:off x="11305424" y="4100907"/>
                  <a:ext cx="18504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8" name="墨迹 47">
                  <a:extLst>
                    <a:ext uri="{FF2B5EF4-FFF2-40B4-BE49-F238E27FC236}">
                      <a16:creationId xmlns:a16="http://schemas.microsoft.com/office/drawing/2014/main" id="{D39CA1EE-FDEF-4DA6-A8BC-4BC506204BF5}"/>
                    </a:ext>
                  </a:extLst>
                </p14:cNvPr>
                <p14:cNvContentPartPr/>
                <p14:nvPr/>
              </p14:nvContentPartPr>
              <p14:xfrm>
                <a:off x="11490464" y="4044387"/>
                <a:ext cx="170640" cy="277200"/>
              </p14:xfrm>
            </p:contentPart>
          </mc:Choice>
          <mc:Fallback xmlns="">
            <p:pic>
              <p:nvPicPr>
                <p:cNvPr id="48" name="墨迹 47">
                  <a:extLst>
                    <a:ext uri="{FF2B5EF4-FFF2-40B4-BE49-F238E27FC236}">
                      <a16:creationId xmlns:a16="http://schemas.microsoft.com/office/drawing/2014/main" xmlns="" xmlns:p14="http://schemas.microsoft.com/office/powerpoint/2010/main" id="{D39CA1EE-FDEF-4DA6-A8BC-4BC506204BF5}"/>
                    </a:ext>
                  </a:extLst>
                </p:cNvPr>
                <p:cNvPicPr/>
                <p:nvPr/>
              </p:nvPicPr>
              <p:blipFill>
                <a:blip r:embed="rId58"/>
                <a:stretch>
                  <a:fillRect/>
                </a:stretch>
              </p:blipFill>
              <p:spPr>
                <a:xfrm>
                  <a:off x="11472464" y="4026387"/>
                  <a:ext cx="20628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0" name="墨迹 49">
                  <a:extLst>
                    <a:ext uri="{FF2B5EF4-FFF2-40B4-BE49-F238E27FC236}">
                      <a16:creationId xmlns:a16="http://schemas.microsoft.com/office/drawing/2014/main" id="{B950F9A2-FE61-4BEE-9940-D95A084640D9}"/>
                    </a:ext>
                  </a:extLst>
                </p14:cNvPr>
                <p14:cNvContentPartPr/>
                <p14:nvPr/>
              </p14:nvContentPartPr>
              <p14:xfrm>
                <a:off x="11667224" y="4096587"/>
                <a:ext cx="174240" cy="186840"/>
              </p14:xfrm>
            </p:contentPart>
          </mc:Choice>
          <mc:Fallback xmlns="">
            <p:pic>
              <p:nvPicPr>
                <p:cNvPr id="50" name="墨迹 49">
                  <a:extLst>
                    <a:ext uri="{FF2B5EF4-FFF2-40B4-BE49-F238E27FC236}">
                      <a16:creationId xmlns:a16="http://schemas.microsoft.com/office/drawing/2014/main" xmlns="" xmlns:p14="http://schemas.microsoft.com/office/powerpoint/2010/main" id="{B950F9A2-FE61-4BEE-9940-D95A084640D9}"/>
                    </a:ext>
                  </a:extLst>
                </p:cNvPr>
                <p:cNvPicPr/>
                <p:nvPr/>
              </p:nvPicPr>
              <p:blipFill>
                <a:blip r:embed="rId60"/>
                <a:stretch>
                  <a:fillRect/>
                </a:stretch>
              </p:blipFill>
              <p:spPr>
                <a:xfrm>
                  <a:off x="11649224" y="4078587"/>
                  <a:ext cx="2098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1" name="墨迹 50">
                  <a:extLst>
                    <a:ext uri="{FF2B5EF4-FFF2-40B4-BE49-F238E27FC236}">
                      <a16:creationId xmlns:a16="http://schemas.microsoft.com/office/drawing/2014/main" id="{5C2D2227-9FA6-4C18-8029-7B6CAB2C2633}"/>
                    </a:ext>
                  </a:extLst>
                </p14:cNvPr>
                <p14:cNvContentPartPr/>
                <p14:nvPr/>
              </p14:nvContentPartPr>
              <p14:xfrm>
                <a:off x="11874224" y="3969147"/>
                <a:ext cx="207720" cy="386280"/>
              </p14:xfrm>
            </p:contentPart>
          </mc:Choice>
          <mc:Fallback xmlns="">
            <p:pic>
              <p:nvPicPr>
                <p:cNvPr id="51" name="墨迹 50">
                  <a:extLst>
                    <a:ext uri="{FF2B5EF4-FFF2-40B4-BE49-F238E27FC236}">
                      <a16:creationId xmlns:a16="http://schemas.microsoft.com/office/drawing/2014/main" xmlns="" xmlns:p14="http://schemas.microsoft.com/office/powerpoint/2010/main" id="{5C2D2227-9FA6-4C18-8029-7B6CAB2C2633}"/>
                    </a:ext>
                  </a:extLst>
                </p:cNvPr>
                <p:cNvPicPr/>
                <p:nvPr/>
              </p:nvPicPr>
              <p:blipFill>
                <a:blip r:embed="rId62"/>
                <a:stretch>
                  <a:fillRect/>
                </a:stretch>
              </p:blipFill>
              <p:spPr>
                <a:xfrm>
                  <a:off x="11856584" y="3951147"/>
                  <a:ext cx="243360" cy="421920"/>
                </a:xfrm>
                <a:prstGeom prst="rect">
                  <a:avLst/>
                </a:prstGeom>
              </p:spPr>
            </p:pic>
          </mc:Fallback>
        </mc:AlternateContent>
      </p:grpSp>
      <p:grpSp>
        <p:nvGrpSpPr>
          <p:cNvPr id="57" name="组合 56">
            <a:extLst>
              <a:ext uri="{FF2B5EF4-FFF2-40B4-BE49-F238E27FC236}">
                <a16:creationId xmlns:a16="http://schemas.microsoft.com/office/drawing/2014/main" id="{1501CD68-CC09-49AD-8D7D-DEEBACC81CB0}"/>
              </a:ext>
            </a:extLst>
          </p:cNvPr>
          <p:cNvGrpSpPr/>
          <p:nvPr/>
        </p:nvGrpSpPr>
        <p:grpSpPr>
          <a:xfrm>
            <a:off x="11204624" y="6331107"/>
            <a:ext cx="915120" cy="404640"/>
            <a:chOff x="11204624" y="6331107"/>
            <a:chExt cx="915120" cy="404640"/>
          </a:xfrm>
        </p:grpSpPr>
        <mc:AlternateContent xmlns:mc="http://schemas.openxmlformats.org/markup-compatibility/2006" xmlns:p14="http://schemas.microsoft.com/office/powerpoint/2010/main">
          <mc:Choice Requires="p14">
            <p:contentPart p14:bwMode="auto" r:id="rId63">
              <p14:nvContentPartPr>
                <p14:cNvPr id="52" name="墨迹 51">
                  <a:extLst>
                    <a:ext uri="{FF2B5EF4-FFF2-40B4-BE49-F238E27FC236}">
                      <a16:creationId xmlns:a16="http://schemas.microsoft.com/office/drawing/2014/main" id="{206AB4DF-2D1D-4D99-A030-A26195D5906D}"/>
                    </a:ext>
                  </a:extLst>
                </p14:cNvPr>
                <p14:cNvContentPartPr/>
                <p14:nvPr/>
              </p14:nvContentPartPr>
              <p14:xfrm>
                <a:off x="11204624" y="6349467"/>
                <a:ext cx="155160" cy="200520"/>
              </p14:xfrm>
            </p:contentPart>
          </mc:Choice>
          <mc:Fallback xmlns="">
            <p:pic>
              <p:nvPicPr>
                <p:cNvPr id="52" name="墨迹 51">
                  <a:extLst>
                    <a:ext uri="{FF2B5EF4-FFF2-40B4-BE49-F238E27FC236}">
                      <a16:creationId xmlns:a16="http://schemas.microsoft.com/office/drawing/2014/main" xmlns="" xmlns:p14="http://schemas.microsoft.com/office/powerpoint/2010/main" id="{206AB4DF-2D1D-4D99-A030-A26195D5906D}"/>
                    </a:ext>
                  </a:extLst>
                </p:cNvPr>
                <p:cNvPicPr/>
                <p:nvPr/>
              </p:nvPicPr>
              <p:blipFill>
                <a:blip r:embed="rId64"/>
                <a:stretch>
                  <a:fillRect/>
                </a:stretch>
              </p:blipFill>
              <p:spPr>
                <a:xfrm>
                  <a:off x="11186984" y="6331467"/>
                  <a:ext cx="19080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3" name="墨迹 52">
                  <a:extLst>
                    <a:ext uri="{FF2B5EF4-FFF2-40B4-BE49-F238E27FC236}">
                      <a16:creationId xmlns:a16="http://schemas.microsoft.com/office/drawing/2014/main" id="{799D988D-0423-4962-85E5-087A22A8D62F}"/>
                    </a:ext>
                  </a:extLst>
                </p14:cNvPr>
                <p14:cNvContentPartPr/>
                <p14:nvPr/>
              </p14:nvContentPartPr>
              <p14:xfrm>
                <a:off x="11390024" y="6363867"/>
                <a:ext cx="327600" cy="260280"/>
              </p14:xfrm>
            </p:contentPart>
          </mc:Choice>
          <mc:Fallback xmlns="">
            <p:pic>
              <p:nvPicPr>
                <p:cNvPr id="53" name="墨迹 52">
                  <a:extLst>
                    <a:ext uri="{FF2B5EF4-FFF2-40B4-BE49-F238E27FC236}">
                      <a16:creationId xmlns:a16="http://schemas.microsoft.com/office/drawing/2014/main" xmlns="" xmlns:p14="http://schemas.microsoft.com/office/powerpoint/2010/main" id="{799D988D-0423-4962-85E5-087A22A8D62F}"/>
                    </a:ext>
                  </a:extLst>
                </p:cNvPr>
                <p:cNvPicPr/>
                <p:nvPr/>
              </p:nvPicPr>
              <p:blipFill>
                <a:blip r:embed="rId66"/>
                <a:stretch>
                  <a:fillRect/>
                </a:stretch>
              </p:blipFill>
              <p:spPr>
                <a:xfrm>
                  <a:off x="11372384" y="6345867"/>
                  <a:ext cx="36324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4" name="墨迹 53">
                  <a:extLst>
                    <a:ext uri="{FF2B5EF4-FFF2-40B4-BE49-F238E27FC236}">
                      <a16:creationId xmlns:a16="http://schemas.microsoft.com/office/drawing/2014/main" id="{9D299385-6111-4210-ADC0-457CF3775219}"/>
                    </a:ext>
                  </a:extLst>
                </p14:cNvPr>
                <p14:cNvContentPartPr/>
                <p14:nvPr/>
              </p14:nvContentPartPr>
              <p14:xfrm>
                <a:off x="11759384" y="6431187"/>
                <a:ext cx="137880" cy="225000"/>
              </p14:xfrm>
            </p:contentPart>
          </mc:Choice>
          <mc:Fallback xmlns="">
            <p:pic>
              <p:nvPicPr>
                <p:cNvPr id="54" name="墨迹 53">
                  <a:extLst>
                    <a:ext uri="{FF2B5EF4-FFF2-40B4-BE49-F238E27FC236}">
                      <a16:creationId xmlns:a16="http://schemas.microsoft.com/office/drawing/2014/main" xmlns="" xmlns:p14="http://schemas.microsoft.com/office/powerpoint/2010/main" id="{9D299385-6111-4210-ADC0-457CF3775219}"/>
                    </a:ext>
                  </a:extLst>
                </p:cNvPr>
                <p:cNvPicPr/>
                <p:nvPr/>
              </p:nvPicPr>
              <p:blipFill>
                <a:blip r:embed="rId68"/>
                <a:stretch>
                  <a:fillRect/>
                </a:stretch>
              </p:blipFill>
              <p:spPr>
                <a:xfrm>
                  <a:off x="11741744" y="6413547"/>
                  <a:ext cx="1735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5" name="墨迹 54">
                  <a:extLst>
                    <a:ext uri="{FF2B5EF4-FFF2-40B4-BE49-F238E27FC236}">
                      <a16:creationId xmlns:a16="http://schemas.microsoft.com/office/drawing/2014/main" id="{CAAAA250-BD9D-4377-B93C-743C3E124614}"/>
                    </a:ext>
                  </a:extLst>
                </p14:cNvPr>
                <p14:cNvContentPartPr/>
                <p14:nvPr/>
              </p14:nvContentPartPr>
              <p14:xfrm>
                <a:off x="11913464" y="6449187"/>
                <a:ext cx="110520" cy="57600"/>
              </p14:xfrm>
            </p:contentPart>
          </mc:Choice>
          <mc:Fallback xmlns="">
            <p:pic>
              <p:nvPicPr>
                <p:cNvPr id="55" name="墨迹 54">
                  <a:extLst>
                    <a:ext uri="{FF2B5EF4-FFF2-40B4-BE49-F238E27FC236}">
                      <a16:creationId xmlns:a16="http://schemas.microsoft.com/office/drawing/2014/main" xmlns="" xmlns:p14="http://schemas.microsoft.com/office/powerpoint/2010/main" id="{CAAAA250-BD9D-4377-B93C-743C3E124614}"/>
                    </a:ext>
                  </a:extLst>
                </p:cNvPr>
                <p:cNvPicPr/>
                <p:nvPr/>
              </p:nvPicPr>
              <p:blipFill>
                <a:blip r:embed="rId70"/>
                <a:stretch>
                  <a:fillRect/>
                </a:stretch>
              </p:blipFill>
              <p:spPr>
                <a:xfrm>
                  <a:off x="11895824" y="6431547"/>
                  <a:ext cx="14616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6" name="墨迹 55">
                  <a:extLst>
                    <a:ext uri="{FF2B5EF4-FFF2-40B4-BE49-F238E27FC236}">
                      <a16:creationId xmlns:a16="http://schemas.microsoft.com/office/drawing/2014/main" id="{343CF179-97DD-4C38-9151-5D76F41317F4}"/>
                    </a:ext>
                  </a:extLst>
                </p14:cNvPr>
                <p14:cNvContentPartPr/>
                <p14:nvPr/>
              </p14:nvContentPartPr>
              <p14:xfrm>
                <a:off x="11984024" y="6331107"/>
                <a:ext cx="135720" cy="404640"/>
              </p14:xfrm>
            </p:contentPart>
          </mc:Choice>
          <mc:Fallback xmlns="">
            <p:pic>
              <p:nvPicPr>
                <p:cNvPr id="56" name="墨迹 55">
                  <a:extLst>
                    <a:ext uri="{FF2B5EF4-FFF2-40B4-BE49-F238E27FC236}">
                      <a16:creationId xmlns:a16="http://schemas.microsoft.com/office/drawing/2014/main" xmlns="" xmlns:p14="http://schemas.microsoft.com/office/powerpoint/2010/main" id="{343CF179-97DD-4C38-9151-5D76F41317F4}"/>
                    </a:ext>
                  </a:extLst>
                </p:cNvPr>
                <p:cNvPicPr/>
                <p:nvPr/>
              </p:nvPicPr>
              <p:blipFill>
                <a:blip r:embed="rId72"/>
                <a:stretch>
                  <a:fillRect/>
                </a:stretch>
              </p:blipFill>
              <p:spPr>
                <a:xfrm>
                  <a:off x="11966384" y="6313467"/>
                  <a:ext cx="171360" cy="440280"/>
                </a:xfrm>
                <a:prstGeom prst="rect">
                  <a:avLst/>
                </a:prstGeom>
              </p:spPr>
            </p:pic>
          </mc:Fallback>
        </mc:AlternateContent>
      </p:grpSp>
      <p:grpSp>
        <p:nvGrpSpPr>
          <p:cNvPr id="64" name="组合 63">
            <a:extLst>
              <a:ext uri="{FF2B5EF4-FFF2-40B4-BE49-F238E27FC236}">
                <a16:creationId xmlns:a16="http://schemas.microsoft.com/office/drawing/2014/main" id="{09C8BB89-3A45-4030-8A53-0827B60C0542}"/>
              </a:ext>
            </a:extLst>
          </p:cNvPr>
          <p:cNvGrpSpPr/>
          <p:nvPr/>
        </p:nvGrpSpPr>
        <p:grpSpPr>
          <a:xfrm>
            <a:off x="8173064" y="6391947"/>
            <a:ext cx="501480" cy="226800"/>
            <a:chOff x="8173064" y="6391947"/>
            <a:chExt cx="501480" cy="226800"/>
          </a:xfrm>
        </p:grpSpPr>
        <mc:AlternateContent xmlns:mc="http://schemas.openxmlformats.org/markup-compatibility/2006" xmlns:p14="http://schemas.microsoft.com/office/powerpoint/2010/main">
          <mc:Choice Requires="p14">
            <p:contentPart p14:bwMode="auto" r:id="rId73">
              <p14:nvContentPartPr>
                <p14:cNvPr id="59" name="墨迹 58">
                  <a:extLst>
                    <a:ext uri="{FF2B5EF4-FFF2-40B4-BE49-F238E27FC236}">
                      <a16:creationId xmlns:a16="http://schemas.microsoft.com/office/drawing/2014/main" id="{F65F5276-55FC-4219-B477-A6120185EDCE}"/>
                    </a:ext>
                  </a:extLst>
                </p14:cNvPr>
                <p14:cNvContentPartPr/>
                <p14:nvPr/>
              </p14:nvContentPartPr>
              <p14:xfrm>
                <a:off x="8173064" y="6391947"/>
                <a:ext cx="196560" cy="217800"/>
              </p14:xfrm>
            </p:contentPart>
          </mc:Choice>
          <mc:Fallback xmlns="">
            <p:pic>
              <p:nvPicPr>
                <p:cNvPr id="59" name="墨迹 58">
                  <a:extLst>
                    <a:ext uri="{FF2B5EF4-FFF2-40B4-BE49-F238E27FC236}">
                      <a16:creationId xmlns:a16="http://schemas.microsoft.com/office/drawing/2014/main" xmlns="" xmlns:p14="http://schemas.microsoft.com/office/powerpoint/2010/main" id="{F65F5276-55FC-4219-B477-A6120185EDCE}"/>
                    </a:ext>
                  </a:extLst>
                </p:cNvPr>
                <p:cNvPicPr/>
                <p:nvPr/>
              </p:nvPicPr>
              <p:blipFill>
                <a:blip r:embed="rId74"/>
                <a:stretch>
                  <a:fillRect/>
                </a:stretch>
              </p:blipFill>
              <p:spPr>
                <a:xfrm>
                  <a:off x="8155064" y="6374307"/>
                  <a:ext cx="23220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0" name="墨迹 59">
                  <a:extLst>
                    <a:ext uri="{FF2B5EF4-FFF2-40B4-BE49-F238E27FC236}">
                      <a16:creationId xmlns:a16="http://schemas.microsoft.com/office/drawing/2014/main" id="{A09E4911-BE1A-4F4A-99F3-284B4D5A545F}"/>
                    </a:ext>
                  </a:extLst>
                </p14:cNvPr>
                <p14:cNvContentPartPr/>
                <p14:nvPr/>
              </p14:nvContentPartPr>
              <p14:xfrm>
                <a:off x="8383304" y="6416427"/>
                <a:ext cx="291240" cy="202320"/>
              </p14:xfrm>
            </p:contentPart>
          </mc:Choice>
          <mc:Fallback xmlns="">
            <p:pic>
              <p:nvPicPr>
                <p:cNvPr id="60" name="墨迹 59">
                  <a:extLst>
                    <a:ext uri="{FF2B5EF4-FFF2-40B4-BE49-F238E27FC236}">
                      <a16:creationId xmlns:a16="http://schemas.microsoft.com/office/drawing/2014/main" xmlns="" xmlns:p14="http://schemas.microsoft.com/office/powerpoint/2010/main" id="{A09E4911-BE1A-4F4A-99F3-284B4D5A545F}"/>
                    </a:ext>
                  </a:extLst>
                </p:cNvPr>
                <p:cNvPicPr/>
                <p:nvPr/>
              </p:nvPicPr>
              <p:blipFill>
                <a:blip r:embed="rId76"/>
                <a:stretch>
                  <a:fillRect/>
                </a:stretch>
              </p:blipFill>
              <p:spPr>
                <a:xfrm>
                  <a:off x="8365304" y="6398427"/>
                  <a:ext cx="326880" cy="237960"/>
                </a:xfrm>
                <a:prstGeom prst="rect">
                  <a:avLst/>
                </a:prstGeom>
              </p:spPr>
            </p:pic>
          </mc:Fallback>
        </mc:AlternateContent>
      </p:grpSp>
      <p:grpSp>
        <p:nvGrpSpPr>
          <p:cNvPr id="63" name="组合 62">
            <a:extLst>
              <a:ext uri="{FF2B5EF4-FFF2-40B4-BE49-F238E27FC236}">
                <a16:creationId xmlns:a16="http://schemas.microsoft.com/office/drawing/2014/main" id="{313F714E-3E24-453A-8CB9-CA4EB2F38C1E}"/>
              </a:ext>
            </a:extLst>
          </p:cNvPr>
          <p:cNvGrpSpPr/>
          <p:nvPr/>
        </p:nvGrpSpPr>
        <p:grpSpPr>
          <a:xfrm>
            <a:off x="8137064" y="3995787"/>
            <a:ext cx="808200" cy="244080"/>
            <a:chOff x="8137064" y="3995787"/>
            <a:chExt cx="808200" cy="244080"/>
          </a:xfrm>
        </p:grpSpPr>
        <mc:AlternateContent xmlns:mc="http://schemas.openxmlformats.org/markup-compatibility/2006" xmlns:p14="http://schemas.microsoft.com/office/powerpoint/2010/main">
          <mc:Choice Requires="p14">
            <p:contentPart p14:bwMode="auto" r:id="rId77">
              <p14:nvContentPartPr>
                <p14:cNvPr id="61" name="墨迹 60">
                  <a:extLst>
                    <a:ext uri="{FF2B5EF4-FFF2-40B4-BE49-F238E27FC236}">
                      <a16:creationId xmlns:a16="http://schemas.microsoft.com/office/drawing/2014/main" id="{950A00E0-FE9B-4E49-8829-FF0D88EC8166}"/>
                    </a:ext>
                  </a:extLst>
                </p14:cNvPr>
                <p14:cNvContentPartPr/>
                <p14:nvPr/>
              </p14:nvContentPartPr>
              <p14:xfrm>
                <a:off x="8137064" y="4025307"/>
                <a:ext cx="173520" cy="201960"/>
              </p14:xfrm>
            </p:contentPart>
          </mc:Choice>
          <mc:Fallback xmlns="">
            <p:pic>
              <p:nvPicPr>
                <p:cNvPr id="61" name="墨迹 60">
                  <a:extLst>
                    <a:ext uri="{FF2B5EF4-FFF2-40B4-BE49-F238E27FC236}">
                      <a16:creationId xmlns:a16="http://schemas.microsoft.com/office/drawing/2014/main" xmlns="" xmlns:p14="http://schemas.microsoft.com/office/powerpoint/2010/main" id="{950A00E0-FE9B-4E49-8829-FF0D88EC8166}"/>
                    </a:ext>
                  </a:extLst>
                </p:cNvPr>
                <p:cNvPicPr/>
                <p:nvPr/>
              </p:nvPicPr>
              <p:blipFill>
                <a:blip r:embed="rId78"/>
                <a:stretch>
                  <a:fillRect/>
                </a:stretch>
              </p:blipFill>
              <p:spPr>
                <a:xfrm>
                  <a:off x="8119424" y="4007667"/>
                  <a:ext cx="2091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2" name="墨迹 61">
                  <a:extLst>
                    <a:ext uri="{FF2B5EF4-FFF2-40B4-BE49-F238E27FC236}">
                      <a16:creationId xmlns:a16="http://schemas.microsoft.com/office/drawing/2014/main" id="{2BDE2A3F-213F-436D-8729-6582771BC7E2}"/>
                    </a:ext>
                  </a:extLst>
                </p14:cNvPr>
                <p14:cNvContentPartPr/>
                <p14:nvPr/>
              </p14:nvContentPartPr>
              <p14:xfrm>
                <a:off x="8337584" y="3995787"/>
                <a:ext cx="607680" cy="244080"/>
              </p14:xfrm>
            </p:contentPart>
          </mc:Choice>
          <mc:Fallback xmlns="">
            <p:pic>
              <p:nvPicPr>
                <p:cNvPr id="62" name="墨迹 61">
                  <a:extLst>
                    <a:ext uri="{FF2B5EF4-FFF2-40B4-BE49-F238E27FC236}">
                      <a16:creationId xmlns:a16="http://schemas.microsoft.com/office/drawing/2014/main" xmlns="" xmlns:p14="http://schemas.microsoft.com/office/powerpoint/2010/main" id="{2BDE2A3F-213F-436D-8729-6582771BC7E2}"/>
                    </a:ext>
                  </a:extLst>
                </p:cNvPr>
                <p:cNvPicPr/>
                <p:nvPr/>
              </p:nvPicPr>
              <p:blipFill>
                <a:blip r:embed="rId80"/>
                <a:stretch>
                  <a:fillRect/>
                </a:stretch>
              </p:blipFill>
              <p:spPr>
                <a:xfrm>
                  <a:off x="8319584" y="3978147"/>
                  <a:ext cx="643320" cy="279720"/>
                </a:xfrm>
                <a:prstGeom prst="rect">
                  <a:avLst/>
                </a:prstGeom>
              </p:spPr>
            </p:pic>
          </mc:Fallback>
        </mc:AlternateContent>
      </p:grpSp>
    </p:spTree>
    <p:extLst>
      <p:ext uri="{BB962C8B-B14F-4D97-AF65-F5344CB8AC3E}">
        <p14:creationId xmlns:p14="http://schemas.microsoft.com/office/powerpoint/2010/main" val="347654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200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2000" fill="hold"/>
                                        <p:tgtEl>
                                          <p:spTgt spid="30"/>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06948A-E33C-4EEC-8653-5832D09BD34E}"/>
              </a:ext>
            </a:extLst>
          </p:cNvPr>
          <p:cNvSpPr>
            <a:spLocks noGrp="1"/>
          </p:cNvSpPr>
          <p:nvPr>
            <p:ph type="title"/>
          </p:nvPr>
        </p:nvSpPr>
        <p:spPr/>
        <p:txBody>
          <a:bodyPr/>
          <a:lstStyle/>
          <a:p>
            <a:r>
              <a:rPr lang="en-US" altLang="zh-CN" dirty="0"/>
              <a:t>Try different start points </a:t>
            </a:r>
            <a:endParaRPr lang="zh-CN" altLang="en-US" dirty="0"/>
          </a:p>
        </p:txBody>
      </p:sp>
      <p:pic>
        <p:nvPicPr>
          <p:cNvPr id="5" name="图片 4" descr="图片包含 游戏机&#10;&#10;已自动生成说明">
            <a:extLst>
              <a:ext uri="{FF2B5EF4-FFF2-40B4-BE49-F238E27FC236}">
                <a16:creationId xmlns:a16="http://schemas.microsoft.com/office/drawing/2014/main" id="{92029CC2-C6F1-4F41-9EE6-439418F8E445}"/>
              </a:ext>
            </a:extLst>
          </p:cNvPr>
          <p:cNvPicPr>
            <a:picLocks noChangeAspect="1"/>
          </p:cNvPicPr>
          <p:nvPr/>
        </p:nvPicPr>
        <p:blipFill>
          <a:blip r:embed="rId2"/>
          <a:stretch>
            <a:fillRect/>
          </a:stretch>
        </p:blipFill>
        <p:spPr>
          <a:xfrm>
            <a:off x="6616412" y="2495369"/>
            <a:ext cx="5521036" cy="2372069"/>
          </a:xfrm>
          <a:prstGeom prst="rect">
            <a:avLst/>
          </a:prstGeom>
        </p:spPr>
      </p:pic>
      <p:pic>
        <p:nvPicPr>
          <p:cNvPr id="7" name="图片 4" descr="图片包含 游戏机&#10;&#10;已自动生成说明">
            <a:extLst>
              <a:ext uri="{FF2B5EF4-FFF2-40B4-BE49-F238E27FC236}">
                <a16:creationId xmlns:a16="http://schemas.microsoft.com/office/drawing/2014/main" id="{C133D6D9-3890-4D0D-9E2A-DB6EA1823E6B}"/>
              </a:ext>
            </a:extLst>
          </p:cNvPr>
          <p:cNvPicPr>
            <a:picLocks noChangeAspect="1"/>
          </p:cNvPicPr>
          <p:nvPr/>
        </p:nvPicPr>
        <p:blipFill>
          <a:blip r:embed="rId3"/>
          <a:stretch>
            <a:fillRect/>
          </a:stretch>
        </p:blipFill>
        <p:spPr>
          <a:xfrm>
            <a:off x="6748896" y="105929"/>
            <a:ext cx="5256068" cy="2459561"/>
          </a:xfrm>
          <a:prstGeom prst="rect">
            <a:avLst/>
          </a:prstGeom>
        </p:spPr>
      </p:pic>
      <p:pic>
        <p:nvPicPr>
          <p:cNvPr id="9" name="图片 4" descr="图片包含 游戏机&#10;&#10;已自动生成说明">
            <a:extLst>
              <a:ext uri="{FF2B5EF4-FFF2-40B4-BE49-F238E27FC236}">
                <a16:creationId xmlns:a16="http://schemas.microsoft.com/office/drawing/2014/main" id="{1B2770ED-8252-4742-9BED-4E23A9D537F4}"/>
              </a:ext>
            </a:extLst>
          </p:cNvPr>
          <p:cNvPicPr>
            <a:picLocks noGrp="1" noChangeAspect="1"/>
          </p:cNvPicPr>
          <p:nvPr>
            <p:ph idx="1"/>
          </p:nvPr>
        </p:nvPicPr>
        <p:blipFill>
          <a:blip r:embed="rId4"/>
          <a:stretch>
            <a:fillRect/>
          </a:stretch>
        </p:blipFill>
        <p:spPr>
          <a:xfrm>
            <a:off x="6702071" y="4523061"/>
            <a:ext cx="5415128" cy="2473051"/>
          </a:xfrm>
          <a:prstGeom prst="rect">
            <a:avLst/>
          </a:prstGeom>
        </p:spPr>
      </p:pic>
      <p:grpSp>
        <p:nvGrpSpPr>
          <p:cNvPr id="16" name="组合 15">
            <a:extLst>
              <a:ext uri="{FF2B5EF4-FFF2-40B4-BE49-F238E27FC236}">
                <a16:creationId xmlns:a16="http://schemas.microsoft.com/office/drawing/2014/main" id="{2D6DF243-2723-4F65-92A0-05AC6F9BDD43}"/>
              </a:ext>
            </a:extLst>
          </p:cNvPr>
          <p:cNvGrpSpPr/>
          <p:nvPr/>
        </p:nvGrpSpPr>
        <p:grpSpPr>
          <a:xfrm>
            <a:off x="7311125" y="565347"/>
            <a:ext cx="3808440" cy="1077120"/>
            <a:chOff x="7311125" y="565347"/>
            <a:chExt cx="3808440" cy="1077120"/>
          </a:xfrm>
        </p:grpSpPr>
        <mc:AlternateContent xmlns:mc="http://schemas.openxmlformats.org/markup-compatibility/2006" xmlns:p14="http://schemas.microsoft.com/office/powerpoint/2010/main">
          <mc:Choice Requires="p14">
            <p:contentPart p14:bwMode="auto" r:id="rId5">
              <p14:nvContentPartPr>
                <p14:cNvPr id="10" name="墨迹 9">
                  <a:extLst>
                    <a:ext uri="{FF2B5EF4-FFF2-40B4-BE49-F238E27FC236}">
                      <a16:creationId xmlns:a16="http://schemas.microsoft.com/office/drawing/2014/main" id="{5B3E9705-6596-4467-9C88-A3AB4A96755C}"/>
                    </a:ext>
                  </a:extLst>
                </p14:cNvPr>
                <p14:cNvContentPartPr/>
                <p14:nvPr/>
              </p14:nvContentPartPr>
              <p14:xfrm>
                <a:off x="7311125" y="592347"/>
                <a:ext cx="1090800" cy="1050120"/>
              </p14:xfrm>
            </p:contentPart>
          </mc:Choice>
          <mc:Fallback xmlns="">
            <p:pic>
              <p:nvPicPr>
                <p:cNvPr id="10" name="墨迹 9">
                  <a:extLst>
                    <a:ext uri="{FF2B5EF4-FFF2-40B4-BE49-F238E27FC236}">
                      <a16:creationId xmlns:a16="http://schemas.microsoft.com/office/drawing/2014/main" xmlns="" xmlns:p14="http://schemas.microsoft.com/office/powerpoint/2010/main" id="{5B3E9705-6596-4467-9C88-A3AB4A96755C}"/>
                    </a:ext>
                  </a:extLst>
                </p:cNvPr>
                <p:cNvPicPr/>
                <p:nvPr/>
              </p:nvPicPr>
              <p:blipFill>
                <a:blip r:embed="rId6"/>
                <a:stretch>
                  <a:fillRect/>
                </a:stretch>
              </p:blipFill>
              <p:spPr>
                <a:xfrm>
                  <a:off x="7293485" y="574707"/>
                  <a:ext cx="1126440" cy="1085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墨迹 10">
                  <a:extLst>
                    <a:ext uri="{FF2B5EF4-FFF2-40B4-BE49-F238E27FC236}">
                      <a16:creationId xmlns:a16="http://schemas.microsoft.com/office/drawing/2014/main" id="{8E5188AC-5EB7-48EF-9224-99E4C4FE1091}"/>
                    </a:ext>
                  </a:extLst>
                </p14:cNvPr>
                <p14:cNvContentPartPr/>
                <p14:nvPr/>
              </p14:nvContentPartPr>
              <p14:xfrm>
                <a:off x="10107605" y="565347"/>
                <a:ext cx="1011960" cy="878760"/>
              </p14:xfrm>
            </p:contentPart>
          </mc:Choice>
          <mc:Fallback xmlns="">
            <p:pic>
              <p:nvPicPr>
                <p:cNvPr id="11" name="墨迹 10">
                  <a:extLst>
                    <a:ext uri="{FF2B5EF4-FFF2-40B4-BE49-F238E27FC236}">
                      <a16:creationId xmlns:a16="http://schemas.microsoft.com/office/drawing/2014/main" xmlns="" xmlns:p14="http://schemas.microsoft.com/office/powerpoint/2010/main" id="{8E5188AC-5EB7-48EF-9224-99E4C4FE1091}"/>
                    </a:ext>
                  </a:extLst>
                </p:cNvPr>
                <p:cNvPicPr/>
                <p:nvPr/>
              </p:nvPicPr>
              <p:blipFill>
                <a:blip r:embed="rId8"/>
                <a:stretch>
                  <a:fillRect/>
                </a:stretch>
              </p:blipFill>
              <p:spPr>
                <a:xfrm>
                  <a:off x="10089965" y="547707"/>
                  <a:ext cx="1047600" cy="914400"/>
                </a:xfrm>
                <a:prstGeom prst="rect">
                  <a:avLst/>
                </a:prstGeom>
              </p:spPr>
            </p:pic>
          </mc:Fallback>
        </mc:AlternateContent>
      </p:grpSp>
      <p:grpSp>
        <p:nvGrpSpPr>
          <p:cNvPr id="17" name="组合 16">
            <a:extLst>
              <a:ext uri="{FF2B5EF4-FFF2-40B4-BE49-F238E27FC236}">
                <a16:creationId xmlns:a16="http://schemas.microsoft.com/office/drawing/2014/main" id="{D67C4B20-8534-46DC-B7C3-1BFEE730CBA2}"/>
              </a:ext>
            </a:extLst>
          </p:cNvPr>
          <p:cNvGrpSpPr/>
          <p:nvPr/>
        </p:nvGrpSpPr>
        <p:grpSpPr>
          <a:xfrm>
            <a:off x="6662045" y="3273987"/>
            <a:ext cx="5034960" cy="851400"/>
            <a:chOff x="6662045" y="3273987"/>
            <a:chExt cx="5034960" cy="851400"/>
          </a:xfrm>
        </p:grpSpPr>
        <mc:AlternateContent xmlns:mc="http://schemas.openxmlformats.org/markup-compatibility/2006" xmlns:p14="http://schemas.microsoft.com/office/powerpoint/2010/main">
          <mc:Choice Requires="p14">
            <p:contentPart p14:bwMode="auto" r:id="rId9">
              <p14:nvContentPartPr>
                <p14:cNvPr id="12" name="墨迹 11">
                  <a:extLst>
                    <a:ext uri="{FF2B5EF4-FFF2-40B4-BE49-F238E27FC236}">
                      <a16:creationId xmlns:a16="http://schemas.microsoft.com/office/drawing/2014/main" id="{0ECFDEC5-182D-4A81-8E67-27592C502C08}"/>
                    </a:ext>
                  </a:extLst>
                </p14:cNvPr>
                <p14:cNvContentPartPr/>
                <p14:nvPr/>
              </p14:nvContentPartPr>
              <p14:xfrm>
                <a:off x="6662045" y="3273987"/>
                <a:ext cx="2313720" cy="851400"/>
              </p14:xfrm>
            </p:contentPart>
          </mc:Choice>
          <mc:Fallback xmlns="">
            <p:pic>
              <p:nvPicPr>
                <p:cNvPr id="12" name="墨迹 11">
                  <a:extLst>
                    <a:ext uri="{FF2B5EF4-FFF2-40B4-BE49-F238E27FC236}">
                      <a16:creationId xmlns:a16="http://schemas.microsoft.com/office/drawing/2014/main" xmlns="" xmlns:p14="http://schemas.microsoft.com/office/powerpoint/2010/main" id="{0ECFDEC5-182D-4A81-8E67-27592C502C08}"/>
                    </a:ext>
                  </a:extLst>
                </p:cNvPr>
                <p:cNvPicPr/>
                <p:nvPr/>
              </p:nvPicPr>
              <p:blipFill>
                <a:blip r:embed="rId10"/>
                <a:stretch>
                  <a:fillRect/>
                </a:stretch>
              </p:blipFill>
              <p:spPr>
                <a:xfrm>
                  <a:off x="6644405" y="3255987"/>
                  <a:ext cx="2349360" cy="887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墨迹 12">
                  <a:extLst>
                    <a:ext uri="{FF2B5EF4-FFF2-40B4-BE49-F238E27FC236}">
                      <a16:creationId xmlns:a16="http://schemas.microsoft.com/office/drawing/2014/main" id="{029C9B5D-BF4D-448F-AA75-638254600B8C}"/>
                    </a:ext>
                  </a:extLst>
                </p14:cNvPr>
                <p14:cNvContentPartPr/>
                <p14:nvPr/>
              </p14:nvContentPartPr>
              <p14:xfrm>
                <a:off x="11655965" y="3312867"/>
                <a:ext cx="41040" cy="24480"/>
              </p14:xfrm>
            </p:contentPart>
          </mc:Choice>
          <mc:Fallback xmlns="">
            <p:pic>
              <p:nvPicPr>
                <p:cNvPr id="13" name="墨迹 12">
                  <a:extLst>
                    <a:ext uri="{FF2B5EF4-FFF2-40B4-BE49-F238E27FC236}">
                      <a16:creationId xmlns:a16="http://schemas.microsoft.com/office/drawing/2014/main" xmlns="" xmlns:p14="http://schemas.microsoft.com/office/powerpoint/2010/main" id="{029C9B5D-BF4D-448F-AA75-638254600B8C}"/>
                    </a:ext>
                  </a:extLst>
                </p:cNvPr>
                <p:cNvPicPr/>
                <p:nvPr/>
              </p:nvPicPr>
              <p:blipFill>
                <a:blip r:embed="rId12"/>
                <a:stretch>
                  <a:fillRect/>
                </a:stretch>
              </p:blipFill>
              <p:spPr>
                <a:xfrm>
                  <a:off x="11637965" y="3295227"/>
                  <a:ext cx="76680" cy="60120"/>
                </a:xfrm>
                <a:prstGeom prst="rect">
                  <a:avLst/>
                </a:prstGeom>
              </p:spPr>
            </p:pic>
          </mc:Fallback>
        </mc:AlternateContent>
      </p:grpSp>
      <p:grpSp>
        <p:nvGrpSpPr>
          <p:cNvPr id="18" name="组合 17">
            <a:extLst>
              <a:ext uri="{FF2B5EF4-FFF2-40B4-BE49-F238E27FC236}">
                <a16:creationId xmlns:a16="http://schemas.microsoft.com/office/drawing/2014/main" id="{0C45930A-E070-42F5-A9B1-3A539B7FDABD}"/>
              </a:ext>
            </a:extLst>
          </p:cNvPr>
          <p:cNvGrpSpPr/>
          <p:nvPr/>
        </p:nvGrpSpPr>
        <p:grpSpPr>
          <a:xfrm>
            <a:off x="7163165" y="5302947"/>
            <a:ext cx="3880440" cy="825120"/>
            <a:chOff x="7163165" y="5302947"/>
            <a:chExt cx="3880440" cy="825120"/>
          </a:xfrm>
        </p:grpSpPr>
        <mc:AlternateContent xmlns:mc="http://schemas.openxmlformats.org/markup-compatibility/2006" xmlns:p14="http://schemas.microsoft.com/office/powerpoint/2010/main">
          <mc:Choice Requires="p14">
            <p:contentPart p14:bwMode="auto" r:id="rId13">
              <p14:nvContentPartPr>
                <p14:cNvPr id="14" name="墨迹 13">
                  <a:extLst>
                    <a:ext uri="{FF2B5EF4-FFF2-40B4-BE49-F238E27FC236}">
                      <a16:creationId xmlns:a16="http://schemas.microsoft.com/office/drawing/2014/main" id="{98BE5749-7D7C-4A1D-827B-2CB778444B04}"/>
                    </a:ext>
                  </a:extLst>
                </p14:cNvPr>
                <p14:cNvContentPartPr/>
                <p14:nvPr/>
              </p14:nvContentPartPr>
              <p14:xfrm>
                <a:off x="7163165" y="5302947"/>
                <a:ext cx="1243080" cy="825120"/>
              </p14:xfrm>
            </p:contentPart>
          </mc:Choice>
          <mc:Fallback xmlns="">
            <p:pic>
              <p:nvPicPr>
                <p:cNvPr id="14" name="墨迹 13">
                  <a:extLst>
                    <a:ext uri="{FF2B5EF4-FFF2-40B4-BE49-F238E27FC236}">
                      <a16:creationId xmlns:a16="http://schemas.microsoft.com/office/drawing/2014/main" xmlns="" xmlns:p14="http://schemas.microsoft.com/office/powerpoint/2010/main" id="{98BE5749-7D7C-4A1D-827B-2CB778444B04}"/>
                    </a:ext>
                  </a:extLst>
                </p:cNvPr>
                <p:cNvPicPr/>
                <p:nvPr/>
              </p:nvPicPr>
              <p:blipFill>
                <a:blip r:embed="rId14"/>
                <a:stretch>
                  <a:fillRect/>
                </a:stretch>
              </p:blipFill>
              <p:spPr>
                <a:xfrm>
                  <a:off x="7145165" y="5285307"/>
                  <a:ext cx="1278720" cy="860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墨迹 14">
                  <a:extLst>
                    <a:ext uri="{FF2B5EF4-FFF2-40B4-BE49-F238E27FC236}">
                      <a16:creationId xmlns:a16="http://schemas.microsoft.com/office/drawing/2014/main" id="{27024C4F-B883-4B01-9487-90A2819874FA}"/>
                    </a:ext>
                  </a:extLst>
                </p14:cNvPr>
                <p14:cNvContentPartPr/>
                <p14:nvPr/>
              </p14:nvContentPartPr>
              <p14:xfrm>
                <a:off x="10056845" y="5369187"/>
                <a:ext cx="986760" cy="403920"/>
              </p14:xfrm>
            </p:contentPart>
          </mc:Choice>
          <mc:Fallback xmlns="">
            <p:pic>
              <p:nvPicPr>
                <p:cNvPr id="15" name="墨迹 14">
                  <a:extLst>
                    <a:ext uri="{FF2B5EF4-FFF2-40B4-BE49-F238E27FC236}">
                      <a16:creationId xmlns:a16="http://schemas.microsoft.com/office/drawing/2014/main" xmlns="" xmlns:p14="http://schemas.microsoft.com/office/powerpoint/2010/main" id="{27024C4F-B883-4B01-9487-90A2819874FA}"/>
                    </a:ext>
                  </a:extLst>
                </p:cNvPr>
                <p:cNvPicPr/>
                <p:nvPr/>
              </p:nvPicPr>
              <p:blipFill>
                <a:blip r:embed="rId16"/>
                <a:stretch>
                  <a:fillRect/>
                </a:stretch>
              </p:blipFill>
              <p:spPr>
                <a:xfrm>
                  <a:off x="10038845" y="5351547"/>
                  <a:ext cx="1022400" cy="439560"/>
                </a:xfrm>
                <a:prstGeom prst="rect">
                  <a:avLst/>
                </a:prstGeom>
              </p:spPr>
            </p:pic>
          </mc:Fallback>
        </mc:AlternateContent>
      </p:grpSp>
      <p:sp>
        <p:nvSpPr>
          <p:cNvPr id="19" name="内容占位符 2">
            <a:extLst>
              <a:ext uri="{FF2B5EF4-FFF2-40B4-BE49-F238E27FC236}">
                <a16:creationId xmlns:a16="http://schemas.microsoft.com/office/drawing/2014/main" id="{9A804FF0-CBC3-494D-BCBB-D44941E13BF2}"/>
              </a:ext>
            </a:extLst>
          </p:cNvPr>
          <p:cNvSpPr txBox="1">
            <a:spLocks/>
          </p:cNvSpPr>
          <p:nvPr/>
        </p:nvSpPr>
        <p:spPr>
          <a:xfrm>
            <a:off x="643468" y="1782981"/>
            <a:ext cx="5136416" cy="4393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same start points</a:t>
            </a:r>
          </a:p>
          <a:p>
            <a:r>
              <a:rPr lang="en-US" altLang="zh-CN" sz="2000" dirty="0"/>
              <a:t>Same iteration number</a:t>
            </a:r>
          </a:p>
          <a:p>
            <a:r>
              <a:rPr lang="en-US" altLang="zh-CN" sz="2000" dirty="0"/>
              <a:t>Invariant step length</a:t>
            </a:r>
          </a:p>
          <a:p>
            <a:r>
              <a:rPr lang="en-US" altLang="zh-CN" sz="2000" dirty="0"/>
              <a:t>Adam:</a:t>
            </a:r>
          </a:p>
          <a:p>
            <a:pPr lvl="1"/>
            <a:r>
              <a:rPr lang="en-US" altLang="zh-CN" sz="1600" dirty="0"/>
              <a:t>Alpha=0.3</a:t>
            </a:r>
          </a:p>
          <a:p>
            <a:r>
              <a:rPr lang="en-US" altLang="zh-CN" sz="2000" dirty="0"/>
              <a:t>SDG:</a:t>
            </a:r>
          </a:p>
          <a:p>
            <a:pPr lvl="1"/>
            <a:r>
              <a:rPr lang="en-US" altLang="zh-CN" sz="1600" dirty="0"/>
              <a:t>Alpha=2e-3</a:t>
            </a:r>
          </a:p>
          <a:p>
            <a:endParaRPr lang="en-US" altLang="zh-CN" sz="2000" dirty="0">
              <a:solidFill>
                <a:srgbClr val="FF0000"/>
              </a:solidFill>
            </a:endParaRPr>
          </a:p>
          <a:p>
            <a:endParaRPr lang="en-US" altLang="zh-CN" sz="2000" dirty="0">
              <a:solidFill>
                <a:srgbClr val="FF0000"/>
              </a:solidFill>
            </a:endParaRPr>
          </a:p>
          <a:p>
            <a:endParaRPr lang="en-US" altLang="zh-CN" sz="2000" dirty="0">
              <a:solidFill>
                <a:srgbClr val="FF0000"/>
              </a:solidFill>
            </a:endParaRPr>
          </a:p>
        </p:txBody>
      </p:sp>
      <p:sp>
        <p:nvSpPr>
          <p:cNvPr id="20" name="文本框 19">
            <a:extLst>
              <a:ext uri="{FF2B5EF4-FFF2-40B4-BE49-F238E27FC236}">
                <a16:creationId xmlns:a16="http://schemas.microsoft.com/office/drawing/2014/main" id="{0C8D0956-4B18-463B-88DD-B7E58D8FB717}"/>
              </a:ext>
            </a:extLst>
          </p:cNvPr>
          <p:cNvSpPr txBox="1"/>
          <p:nvPr/>
        </p:nvSpPr>
        <p:spPr>
          <a:xfrm>
            <a:off x="376763" y="4901332"/>
            <a:ext cx="6101969" cy="646331"/>
          </a:xfrm>
          <a:prstGeom prst="rect">
            <a:avLst/>
          </a:prstGeom>
          <a:noFill/>
        </p:spPr>
        <p:txBody>
          <a:bodyPr wrap="square" rtlCol="0">
            <a:spAutoFit/>
          </a:bodyPr>
          <a:lstStyle/>
          <a:p>
            <a:r>
              <a:rPr lang="en-US" altLang="zh-CN" dirty="0"/>
              <a:t>Adam:</a:t>
            </a:r>
            <a:r>
              <a:rPr lang="zh-CN" altLang="en-US" dirty="0"/>
              <a:t> </a:t>
            </a:r>
            <a:r>
              <a:rPr lang="en-US" altLang="zh-CN" dirty="0"/>
              <a:t>For different start points, no need change alpha </a:t>
            </a:r>
          </a:p>
          <a:p>
            <a:r>
              <a:rPr lang="en-US" altLang="zh-CN" dirty="0"/>
              <a:t>SDG: diff alpha for different start points, sometime instable</a:t>
            </a:r>
          </a:p>
        </p:txBody>
      </p:sp>
    </p:spTree>
    <p:extLst>
      <p:ext uri="{BB962C8B-B14F-4D97-AF65-F5344CB8AC3E}">
        <p14:creationId xmlns:p14="http://schemas.microsoft.com/office/powerpoint/2010/main" val="14213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000" fill="hold"/>
                                        <p:tgtEl>
                                          <p:spTgt spid="17"/>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2000" fill="hold"/>
                                        <p:tgtEl>
                                          <p:spTgt spid="18"/>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509" y="-1228408"/>
            <a:ext cx="12040023" cy="2387600"/>
          </a:xfrm>
        </p:spPr>
        <p:txBody>
          <a:bodyPr>
            <a:normAutofit/>
          </a:bodyPr>
          <a:lstStyle/>
          <a:p>
            <a:r>
              <a:rPr lang="en-US" sz="7200" dirty="0">
                <a:latin typeface="Times New Roman" panose="02020603050405020304" pitchFamily="18" charset="0"/>
                <a:cs typeface="Times New Roman" panose="02020603050405020304" pitchFamily="18" charset="0"/>
              </a:rPr>
              <a:t>Comparison Step Lengths</a:t>
            </a:r>
            <a:endParaRPr lang="en-US" sz="7200" dirty="0">
              <a:latin typeface="Symbol" panose="05050102010706020507" pitchFamily="18" charset="2"/>
              <a:cs typeface="Times New Roman" panose="02020603050405020304" pitchFamily="18" charset="0"/>
            </a:endParaRPr>
          </a:p>
        </p:txBody>
      </p:sp>
      <p:pic>
        <p:nvPicPr>
          <p:cNvPr id="1026" name="Picture 2" descr="http://cs231n.github.io/assets/nn3/op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031" y="1753172"/>
            <a:ext cx="4436362" cy="3434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s231n.github.io/assets/nn3/opt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74757" y="1535963"/>
            <a:ext cx="5596560" cy="43328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94506" y="6170414"/>
            <a:ext cx="2752805" cy="369332"/>
          </a:xfrm>
          <a:prstGeom prst="rect">
            <a:avLst/>
          </a:prstGeom>
        </p:spPr>
        <p:txBody>
          <a:bodyPr wrap="none">
            <a:spAutoFit/>
          </a:bodyPr>
          <a:lstStyle/>
          <a:p>
            <a:r>
              <a:rPr lang="en-US" dirty="0">
                <a:hlinkClick r:id="rId4"/>
              </a:rPr>
              <a:t>https://twitter.com/alecrad</a:t>
            </a:r>
            <a:endParaRPr lang="en-US" dirty="0"/>
          </a:p>
        </p:txBody>
      </p:sp>
      <p:sp>
        <p:nvSpPr>
          <p:cNvPr id="5" name="Rectangle 4"/>
          <p:cNvSpPr/>
          <p:nvPr/>
        </p:nvSpPr>
        <p:spPr>
          <a:xfrm>
            <a:off x="5756317" y="6170414"/>
            <a:ext cx="4735976" cy="369332"/>
          </a:xfrm>
          <a:prstGeom prst="rect">
            <a:avLst/>
          </a:prstGeom>
        </p:spPr>
        <p:txBody>
          <a:bodyPr wrap="none">
            <a:spAutoFit/>
          </a:bodyPr>
          <a:lstStyle/>
          <a:p>
            <a:r>
              <a:rPr lang="en-US" dirty="0">
                <a:hlinkClick r:id="rId5"/>
              </a:rPr>
              <a:t>http://cs231n.github.io/neural-networks-3/#ada</a:t>
            </a:r>
            <a:endParaRPr lang="en-US" dirty="0"/>
          </a:p>
        </p:txBody>
      </p:sp>
      <p:sp>
        <p:nvSpPr>
          <p:cNvPr id="3" name="TextBox 2"/>
          <p:cNvSpPr txBox="1"/>
          <p:nvPr/>
        </p:nvSpPr>
        <p:spPr>
          <a:xfrm>
            <a:off x="6022508" y="1185682"/>
            <a:ext cx="5599931" cy="369332"/>
          </a:xfrm>
          <a:prstGeom prst="rect">
            <a:avLst/>
          </a:prstGeom>
          <a:solidFill>
            <a:srgbClr val="FF0000"/>
          </a:solidFill>
          <a:ln>
            <a:solidFill>
              <a:srgbClr val="FFFF00"/>
            </a:solidFill>
          </a:ln>
        </p:spPr>
        <p:txBody>
          <a:bodyPr wrap="none" rtlCol="0">
            <a:spAutoFit/>
          </a:bodyPr>
          <a:lstStyle/>
          <a:p>
            <a:r>
              <a:rPr lang="en-US" b="1" dirty="0">
                <a:solidFill>
                  <a:srgbClr val="FFFF00"/>
                </a:solidFill>
                <a:effectLst>
                  <a:outerShdw blurRad="38100" dist="38100" dir="2700000" algn="tl">
                    <a:srgbClr val="000000">
                      <a:alpha val="43137"/>
                    </a:srgbClr>
                  </a:outerShdw>
                </a:effectLst>
              </a:rPr>
              <a:t>Shi will describe Adam next time 10 minutes before class</a:t>
            </a:r>
          </a:p>
        </p:txBody>
      </p:sp>
    </p:spTree>
    <p:extLst>
      <p:ext uri="{BB962C8B-B14F-4D97-AF65-F5344CB8AC3E}">
        <p14:creationId xmlns:p14="http://schemas.microsoft.com/office/powerpoint/2010/main" val="36405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6011" y="-1560416"/>
            <a:ext cx="12040023" cy="2387600"/>
          </a:xfrm>
        </p:spPr>
        <p:txBody>
          <a:bodyPr>
            <a:normAutofit/>
          </a:bodyPr>
          <a:lstStyle/>
          <a:p>
            <a:r>
              <a:rPr lang="en-US" sz="4800" dirty="0">
                <a:latin typeface="Times New Roman" panose="02020603050405020304" pitchFamily="18" charset="0"/>
                <a:cs typeface="Times New Roman" panose="02020603050405020304" pitchFamily="18" charset="0"/>
              </a:rPr>
              <a:t>Comparison Step Lengths</a:t>
            </a:r>
            <a:endParaRPr lang="en-US" sz="4800" dirty="0">
              <a:latin typeface="Symbol" panose="05050102010706020507" pitchFamily="18" charset="2"/>
              <a:cs typeface="Times New Roman" panose="02020603050405020304" pitchFamily="18" charset="0"/>
            </a:endParaRPr>
          </a:p>
        </p:txBody>
      </p:sp>
      <p:sp>
        <p:nvSpPr>
          <p:cNvPr id="5" name="Rectangle 4"/>
          <p:cNvSpPr/>
          <p:nvPr/>
        </p:nvSpPr>
        <p:spPr>
          <a:xfrm>
            <a:off x="7456024" y="180159"/>
            <a:ext cx="4735976" cy="369332"/>
          </a:xfrm>
          <a:prstGeom prst="rect">
            <a:avLst/>
          </a:prstGeom>
        </p:spPr>
        <p:txBody>
          <a:bodyPr wrap="none">
            <a:spAutoFit/>
          </a:bodyPr>
          <a:lstStyle/>
          <a:p>
            <a:r>
              <a:rPr lang="en-US" dirty="0">
                <a:hlinkClick r:id="rId2"/>
              </a:rPr>
              <a:t>http://cs231n.github.io/neural-networks-3/#ada</a:t>
            </a:r>
            <a:endParaRPr lang="en-US" dirty="0"/>
          </a:p>
        </p:txBody>
      </p:sp>
      <p:sp>
        <p:nvSpPr>
          <p:cNvPr id="3" name="Rectangle 1"/>
          <p:cNvSpPr>
            <a:spLocks noChangeArrowheads="1"/>
          </p:cNvSpPr>
          <p:nvPr/>
        </p:nvSpPr>
        <p:spPr bwMode="auto">
          <a:xfrm>
            <a:off x="0" y="1020153"/>
            <a:ext cx="11805113" cy="1468094"/>
          </a:xfrm>
          <a:prstGeom prst="rect">
            <a:avLst/>
          </a:prstGeom>
          <a:solidFill>
            <a:srgbClr val="EEE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000000"/>
                </a:solidFill>
                <a:effectLst/>
                <a:latin typeface="Roboto" panose="02000000000000000000" pitchFamily="2" charset="0"/>
              </a:rPr>
              <a:t>RMSprop</a:t>
            </a:r>
            <a:r>
              <a:rPr kumimoji="0" lang="en-US" altLang="en-US" sz="1200" b="1" i="0" u="none" strike="noStrike" cap="none" normalizeH="0" baseline="0" dirty="0">
                <a:ln>
                  <a:noFill/>
                </a:ln>
                <a:solidFill>
                  <a:srgbClr val="000000"/>
                </a:solidFill>
                <a:effectLst/>
                <a:latin typeface="Roboto" panose="02000000000000000000" pitchFamily="2" charset="0"/>
              </a:rPr>
              <a:t>.</a:t>
            </a:r>
            <a:r>
              <a:rPr kumimoji="0" lang="en-US" altLang="en-US" sz="1200" b="0" i="0" u="none" strike="noStrike" cap="none" normalizeH="0" baseline="0" dirty="0">
                <a:ln>
                  <a:noFill/>
                </a:ln>
                <a:solidFill>
                  <a:srgbClr val="000000"/>
                </a:solidFill>
                <a:effectLst/>
                <a:latin typeface="Roboto" panose="02000000000000000000" pitchFamily="2" charset="0"/>
              </a:rPr>
              <a:t> </a:t>
            </a:r>
            <a:r>
              <a:rPr kumimoji="0" lang="en-US" altLang="en-US" sz="1200" b="0" i="0" u="none" strike="noStrike" cap="none" normalizeH="0" baseline="0" dirty="0" err="1">
                <a:ln>
                  <a:noFill/>
                </a:ln>
                <a:solidFill>
                  <a:srgbClr val="000000"/>
                </a:solidFill>
                <a:effectLst/>
                <a:latin typeface="Roboto" panose="02000000000000000000" pitchFamily="2" charset="0"/>
              </a:rPr>
              <a:t>RMSprop</a:t>
            </a:r>
            <a:r>
              <a:rPr kumimoji="0" lang="en-US" altLang="en-US" sz="1200" b="0" i="0" u="none" strike="noStrike" cap="none" normalizeH="0" baseline="0" dirty="0">
                <a:ln>
                  <a:noFill/>
                </a:ln>
                <a:solidFill>
                  <a:srgbClr val="000000"/>
                </a:solidFill>
                <a:effectLst/>
                <a:latin typeface="Roboto" panose="02000000000000000000" pitchFamily="2" charset="0"/>
              </a:rPr>
              <a:t> is a very effective, but currently unpublished adaptive learning rate method. Amusingly, everyone who uses this method in their work currently cites </a:t>
            </a:r>
            <a:r>
              <a:rPr kumimoji="0" lang="en-US" altLang="en-US" sz="1200" b="0" i="0" u="none" strike="noStrike" cap="none" normalizeH="0" baseline="0" dirty="0">
                <a:ln>
                  <a:noFill/>
                </a:ln>
                <a:solidFill>
                  <a:srgbClr val="205CAA"/>
                </a:solidFill>
                <a:effectLst/>
                <a:latin typeface="Roboto" panose="02000000000000000000" pitchFamily="2" charset="0"/>
                <a:hlinkClick r:id="rId3"/>
              </a:rPr>
              <a:t>slide 29 of Lecture 6</a:t>
            </a:r>
            <a:r>
              <a:rPr kumimoji="0" lang="en-US" altLang="en-US" sz="1200" b="0" i="0" u="none" strike="noStrike" cap="none" normalizeH="0" baseline="0" dirty="0">
                <a:ln>
                  <a:noFill/>
                </a:ln>
                <a:solidFill>
                  <a:srgbClr val="000000"/>
                </a:solidFill>
                <a:effectLst/>
                <a:latin typeface="Roboto" panose="02000000000000000000" pitchFamily="2" charset="0"/>
              </a:rPr>
              <a:t> of Geoff Hinton’s Coursera class. The </a:t>
            </a:r>
            <a:r>
              <a:rPr kumimoji="0" lang="en-US" altLang="en-US" sz="1200" b="0" i="0" u="none" strike="noStrike" cap="none" normalizeH="0" baseline="0" dirty="0" err="1">
                <a:ln>
                  <a:noFill/>
                </a:ln>
                <a:solidFill>
                  <a:srgbClr val="000000"/>
                </a:solidFill>
                <a:effectLst/>
                <a:latin typeface="Roboto" panose="02000000000000000000" pitchFamily="2" charset="0"/>
              </a:rPr>
              <a:t>RMSProp</a:t>
            </a:r>
            <a:r>
              <a:rPr kumimoji="0" lang="en-US" altLang="en-US" sz="1200" b="0" i="0" u="none" strike="noStrike" cap="none" normalizeH="0" baseline="0" dirty="0">
                <a:ln>
                  <a:noFill/>
                </a:ln>
                <a:solidFill>
                  <a:srgbClr val="000000"/>
                </a:solidFill>
                <a:effectLst/>
                <a:latin typeface="Roboto" panose="02000000000000000000" pitchFamily="2" charset="0"/>
              </a:rPr>
              <a:t> update adjusts the </a:t>
            </a:r>
            <a:r>
              <a:rPr kumimoji="0" lang="en-US" altLang="en-US" sz="1200" b="0" i="0" u="none" strike="noStrike" cap="none" normalizeH="0" baseline="0" dirty="0" err="1">
                <a:ln>
                  <a:noFill/>
                </a:ln>
                <a:solidFill>
                  <a:srgbClr val="000000"/>
                </a:solidFill>
                <a:effectLst/>
                <a:latin typeface="Roboto" panose="02000000000000000000" pitchFamily="2" charset="0"/>
              </a:rPr>
              <a:t>Adagrad</a:t>
            </a:r>
            <a:r>
              <a:rPr kumimoji="0" lang="en-US" altLang="en-US" sz="1200" b="0" i="0" u="none" strike="noStrike" cap="none" normalizeH="0" baseline="0" dirty="0">
                <a:ln>
                  <a:noFill/>
                </a:ln>
                <a:solidFill>
                  <a:srgbClr val="000000"/>
                </a:solidFill>
                <a:effectLst/>
                <a:latin typeface="Roboto" panose="02000000000000000000" pitchFamily="2" charset="0"/>
              </a:rPr>
              <a:t> method in a very simple way in an attempt to reduce its aggressive, monotonically decreasing learning rate. In particular, it uses a moving average of squared gradients instead, giving:</a:t>
            </a:r>
            <a:endParaRPr kumimoji="0" lang="en-US" altLang="en-US" sz="12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3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cache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decay_rate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cache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100" b="0" i="0" u="none" strike="noStrike" cap="none" normalizeH="0" baseline="0" dirty="0">
                <a:ln>
                  <a:noFill/>
                </a:ln>
                <a:solidFill>
                  <a:srgbClr val="009999"/>
                </a:solidFill>
                <a:effectLst/>
                <a:latin typeface="Arial Unicode MS" panose="020B0604020202020204" pitchFamily="34" charset="-128"/>
              </a:rPr>
              <a:t>1</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decay_rate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dx</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9999"/>
                </a:solidFill>
                <a:effectLst/>
                <a:latin typeface="Arial Unicode MS" panose="020B0604020202020204" pitchFamily="34" charset="-128"/>
              </a:rPr>
              <a:t>2</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learning_rate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dx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np</a:t>
            </a:r>
            <a:r>
              <a:rPr kumimoji="0" lang="en-US" altLang="en-US" sz="1800" b="1" i="0" u="none" strike="noStrike" cap="none" normalizeH="0" baseline="0" dirty="0" err="1">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sqrt</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200" b="0" i="0" u="none" strike="noStrike" cap="none" normalizeH="0" baseline="0" dirty="0">
                <a:ln>
                  <a:noFill/>
                </a:ln>
                <a:solidFill>
                  <a:schemeClr val="tx1"/>
                </a:solidFill>
                <a:effectLst/>
                <a:latin typeface="Arial" panose="020B0604020202020204" pitchFamily="34" charset="0"/>
              </a:rPr>
              <a:t>cache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eps</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endParaRPr kumimoji="0" lang="en-US" altLang="en-US" sz="12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rPr>
              <a:t>Here, </a:t>
            </a:r>
            <a:r>
              <a:rPr kumimoji="0" lang="en-US" altLang="en-US" sz="1100" b="0" i="0" u="none" strike="noStrike" cap="none" normalizeH="0" baseline="0" dirty="0" err="1">
                <a:ln>
                  <a:noFill/>
                </a:ln>
                <a:solidFill>
                  <a:srgbClr val="000000"/>
                </a:solidFill>
                <a:effectLst/>
                <a:latin typeface="Arial Unicode MS" panose="020B0604020202020204" pitchFamily="34" charset="-128"/>
              </a:rPr>
              <a:t>decay_rate</a:t>
            </a:r>
            <a:r>
              <a:rPr kumimoji="0" lang="en-US" altLang="en-US" sz="1200" b="0" i="0" u="none" strike="noStrike" cap="none" normalizeH="0" baseline="0" dirty="0">
                <a:ln>
                  <a:noFill/>
                </a:ln>
                <a:solidFill>
                  <a:srgbClr val="000000"/>
                </a:solidFill>
                <a:effectLst/>
                <a:latin typeface="Roboto" panose="02000000000000000000" pitchFamily="2" charset="0"/>
              </a:rPr>
              <a:t> is a </a:t>
            </a:r>
            <a:r>
              <a:rPr kumimoji="0" lang="en-US" altLang="en-US" sz="1200" b="0" i="0" u="none" strike="noStrike" cap="none" normalizeH="0" baseline="0" dirty="0" err="1">
                <a:ln>
                  <a:noFill/>
                </a:ln>
                <a:solidFill>
                  <a:srgbClr val="000000"/>
                </a:solidFill>
                <a:effectLst/>
                <a:latin typeface="Roboto" panose="02000000000000000000" pitchFamily="2" charset="0"/>
              </a:rPr>
              <a:t>hyperparameter</a:t>
            </a:r>
            <a:r>
              <a:rPr kumimoji="0" lang="en-US" altLang="en-US" sz="1200" b="0" i="0" u="none" strike="noStrike" cap="none" normalizeH="0" baseline="0" dirty="0">
                <a:ln>
                  <a:noFill/>
                </a:ln>
                <a:solidFill>
                  <a:srgbClr val="000000"/>
                </a:solidFill>
                <a:effectLst/>
                <a:latin typeface="Roboto" panose="02000000000000000000" pitchFamily="2" charset="0"/>
              </a:rPr>
              <a:t> and typical values are [0.9, 0.99, 0.999]. Notice that the </a:t>
            </a:r>
            <a:r>
              <a:rPr kumimoji="0" lang="en-US" altLang="en-US" sz="1100" b="0" i="0" u="none" strike="noStrike" cap="none" normalizeH="0" baseline="0" dirty="0">
                <a:ln>
                  <a:noFill/>
                </a:ln>
                <a:solidFill>
                  <a:srgbClr val="000000"/>
                </a:solidFill>
                <a:effectLst/>
                <a:latin typeface="Arial Unicode MS" panose="020B0604020202020204" pitchFamily="34" charset="-128"/>
              </a:rPr>
              <a:t>x+=</a:t>
            </a:r>
            <a:r>
              <a:rPr kumimoji="0" lang="en-US" altLang="en-US" sz="1200" b="0" i="0" u="none" strike="noStrike" cap="none" normalizeH="0" baseline="0" dirty="0">
                <a:ln>
                  <a:noFill/>
                </a:ln>
                <a:solidFill>
                  <a:srgbClr val="000000"/>
                </a:solidFill>
                <a:effectLst/>
                <a:latin typeface="Roboto" panose="02000000000000000000" pitchFamily="2" charset="0"/>
              </a:rPr>
              <a:t> update is identical to </a:t>
            </a:r>
            <a:r>
              <a:rPr kumimoji="0" lang="en-US" altLang="en-US" sz="1200" b="0" i="0" u="none" strike="noStrike" cap="none" normalizeH="0" baseline="0" dirty="0" err="1">
                <a:ln>
                  <a:noFill/>
                </a:ln>
                <a:solidFill>
                  <a:srgbClr val="000000"/>
                </a:solidFill>
                <a:effectLst/>
                <a:latin typeface="Roboto" panose="02000000000000000000" pitchFamily="2" charset="0"/>
              </a:rPr>
              <a:t>Adagrad</a:t>
            </a:r>
            <a:r>
              <a:rPr kumimoji="0" lang="en-US" altLang="en-US" sz="1200" b="0" i="0" u="none" strike="noStrike" cap="none" normalizeH="0" baseline="0" dirty="0">
                <a:ln>
                  <a:noFill/>
                </a:ln>
                <a:solidFill>
                  <a:srgbClr val="000000"/>
                </a:solidFill>
                <a:effectLst/>
                <a:latin typeface="Roboto" panose="02000000000000000000" pitchFamily="2" charset="0"/>
              </a:rPr>
              <a:t>, but the </a:t>
            </a:r>
            <a:r>
              <a:rPr kumimoji="0" lang="en-US" altLang="en-US" sz="1100" b="0" i="0" u="none" strike="noStrike" cap="none" normalizeH="0" baseline="0" dirty="0">
                <a:ln>
                  <a:noFill/>
                </a:ln>
                <a:solidFill>
                  <a:srgbClr val="000000"/>
                </a:solidFill>
                <a:effectLst/>
                <a:latin typeface="Arial Unicode MS" panose="020B0604020202020204" pitchFamily="34" charset="-128"/>
              </a:rPr>
              <a:t>cache</a:t>
            </a:r>
            <a:r>
              <a:rPr kumimoji="0" lang="en-US" altLang="en-US" sz="1200" b="0" i="0" u="none" strike="noStrike" cap="none" normalizeH="0" baseline="0" dirty="0">
                <a:ln>
                  <a:noFill/>
                </a:ln>
                <a:solidFill>
                  <a:srgbClr val="000000"/>
                </a:solidFill>
                <a:effectLst/>
                <a:latin typeface="Roboto" panose="02000000000000000000" pitchFamily="2" charset="0"/>
              </a:rPr>
              <a:t> variable is a “leaky”. Hence, </a:t>
            </a:r>
            <a:r>
              <a:rPr kumimoji="0" lang="en-US" altLang="en-US" sz="1200" b="0" i="0" u="none" strike="noStrike" cap="none" normalizeH="0" baseline="0" dirty="0" err="1">
                <a:ln>
                  <a:noFill/>
                </a:ln>
                <a:solidFill>
                  <a:srgbClr val="000000"/>
                </a:solidFill>
                <a:effectLst/>
                <a:latin typeface="Roboto" panose="02000000000000000000" pitchFamily="2" charset="0"/>
              </a:rPr>
              <a:t>RMSProp</a:t>
            </a:r>
            <a:r>
              <a:rPr kumimoji="0" lang="en-US" altLang="en-US" sz="1200" b="0" i="0" u="none" strike="noStrike" cap="none" normalizeH="0" baseline="0" dirty="0">
                <a:ln>
                  <a:noFill/>
                </a:ln>
                <a:solidFill>
                  <a:srgbClr val="000000"/>
                </a:solidFill>
                <a:effectLst/>
                <a:latin typeface="Roboto" panose="02000000000000000000" pitchFamily="2" charset="0"/>
              </a:rPr>
              <a:t> still modulates the learning rate of each weight based on the magnitudes of its gradients, which has a beneficial equalizing effect, but unlike </a:t>
            </a:r>
            <a:r>
              <a:rPr kumimoji="0" lang="en-US" altLang="en-US" sz="1200" b="0" i="0" u="none" strike="noStrike" cap="none" normalizeH="0" baseline="0" dirty="0" err="1">
                <a:ln>
                  <a:noFill/>
                </a:ln>
                <a:solidFill>
                  <a:srgbClr val="000000"/>
                </a:solidFill>
                <a:effectLst/>
                <a:latin typeface="Roboto" panose="02000000000000000000" pitchFamily="2" charset="0"/>
              </a:rPr>
              <a:t>Adagrad</a:t>
            </a:r>
            <a:r>
              <a:rPr kumimoji="0" lang="en-US" altLang="en-US" sz="1200" b="0" i="0" u="none" strike="noStrike" cap="none" normalizeH="0" baseline="0" dirty="0">
                <a:ln>
                  <a:noFill/>
                </a:ln>
                <a:solidFill>
                  <a:srgbClr val="000000"/>
                </a:solidFill>
                <a:effectLst/>
                <a:latin typeface="Roboto" panose="02000000000000000000" pitchFamily="2" charset="0"/>
              </a:rPr>
              <a:t> the updates do not get monotonically smaller.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p:cNvSpPr>
            <a:spLocks noChangeArrowheads="1"/>
          </p:cNvSpPr>
          <p:nvPr/>
        </p:nvSpPr>
        <p:spPr bwMode="auto">
          <a:xfrm>
            <a:off x="82085" y="2771438"/>
            <a:ext cx="11805113" cy="2474524"/>
          </a:xfrm>
          <a:prstGeom prst="rect">
            <a:avLst/>
          </a:prstGeom>
          <a:solidFill>
            <a:srgbClr val="EEE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rPr>
              <a:t>Adam.</a:t>
            </a:r>
            <a:r>
              <a:rPr kumimoji="0" lang="en-US" altLang="en-US" sz="1200" b="0" i="0" u="none" strike="noStrike" cap="none" normalizeH="0" baseline="0" dirty="0">
                <a:ln>
                  <a:noFill/>
                </a:ln>
                <a:solidFill>
                  <a:srgbClr val="000000"/>
                </a:solidFill>
                <a:effectLst/>
                <a:latin typeface="Roboto" panose="02000000000000000000" pitchFamily="2" charset="0"/>
              </a:rPr>
              <a:t> </a:t>
            </a:r>
            <a:r>
              <a:rPr kumimoji="0" lang="en-US" altLang="en-US" sz="1200" b="0" i="0" u="none" strike="noStrike" cap="none" normalizeH="0" baseline="0" dirty="0">
                <a:ln>
                  <a:noFill/>
                </a:ln>
                <a:solidFill>
                  <a:srgbClr val="205CAA"/>
                </a:solidFill>
                <a:effectLst/>
                <a:latin typeface="Roboto" panose="02000000000000000000" pitchFamily="2" charset="0"/>
                <a:hlinkClick r:id="rId4"/>
              </a:rPr>
              <a:t>Adam</a:t>
            </a:r>
            <a:r>
              <a:rPr kumimoji="0" lang="en-US" altLang="en-US" sz="1200" b="0" i="0" u="none" strike="noStrike" cap="none" normalizeH="0" baseline="0" dirty="0">
                <a:ln>
                  <a:noFill/>
                </a:ln>
                <a:solidFill>
                  <a:srgbClr val="000000"/>
                </a:solidFill>
                <a:effectLst/>
                <a:latin typeface="Roboto" panose="02000000000000000000" pitchFamily="2" charset="0"/>
              </a:rPr>
              <a:t> is a recently proposed update that looks a bit like </a:t>
            </a:r>
            <a:r>
              <a:rPr kumimoji="0" lang="en-US" altLang="en-US" sz="1200" b="0" i="0" u="none" strike="noStrike" cap="none" normalizeH="0" baseline="0" dirty="0" err="1">
                <a:ln>
                  <a:noFill/>
                </a:ln>
                <a:solidFill>
                  <a:srgbClr val="000000"/>
                </a:solidFill>
                <a:effectLst/>
                <a:latin typeface="Roboto" panose="02000000000000000000" pitchFamily="2" charset="0"/>
              </a:rPr>
              <a:t>RMSProp</a:t>
            </a:r>
            <a:r>
              <a:rPr kumimoji="0" lang="en-US" altLang="en-US" sz="1200" b="0" i="0" u="none" strike="noStrike" cap="none" normalizeH="0" baseline="0" dirty="0">
                <a:ln>
                  <a:noFill/>
                </a:ln>
                <a:solidFill>
                  <a:srgbClr val="000000"/>
                </a:solidFill>
                <a:effectLst/>
                <a:latin typeface="Roboto" panose="02000000000000000000" pitchFamily="2" charset="0"/>
              </a:rPr>
              <a:t> with momentum. The (simplified) update looks as follows:</a:t>
            </a:r>
            <a:endParaRPr kumimoji="0" lang="en-US" altLang="en-US" sz="12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3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m</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beta1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m</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100" b="0" i="0" u="none" strike="noStrike" cap="none" normalizeH="0" baseline="0" dirty="0">
                <a:ln>
                  <a:noFill/>
                </a:ln>
                <a:solidFill>
                  <a:srgbClr val="009999"/>
                </a:solidFill>
                <a:effectLst/>
                <a:latin typeface="Arial Unicode MS" panose="020B0604020202020204" pitchFamily="34" charset="-128"/>
              </a:rPr>
              <a:t>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beta1</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dx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v</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beta2</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v</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100" b="0" i="0" u="none" strike="noStrike" cap="none" normalizeH="0" baseline="0" dirty="0">
                <a:ln>
                  <a:noFill/>
                </a:ln>
                <a:solidFill>
                  <a:srgbClr val="009999"/>
                </a:solidFill>
                <a:effectLst/>
                <a:latin typeface="Arial Unicode MS" panose="020B0604020202020204" pitchFamily="34" charset="-128"/>
              </a:rPr>
              <a:t>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beta2</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200" b="0" i="0" u="none" strike="noStrike" cap="none" normalizeH="0" baseline="0" dirty="0">
                <a:ln>
                  <a:noFill/>
                </a:ln>
                <a:solidFill>
                  <a:schemeClr val="tx1"/>
                </a:solidFill>
                <a:effectLst/>
                <a:latin typeface="Arial" panose="020B0604020202020204" pitchFamily="34" charset="0"/>
              </a:rPr>
              <a:t>dx</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9999"/>
                </a:solidFill>
                <a:effectLst/>
                <a:latin typeface="Arial Unicode MS" panose="020B0604020202020204" pitchFamily="34" charset="-128"/>
              </a:rPr>
              <a:t>2</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learning_rate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m</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np</a:t>
            </a:r>
            <a:r>
              <a:rPr kumimoji="0" lang="en-US" altLang="en-US" sz="1800" b="1" i="0" u="none" strike="noStrike" cap="none" normalizeH="0" baseline="0" dirty="0" err="1">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sqrt</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200" b="0" i="0" u="none" strike="noStrike" cap="none" normalizeH="0" baseline="0" dirty="0">
                <a:ln>
                  <a:noFill/>
                </a:ln>
                <a:solidFill>
                  <a:schemeClr val="tx1"/>
                </a:solidFill>
                <a:effectLst/>
                <a:latin typeface="Arial" panose="020B0604020202020204" pitchFamily="34" charset="0"/>
              </a:rPr>
              <a:t>v</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eps</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endParaRPr kumimoji="0" lang="en-US" altLang="en-US" sz="12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rPr>
              <a:t>Notice that the update looks exactly as </a:t>
            </a:r>
            <a:r>
              <a:rPr kumimoji="0" lang="en-US" altLang="en-US" sz="1200" b="0" i="0" u="none" strike="noStrike" cap="none" normalizeH="0" baseline="0" dirty="0" err="1">
                <a:ln>
                  <a:noFill/>
                </a:ln>
                <a:solidFill>
                  <a:srgbClr val="000000"/>
                </a:solidFill>
                <a:effectLst/>
                <a:latin typeface="Roboto" panose="02000000000000000000" pitchFamily="2" charset="0"/>
              </a:rPr>
              <a:t>RMSProp</a:t>
            </a:r>
            <a:r>
              <a:rPr kumimoji="0" lang="en-US" altLang="en-US" sz="1200" b="0" i="0" u="none" strike="noStrike" cap="none" normalizeH="0" baseline="0" dirty="0">
                <a:ln>
                  <a:noFill/>
                </a:ln>
                <a:solidFill>
                  <a:srgbClr val="000000"/>
                </a:solidFill>
                <a:effectLst/>
                <a:latin typeface="Roboto" panose="02000000000000000000" pitchFamily="2" charset="0"/>
              </a:rPr>
              <a:t> update, except the “smooth” version of the gradient </a:t>
            </a:r>
            <a:r>
              <a:rPr kumimoji="0" lang="en-US" altLang="en-US" sz="1100" b="0" i="0" u="none" strike="noStrike" cap="none" normalizeH="0" baseline="0" dirty="0">
                <a:ln>
                  <a:noFill/>
                </a:ln>
                <a:solidFill>
                  <a:srgbClr val="000000"/>
                </a:solidFill>
                <a:effectLst/>
                <a:latin typeface="Arial Unicode MS" panose="020B0604020202020204" pitchFamily="34" charset="-128"/>
              </a:rPr>
              <a:t>m</a:t>
            </a:r>
            <a:r>
              <a:rPr kumimoji="0" lang="en-US" altLang="en-US" sz="1200" b="0" i="0" u="none" strike="noStrike" cap="none" normalizeH="0" baseline="0" dirty="0">
                <a:ln>
                  <a:noFill/>
                </a:ln>
                <a:solidFill>
                  <a:srgbClr val="000000"/>
                </a:solidFill>
                <a:effectLst/>
                <a:latin typeface="Roboto" panose="02000000000000000000" pitchFamily="2" charset="0"/>
              </a:rPr>
              <a:t> is used instead of the raw (and perhaps noisy) gradient vector </a:t>
            </a:r>
            <a:r>
              <a:rPr kumimoji="0" lang="en-US" altLang="en-US" sz="1100" b="0" i="0" u="none" strike="noStrike" cap="none" normalizeH="0" baseline="0" dirty="0">
                <a:ln>
                  <a:noFill/>
                </a:ln>
                <a:solidFill>
                  <a:srgbClr val="000000"/>
                </a:solidFill>
                <a:effectLst/>
                <a:latin typeface="Arial Unicode MS" panose="020B0604020202020204" pitchFamily="34" charset="-128"/>
              </a:rPr>
              <a:t>dx</a:t>
            </a:r>
            <a:r>
              <a:rPr kumimoji="0" lang="en-US" altLang="en-US" sz="1200" b="0" i="0" u="none" strike="noStrike" cap="none" normalizeH="0" baseline="0" dirty="0">
                <a:ln>
                  <a:noFill/>
                </a:ln>
                <a:solidFill>
                  <a:srgbClr val="000000"/>
                </a:solidFill>
                <a:effectLst/>
                <a:latin typeface="Roboto" panose="02000000000000000000" pitchFamily="2" charset="0"/>
              </a:rPr>
              <a:t>. Recommended values in the paper are </a:t>
            </a:r>
            <a:r>
              <a:rPr kumimoji="0" lang="en-US" altLang="en-US" sz="1100" b="0" i="0" u="none" strike="noStrike" cap="none" normalizeH="0" baseline="0" dirty="0">
                <a:ln>
                  <a:noFill/>
                </a:ln>
                <a:solidFill>
                  <a:srgbClr val="000000"/>
                </a:solidFill>
                <a:effectLst/>
                <a:latin typeface="Arial Unicode MS" panose="020B0604020202020204" pitchFamily="34" charset="-128"/>
              </a:rPr>
              <a:t>eps = 1e-8</a:t>
            </a:r>
            <a:r>
              <a:rPr kumimoji="0" lang="en-US" altLang="en-US" sz="1200" b="0" i="0" u="none" strike="noStrike" cap="none" normalizeH="0" baseline="0" dirty="0">
                <a:ln>
                  <a:noFill/>
                </a:ln>
                <a:solidFill>
                  <a:srgbClr val="000000"/>
                </a:solidFill>
                <a:effectLst/>
                <a:latin typeface="Roboto" panose="02000000000000000000" pitchFamily="2" charset="0"/>
              </a:rPr>
              <a:t>, </a:t>
            </a:r>
            <a:r>
              <a:rPr kumimoji="0" lang="en-US" altLang="en-US" sz="1100" b="0" i="0" u="none" strike="noStrike" cap="none" normalizeH="0" baseline="0" dirty="0">
                <a:ln>
                  <a:noFill/>
                </a:ln>
                <a:solidFill>
                  <a:srgbClr val="000000"/>
                </a:solidFill>
                <a:effectLst/>
                <a:latin typeface="Arial Unicode MS" panose="020B0604020202020204" pitchFamily="34" charset="-128"/>
              </a:rPr>
              <a:t>beta1 = 0.9</a:t>
            </a:r>
            <a:r>
              <a:rPr kumimoji="0" lang="en-US" altLang="en-US" sz="1200" b="0" i="0" u="none" strike="noStrike" cap="none" normalizeH="0" baseline="0" dirty="0">
                <a:ln>
                  <a:noFill/>
                </a:ln>
                <a:solidFill>
                  <a:srgbClr val="000000"/>
                </a:solidFill>
                <a:effectLst/>
                <a:latin typeface="Roboto" panose="02000000000000000000" pitchFamily="2" charset="0"/>
              </a:rPr>
              <a:t>, </a:t>
            </a:r>
            <a:r>
              <a:rPr kumimoji="0" lang="en-US" altLang="en-US" sz="1100" b="0" i="0" u="none" strike="noStrike" cap="none" normalizeH="0" baseline="0" dirty="0">
                <a:ln>
                  <a:noFill/>
                </a:ln>
                <a:solidFill>
                  <a:srgbClr val="000000"/>
                </a:solidFill>
                <a:effectLst/>
                <a:latin typeface="Arial Unicode MS" panose="020B0604020202020204" pitchFamily="34" charset="-128"/>
              </a:rPr>
              <a:t>beta2 = 0.999</a:t>
            </a:r>
            <a:r>
              <a:rPr kumimoji="0" lang="en-US" altLang="en-US" sz="1200" b="0" i="0" u="none" strike="noStrike" cap="none" normalizeH="0" baseline="0" dirty="0">
                <a:ln>
                  <a:noFill/>
                </a:ln>
                <a:solidFill>
                  <a:srgbClr val="000000"/>
                </a:solidFill>
                <a:effectLst/>
                <a:latin typeface="Roboto" panose="02000000000000000000" pitchFamily="2" charset="0"/>
              </a:rPr>
              <a:t>. In practice Adam is currently recommended as the default algorithm to use, and often works slightly better than </a:t>
            </a:r>
            <a:r>
              <a:rPr kumimoji="0" lang="en-US" altLang="en-US" sz="1200" b="0" i="0" u="none" strike="noStrike" cap="none" normalizeH="0" baseline="0" dirty="0" err="1">
                <a:ln>
                  <a:noFill/>
                </a:ln>
                <a:solidFill>
                  <a:srgbClr val="000000"/>
                </a:solidFill>
                <a:effectLst/>
                <a:latin typeface="Roboto" panose="02000000000000000000" pitchFamily="2" charset="0"/>
              </a:rPr>
              <a:t>RMSProp</a:t>
            </a:r>
            <a:r>
              <a:rPr kumimoji="0" lang="en-US" altLang="en-US" sz="1200" b="0" i="0" u="none" strike="noStrike" cap="none" normalizeH="0" baseline="0" dirty="0">
                <a:ln>
                  <a:noFill/>
                </a:ln>
                <a:solidFill>
                  <a:srgbClr val="000000"/>
                </a:solidFill>
                <a:effectLst/>
                <a:latin typeface="Roboto" panose="02000000000000000000" pitchFamily="2" charset="0"/>
              </a:rPr>
              <a:t>. However, it is often also worth trying </a:t>
            </a:r>
            <a:r>
              <a:rPr kumimoji="0" lang="en-US" altLang="en-US" sz="1200" b="0" i="0" u="none" strike="noStrike" cap="none" normalizeH="0" baseline="0" dirty="0" err="1">
                <a:ln>
                  <a:noFill/>
                </a:ln>
                <a:solidFill>
                  <a:srgbClr val="000000"/>
                </a:solidFill>
                <a:effectLst/>
                <a:latin typeface="Roboto" panose="02000000000000000000" pitchFamily="2" charset="0"/>
              </a:rPr>
              <a:t>SGD+Nesterov</a:t>
            </a:r>
            <a:r>
              <a:rPr kumimoji="0" lang="en-US" altLang="en-US" sz="1200" b="0" i="0" u="none" strike="noStrike" cap="none" normalizeH="0" baseline="0" dirty="0">
                <a:ln>
                  <a:noFill/>
                </a:ln>
                <a:solidFill>
                  <a:srgbClr val="000000"/>
                </a:solidFill>
                <a:effectLst/>
                <a:latin typeface="Roboto" panose="02000000000000000000" pitchFamily="2" charset="0"/>
              </a:rPr>
              <a:t> Momentum as an alternative. The full Adam update also includes a </a:t>
            </a:r>
            <a:r>
              <a:rPr kumimoji="0" lang="en-US" altLang="en-US" sz="1200" b="0" i="1" u="none" strike="noStrike" cap="none" normalizeH="0" baseline="0" dirty="0">
                <a:ln>
                  <a:noFill/>
                </a:ln>
                <a:solidFill>
                  <a:srgbClr val="000000"/>
                </a:solidFill>
                <a:effectLst/>
                <a:latin typeface="Roboto" panose="02000000000000000000" pitchFamily="2" charset="0"/>
              </a:rPr>
              <a:t>bias correction</a:t>
            </a:r>
            <a:r>
              <a:rPr kumimoji="0" lang="en-US" altLang="en-US" sz="1200" b="0" i="0" u="none" strike="noStrike" cap="none" normalizeH="0" baseline="0" dirty="0">
                <a:ln>
                  <a:noFill/>
                </a:ln>
                <a:solidFill>
                  <a:srgbClr val="000000"/>
                </a:solidFill>
                <a:effectLst/>
                <a:latin typeface="Roboto" panose="02000000000000000000" pitchFamily="2" charset="0"/>
              </a:rPr>
              <a:t> mechanism, which compensates for the fact that in the first few time steps the vectors </a:t>
            </a:r>
            <a:r>
              <a:rPr kumimoji="0" lang="en-US" altLang="en-US" sz="1100" b="0" i="0" u="none" strike="noStrike" cap="none" normalizeH="0" baseline="0" dirty="0" err="1">
                <a:ln>
                  <a:noFill/>
                </a:ln>
                <a:solidFill>
                  <a:srgbClr val="000000"/>
                </a:solidFill>
                <a:effectLst/>
                <a:latin typeface="Arial Unicode MS" panose="020B0604020202020204" pitchFamily="34" charset="-128"/>
              </a:rPr>
              <a:t>m,v</a:t>
            </a:r>
            <a:r>
              <a:rPr kumimoji="0" lang="en-US" altLang="en-US" sz="1200" b="0" i="0" u="none" strike="noStrike" cap="none" normalizeH="0" baseline="0" dirty="0">
                <a:ln>
                  <a:noFill/>
                </a:ln>
                <a:solidFill>
                  <a:srgbClr val="000000"/>
                </a:solidFill>
                <a:effectLst/>
                <a:latin typeface="Roboto" panose="02000000000000000000" pitchFamily="2" charset="0"/>
              </a:rPr>
              <a:t> are both initialized and therefore biased at zero, before they fully “warm up”. With the </a:t>
            </a:r>
            <a:r>
              <a:rPr kumimoji="0" lang="en-US" altLang="en-US" sz="1200" b="0" i="1" u="none" strike="noStrike" cap="none" normalizeH="0" baseline="0" dirty="0">
                <a:ln>
                  <a:noFill/>
                </a:ln>
                <a:solidFill>
                  <a:srgbClr val="000000"/>
                </a:solidFill>
                <a:effectLst/>
                <a:latin typeface="Roboto" panose="02000000000000000000" pitchFamily="2" charset="0"/>
              </a:rPr>
              <a:t>bias correction</a:t>
            </a:r>
            <a:r>
              <a:rPr kumimoji="0" lang="en-US" altLang="en-US" sz="1200" b="0" i="0" u="none" strike="noStrike" cap="none" normalizeH="0" baseline="0" dirty="0">
                <a:ln>
                  <a:noFill/>
                </a:ln>
                <a:solidFill>
                  <a:srgbClr val="000000"/>
                </a:solidFill>
                <a:effectLst/>
                <a:latin typeface="Roboto" panose="02000000000000000000" pitchFamily="2" charset="0"/>
              </a:rPr>
              <a:t> mechanism, the update looks as follows:</a:t>
            </a:r>
            <a:endParaRPr kumimoji="0" lang="en-US" altLang="en-US" sz="12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30000"/>
              </a:spcBef>
              <a:spcAft>
                <a:spcPct val="0"/>
              </a:spcAft>
              <a:buClrTx/>
              <a:buSzTx/>
              <a:buFontTx/>
              <a:buNone/>
              <a:tabLst/>
            </a:pPr>
            <a:r>
              <a:rPr kumimoji="0" lang="en-US" altLang="en-US" sz="1100" b="0" i="1" u="none" strike="noStrike" cap="none" normalizeH="0" baseline="0" dirty="0">
                <a:ln>
                  <a:noFill/>
                </a:ln>
                <a:solidFill>
                  <a:srgbClr val="999988"/>
                </a:solidFill>
                <a:effectLst/>
                <a:latin typeface="Arial Unicode MS" panose="020B0604020202020204" pitchFamily="34" charset="-128"/>
              </a:rPr>
              <a:t># t is your iteration counter going from 1 to infinity</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m</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beta1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m</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100" b="0" i="0" u="none" strike="noStrike" cap="none" normalizeH="0" baseline="0" dirty="0">
                <a:ln>
                  <a:noFill/>
                </a:ln>
                <a:solidFill>
                  <a:srgbClr val="009999"/>
                </a:solidFill>
                <a:effectLst/>
                <a:latin typeface="Arial Unicode MS" panose="020B0604020202020204" pitchFamily="34" charset="-128"/>
              </a:rPr>
              <a:t>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beta1</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dx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mt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m</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100" b="0" i="0" u="none" strike="noStrike" cap="none" normalizeH="0" baseline="0" dirty="0">
                <a:ln>
                  <a:noFill/>
                </a:ln>
                <a:solidFill>
                  <a:srgbClr val="009999"/>
                </a:solidFill>
                <a:effectLst/>
                <a:latin typeface="Arial Unicode MS" panose="020B0604020202020204" pitchFamily="34" charset="-128"/>
              </a:rPr>
              <a:t>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beta1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v</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beta2</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v</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100" b="0" i="0" u="none" strike="noStrike" cap="none" normalizeH="0" baseline="0" dirty="0">
                <a:ln>
                  <a:noFill/>
                </a:ln>
                <a:solidFill>
                  <a:srgbClr val="009999"/>
                </a:solidFill>
                <a:effectLst/>
                <a:latin typeface="Arial Unicode MS" panose="020B0604020202020204" pitchFamily="34" charset="-128"/>
              </a:rPr>
              <a:t>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beta2</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200" b="0" i="0" u="none" strike="noStrike" cap="none" normalizeH="0" baseline="0" dirty="0">
                <a:ln>
                  <a:noFill/>
                </a:ln>
                <a:solidFill>
                  <a:schemeClr val="tx1"/>
                </a:solidFill>
                <a:effectLst/>
                <a:latin typeface="Arial" panose="020B0604020202020204" pitchFamily="34" charset="0"/>
              </a:rPr>
              <a:t>dx</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9999"/>
                </a:solidFill>
                <a:effectLst/>
                <a:latin typeface="Arial Unicode MS" panose="020B0604020202020204" pitchFamily="34" charset="-128"/>
              </a:rPr>
              <a:t>2</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vt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v</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100" b="0" i="0" u="none" strike="noStrike" cap="none" normalizeH="0" baseline="0" dirty="0">
                <a:ln>
                  <a:noFill/>
                </a:ln>
                <a:solidFill>
                  <a:srgbClr val="009999"/>
                </a:solidFill>
                <a:effectLst/>
                <a:latin typeface="Arial Unicode MS" panose="020B0604020202020204" pitchFamily="34" charset="-128"/>
              </a:rPr>
              <a:t>1</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beta2</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learning_rate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mt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np</a:t>
            </a:r>
            <a:r>
              <a:rPr kumimoji="0" lang="en-US" altLang="en-US" sz="1800" b="1" i="0" u="none" strike="noStrike" cap="none" normalizeH="0" baseline="0" dirty="0" err="1">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sqrt</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200" b="0" i="0" u="none" strike="noStrike" cap="none" normalizeH="0" baseline="0" dirty="0" err="1">
                <a:ln>
                  <a:noFill/>
                </a:ln>
                <a:solidFill>
                  <a:schemeClr val="tx1"/>
                </a:solidFill>
                <a:effectLst/>
                <a:latin typeface="Arial" panose="020B0604020202020204" pitchFamily="34" charset="0"/>
              </a:rPr>
              <a:t>vt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eps</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endParaRPr kumimoji="0" lang="en-US" altLang="en-US" sz="12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rPr>
              <a:t>Note that the update is now a function of the iteration as well as the other parameters. We refer the reader to the paper for the details, or the course slides where this is expanded 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82085" y="5389906"/>
            <a:ext cx="11805113" cy="1468094"/>
          </a:xfrm>
          <a:prstGeom prst="rect">
            <a:avLst/>
          </a:prstGeom>
          <a:solidFill>
            <a:srgbClr val="EEE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rgbClr val="000000"/>
                </a:solidFill>
                <a:effectLst/>
                <a:latin typeface="Roboto" panose="02000000000000000000" pitchFamily="2" charset="0"/>
              </a:rPr>
              <a:t>Adagrad</a:t>
            </a:r>
            <a:r>
              <a:rPr kumimoji="0" lang="en-US" altLang="en-US" sz="1200" b="0" i="0" u="none" strike="noStrike" cap="none" normalizeH="0" baseline="0" dirty="0">
                <a:ln>
                  <a:noFill/>
                </a:ln>
                <a:solidFill>
                  <a:srgbClr val="000000"/>
                </a:solidFill>
                <a:effectLst/>
                <a:latin typeface="Roboto" panose="02000000000000000000" pitchFamily="2" charset="0"/>
              </a:rPr>
              <a:t> is an adaptive learning rate method originally proposed by </a:t>
            </a:r>
            <a:r>
              <a:rPr kumimoji="0" lang="en-US" altLang="en-US" sz="1200" b="0" i="0" u="none" strike="noStrike" cap="none" normalizeH="0" baseline="0" dirty="0" err="1">
                <a:ln>
                  <a:noFill/>
                </a:ln>
                <a:solidFill>
                  <a:srgbClr val="205CAA"/>
                </a:solidFill>
                <a:effectLst/>
                <a:latin typeface="Roboto" panose="02000000000000000000" pitchFamily="2" charset="0"/>
                <a:hlinkClick r:id="rId5"/>
              </a:rPr>
              <a:t>Duchi</a:t>
            </a:r>
            <a:r>
              <a:rPr kumimoji="0" lang="en-US" altLang="en-US" sz="1200" b="0" i="0" u="none" strike="noStrike" cap="none" normalizeH="0" baseline="0" dirty="0">
                <a:ln>
                  <a:noFill/>
                </a:ln>
                <a:solidFill>
                  <a:srgbClr val="205CAA"/>
                </a:solidFill>
                <a:effectLst/>
                <a:latin typeface="Roboto" panose="02000000000000000000" pitchFamily="2" charset="0"/>
                <a:hlinkClick r:id="rId5"/>
              </a:rPr>
              <a:t> et al.</a:t>
            </a:r>
            <a:r>
              <a:rPr kumimoji="0" lang="en-US" altLang="en-US" sz="1200" b="0" i="0" u="none" strike="noStrike" cap="none" normalizeH="0" baseline="0" dirty="0">
                <a:ln>
                  <a:noFill/>
                </a:ln>
                <a:solidFill>
                  <a:srgbClr val="000000"/>
                </a:solidFill>
                <a:effectLst/>
                <a:latin typeface="Roboto" panose="02000000000000000000" pitchFamily="2" charset="0"/>
              </a:rPr>
              <a:t>.</a:t>
            </a:r>
            <a:endParaRPr kumimoji="0" lang="en-US" altLang="en-US" sz="12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30000"/>
              </a:spcBef>
              <a:spcAft>
                <a:spcPct val="0"/>
              </a:spcAft>
              <a:buClrTx/>
              <a:buSzTx/>
              <a:buFontTx/>
              <a:buNone/>
              <a:tabLst/>
            </a:pPr>
            <a:r>
              <a:rPr kumimoji="0" lang="en-US" altLang="en-US" sz="1100" b="0" i="1" u="none" strike="noStrike" cap="none" normalizeH="0" baseline="0" dirty="0">
                <a:ln>
                  <a:noFill/>
                </a:ln>
                <a:solidFill>
                  <a:srgbClr val="999988"/>
                </a:solidFill>
                <a:effectLst/>
                <a:latin typeface="Arial Unicode MS" panose="020B0604020202020204" pitchFamily="34" charset="-128"/>
              </a:rPr>
              <a:t># Assume the gradient dx and parameter vector 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cache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dx</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9999"/>
                </a:solidFill>
                <a:effectLst/>
                <a:latin typeface="Arial Unicode MS" panose="020B0604020202020204" pitchFamily="34" charset="-128"/>
              </a:rPr>
              <a:t>2</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learning_rate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dx</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err="1">
                <a:ln>
                  <a:noFill/>
                </a:ln>
                <a:solidFill>
                  <a:schemeClr val="tx1"/>
                </a:solidFill>
                <a:effectLst/>
                <a:latin typeface="Arial" panose="020B0604020202020204" pitchFamily="34" charset="0"/>
              </a:rPr>
              <a:t>np</a:t>
            </a:r>
            <a:r>
              <a:rPr kumimoji="0" lang="en-US" altLang="en-US" sz="1800" b="1" i="0" u="none" strike="noStrike" cap="none" normalizeH="0" baseline="0" dirty="0" err="1">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sqrt</a:t>
            </a:r>
            <a:r>
              <a:rPr kumimoji="0" lang="en-US" altLang="en-US" sz="1100" b="0" i="0" u="none" strike="noStrike" cap="none" normalizeH="0" baseline="0" dirty="0">
                <a:ln>
                  <a:noFill/>
                </a:ln>
                <a:solidFill>
                  <a:srgbClr val="000000"/>
                </a:solidFill>
                <a:effectLst/>
                <a:latin typeface="Arial Unicode MS" panose="020B0604020202020204" pitchFamily="34" charset="-128"/>
              </a:rPr>
              <a:t>(</a:t>
            </a:r>
            <a:r>
              <a:rPr kumimoji="0" lang="en-US" altLang="en-US" sz="1200" b="0" i="0" u="none" strike="noStrike" cap="none" normalizeH="0" baseline="0" dirty="0">
                <a:ln>
                  <a:noFill/>
                </a:ln>
                <a:solidFill>
                  <a:schemeClr val="tx1"/>
                </a:solidFill>
                <a:effectLst/>
                <a:latin typeface="Arial" panose="020B0604020202020204" pitchFamily="34" charset="0"/>
              </a:rPr>
              <a:t>cache</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rPr>
              <a:t>eps</a:t>
            </a:r>
            <a:r>
              <a:rPr kumimoji="0" lang="en-US" altLang="en-US" sz="1100" b="0" i="0" u="none" strike="noStrike" cap="none" normalizeH="0" baseline="0" dirty="0">
                <a:ln>
                  <a:noFill/>
                </a:ln>
                <a:solidFill>
                  <a:srgbClr val="000000"/>
                </a:solidFill>
                <a:effectLst/>
                <a:latin typeface="Arial Unicode MS" panose="020B0604020202020204" pitchFamily="34" charset="-128"/>
              </a:rPr>
              <a:t>) </a:t>
            </a:r>
            <a:endParaRPr kumimoji="0" lang="en-US" altLang="en-US" sz="12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rPr>
              <a:t>Notice that the variable </a:t>
            </a:r>
            <a:r>
              <a:rPr kumimoji="0" lang="en-US" altLang="en-US" sz="1100" b="0" i="0" u="none" strike="noStrike" cap="none" normalizeH="0" baseline="0" dirty="0">
                <a:ln>
                  <a:noFill/>
                </a:ln>
                <a:solidFill>
                  <a:srgbClr val="000000"/>
                </a:solidFill>
                <a:effectLst/>
                <a:latin typeface="Arial Unicode MS" panose="020B0604020202020204" pitchFamily="34" charset="-128"/>
              </a:rPr>
              <a:t>cache</a:t>
            </a:r>
            <a:r>
              <a:rPr kumimoji="0" lang="en-US" altLang="en-US" sz="1200" b="0" i="0" u="none" strike="noStrike" cap="none" normalizeH="0" baseline="0" dirty="0">
                <a:ln>
                  <a:noFill/>
                </a:ln>
                <a:solidFill>
                  <a:srgbClr val="000000"/>
                </a:solidFill>
                <a:effectLst/>
                <a:latin typeface="Roboto" panose="02000000000000000000" pitchFamily="2" charset="0"/>
              </a:rPr>
              <a:t> has size equal to the size of the gradient, and keeps track of per-parameter sum of squared gradients. This is then used to normalize the parameter update step, element-wise. Notice that the weights that receive high gradients will have their effective learning rate reduced, while weights that receive small or infrequent updates will have their effective learning rate increased. Amusingly, the square root operation turns out to be very important and without it the algorithm performs much worse. The smoothing term </a:t>
            </a:r>
            <a:r>
              <a:rPr kumimoji="0" lang="en-US" altLang="en-US" sz="1100" b="0" i="0" u="none" strike="noStrike" cap="none" normalizeH="0" baseline="0" dirty="0">
                <a:ln>
                  <a:noFill/>
                </a:ln>
                <a:solidFill>
                  <a:srgbClr val="000000"/>
                </a:solidFill>
                <a:effectLst/>
                <a:latin typeface="Arial Unicode MS" panose="020B0604020202020204" pitchFamily="34" charset="-128"/>
              </a:rPr>
              <a:t>eps</a:t>
            </a:r>
            <a:r>
              <a:rPr kumimoji="0" lang="en-US" altLang="en-US" sz="1200" b="0" i="0" u="none" strike="noStrike" cap="none" normalizeH="0" baseline="0" dirty="0">
                <a:ln>
                  <a:noFill/>
                </a:ln>
                <a:solidFill>
                  <a:srgbClr val="000000"/>
                </a:solidFill>
                <a:effectLst/>
                <a:latin typeface="Roboto" panose="02000000000000000000" pitchFamily="2" charset="0"/>
              </a:rPr>
              <a:t> (usually set somewhere in range from 1e-4 to 1e-8) avoids division by zero. A downside of </a:t>
            </a:r>
            <a:r>
              <a:rPr kumimoji="0" lang="en-US" altLang="en-US" sz="1200" b="0" i="0" u="none" strike="noStrike" cap="none" normalizeH="0" baseline="0" dirty="0" err="1">
                <a:ln>
                  <a:noFill/>
                </a:ln>
                <a:solidFill>
                  <a:srgbClr val="000000"/>
                </a:solidFill>
                <a:effectLst/>
                <a:latin typeface="Roboto" panose="02000000000000000000" pitchFamily="2" charset="0"/>
              </a:rPr>
              <a:t>Adagrad</a:t>
            </a:r>
            <a:r>
              <a:rPr kumimoji="0" lang="en-US" altLang="en-US" sz="1200" b="0" i="0" u="none" strike="noStrike" cap="none" normalizeH="0" baseline="0" dirty="0">
                <a:ln>
                  <a:noFill/>
                </a:ln>
                <a:solidFill>
                  <a:srgbClr val="000000"/>
                </a:solidFill>
                <a:effectLst/>
                <a:latin typeface="Roboto" panose="02000000000000000000" pitchFamily="2" charset="0"/>
              </a:rPr>
              <a:t> is that in case of Deep Learning, the monotonic learning rate usually proves too aggressive and stops learning too early.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63248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992" y="-672341"/>
            <a:ext cx="9144000" cy="2387600"/>
          </a:xfrm>
        </p:spPr>
        <p:txBody>
          <a:bodyPr>
            <a:normAutofit/>
          </a:bodyPr>
          <a:lstStyle/>
          <a:p>
            <a:r>
              <a:rPr lang="en-US" sz="9600" dirty="0">
                <a:latin typeface="Times New Roman" panose="02020603050405020304" pitchFamily="18" charset="0"/>
                <a:cs typeface="Times New Roman" panose="02020603050405020304" pitchFamily="18" charset="0"/>
              </a:rPr>
              <a:t>Outline</a:t>
            </a:r>
            <a:endParaRPr lang="en-US" sz="9600" dirty="0">
              <a:latin typeface="Symbol" panose="05050102010706020507" pitchFamily="18" charset="2"/>
              <a:cs typeface="Times New Roman" panose="02020603050405020304" pitchFamily="18" charset="0"/>
            </a:endParaRPr>
          </a:p>
        </p:txBody>
      </p:sp>
      <p:sp>
        <p:nvSpPr>
          <p:cNvPr id="6" name="Title 1"/>
          <p:cNvSpPr txBox="1">
            <a:spLocks/>
          </p:cNvSpPr>
          <p:nvPr/>
        </p:nvSpPr>
        <p:spPr>
          <a:xfrm>
            <a:off x="-942252" y="1624789"/>
            <a:ext cx="1218556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Non-Linear Problem &amp; Partial Solution</a:t>
            </a:r>
            <a:endParaRPr lang="en-US" sz="4400" dirty="0">
              <a:latin typeface="Symbol" panose="05050102010706020507" pitchFamily="18" charset="2"/>
              <a:cs typeface="Times New Roman" panose="02020603050405020304" pitchFamily="18" charset="0"/>
            </a:endParaRPr>
          </a:p>
        </p:txBody>
      </p:sp>
      <p:sp>
        <p:nvSpPr>
          <p:cNvPr id="7" name="Title 1"/>
          <p:cNvSpPr txBox="1">
            <a:spLocks/>
          </p:cNvSpPr>
          <p:nvPr/>
        </p:nvSpPr>
        <p:spPr>
          <a:xfrm>
            <a:off x="0" y="2478337"/>
            <a:ext cx="8828952"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Examples: </a:t>
            </a:r>
            <a:r>
              <a:rPr lang="en-US" sz="4400" dirty="0" err="1">
                <a:latin typeface="Times New Roman" panose="02020603050405020304" pitchFamily="18" charset="0"/>
                <a:cs typeface="Times New Roman" panose="02020603050405020304" pitchFamily="18" charset="0"/>
              </a:rPr>
              <a:t>Rosenbrock</a:t>
            </a:r>
            <a:r>
              <a:rPr lang="en-US" sz="4400" dirty="0">
                <a:latin typeface="Times New Roman" panose="02020603050405020304" pitchFamily="18" charset="0"/>
                <a:cs typeface="Times New Roman" panose="02020603050405020304" pitchFamily="18" charset="0"/>
              </a:rPr>
              <a:t> Function</a:t>
            </a:r>
            <a:endParaRPr lang="en-US" sz="4400" dirty="0">
              <a:latin typeface="Symbol" panose="05050102010706020507" pitchFamily="18" charset="2"/>
              <a:cs typeface="Times New Roman" panose="02020603050405020304" pitchFamily="18" charset="0"/>
            </a:endParaRPr>
          </a:p>
        </p:txBody>
      </p:sp>
      <p:sp>
        <p:nvSpPr>
          <p:cNvPr id="8" name="Title 1"/>
          <p:cNvSpPr txBox="1">
            <a:spLocks/>
          </p:cNvSpPr>
          <p:nvPr/>
        </p:nvSpPr>
        <p:spPr>
          <a:xfrm>
            <a:off x="-1830609" y="315497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Geometrical Meaning of Hessian</a:t>
            </a:r>
            <a:endParaRPr lang="en-US" sz="4400" dirty="0">
              <a:latin typeface="Symbol" panose="05050102010706020507" pitchFamily="18" charset="2"/>
              <a:cs typeface="Times New Roman" panose="02020603050405020304" pitchFamily="18" charset="0"/>
            </a:endParaRPr>
          </a:p>
        </p:txBody>
      </p:sp>
      <p:sp>
        <p:nvSpPr>
          <p:cNvPr id="9" name="Title 1"/>
          <p:cNvSpPr txBox="1">
            <a:spLocks/>
          </p:cNvSpPr>
          <p:nvPr/>
        </p:nvSpPr>
        <p:spPr>
          <a:xfrm>
            <a:off x="-679362" y="4566940"/>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½ Neural Network Diagram</a:t>
            </a:r>
            <a:endParaRPr lang="en-US" sz="4400" dirty="0">
              <a:latin typeface="Symbol" panose="05050102010706020507" pitchFamily="18" charset="2"/>
              <a:cs typeface="Times New Roman" panose="02020603050405020304" pitchFamily="18" charset="0"/>
            </a:endParaRPr>
          </a:p>
        </p:txBody>
      </p:sp>
      <p:sp>
        <p:nvSpPr>
          <p:cNvPr id="14" name="Title 1"/>
          <p:cNvSpPr txBox="1">
            <a:spLocks/>
          </p:cNvSpPr>
          <p:nvPr/>
        </p:nvSpPr>
        <p:spPr>
          <a:xfrm>
            <a:off x="-2746134" y="6045221"/>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Summary</a:t>
            </a:r>
            <a:endParaRPr lang="en-US" sz="4400" dirty="0">
              <a:latin typeface="Symbol" panose="05050102010706020507" pitchFamily="18" charset="2"/>
              <a:cs typeface="Times New Roman" panose="02020603050405020304" pitchFamily="18" charset="0"/>
            </a:endParaRPr>
          </a:p>
        </p:txBody>
      </p:sp>
      <p:sp>
        <p:nvSpPr>
          <p:cNvPr id="15" name="Title 1"/>
          <p:cNvSpPr txBox="1">
            <a:spLocks/>
          </p:cNvSpPr>
          <p:nvPr/>
        </p:nvSpPr>
        <p:spPr>
          <a:xfrm>
            <a:off x="-2428779" y="5302329"/>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Step Length</a:t>
            </a:r>
            <a:endParaRPr lang="en-US" sz="4400" dirty="0">
              <a:latin typeface="Symbol" panose="05050102010706020507" pitchFamily="18" charset="2"/>
              <a:cs typeface="Times New Roman" panose="02020603050405020304" pitchFamily="18" charset="0"/>
            </a:endParaRPr>
          </a:p>
        </p:txBody>
      </p:sp>
      <p:sp>
        <p:nvSpPr>
          <p:cNvPr id="5" name="Rectangle 4"/>
          <p:cNvSpPr/>
          <p:nvPr/>
        </p:nvSpPr>
        <p:spPr>
          <a:xfrm>
            <a:off x="811910" y="1745088"/>
            <a:ext cx="9246489" cy="750518"/>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814714" y="381702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Multi-Scale and Pooling</a:t>
            </a:r>
            <a:endParaRPr lang="en-US" sz="4400" dirty="0">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416579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299258" y="4641153"/>
            <a:ext cx="11471564" cy="1661993"/>
          </a:xfrm>
          <a:prstGeom prst="rect">
            <a:avLst/>
          </a:prstGeom>
          <a:solidFill>
            <a:srgbClr val="EEEE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Roboto" panose="02000000000000000000" pitchFamily="2" charset="0"/>
              </a:rPr>
              <a:t>Nesterov Momentum</a:t>
            </a:r>
            <a:r>
              <a:rPr kumimoji="0" lang="en-US" altLang="en-US" sz="1200" b="0" i="0" u="none" strike="noStrike" cap="none" normalizeH="0" baseline="0">
                <a:ln>
                  <a:noFill/>
                </a:ln>
                <a:solidFill>
                  <a:srgbClr val="000000"/>
                </a:solidFill>
                <a:effectLst/>
                <a:latin typeface="Roboto" panose="02000000000000000000" pitchFamily="2" charset="0"/>
              </a:rPr>
              <a:t> is a slightly different version of the momentum update that has recently been gaining popularity. It enjoys stronger theoretical converge guarantees for convex functions and in practice it also consistenly works slightly better than standard momentum.</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Roboto" panose="02000000000000000000" pitchFamily="2" charset="0"/>
              </a:rPr>
              <a:t>The core idea behind Nesterov momentum is that when the current parameter vector is at some position </a:t>
            </a:r>
            <a:r>
              <a:rPr kumimoji="0" lang="en-US" altLang="en-US" sz="1100" b="0" i="0" u="none" strike="noStrike" cap="none" normalizeH="0" baseline="0">
                <a:ln>
                  <a:noFill/>
                </a:ln>
                <a:solidFill>
                  <a:srgbClr val="000000"/>
                </a:solidFill>
                <a:effectLst/>
                <a:latin typeface="Arial Unicode MS" panose="020B0604020202020204" pitchFamily="34" charset="-128"/>
              </a:rPr>
              <a:t>x</a:t>
            </a:r>
            <a:r>
              <a:rPr kumimoji="0" lang="en-US" altLang="en-US" sz="1200" b="0" i="0" u="none" strike="noStrike" cap="none" normalizeH="0" baseline="0">
                <a:ln>
                  <a:noFill/>
                </a:ln>
                <a:solidFill>
                  <a:srgbClr val="000000"/>
                </a:solidFill>
                <a:effectLst/>
                <a:latin typeface="Roboto" panose="02000000000000000000" pitchFamily="2" charset="0"/>
              </a:rPr>
              <a:t>, then looking at the momentum update above, we know that the momentum term alone (i.e. ignoring the second term with the gradient) is about to nudge the parameter vector by </a:t>
            </a:r>
            <a:r>
              <a:rPr kumimoji="0" lang="en-US" altLang="en-US" sz="1100" b="0" i="0" u="none" strike="noStrike" cap="none" normalizeH="0" baseline="0">
                <a:ln>
                  <a:noFill/>
                </a:ln>
                <a:solidFill>
                  <a:srgbClr val="000000"/>
                </a:solidFill>
                <a:effectLst/>
                <a:latin typeface="Arial Unicode MS" panose="020B0604020202020204" pitchFamily="34" charset="-128"/>
              </a:rPr>
              <a:t>mu * v</a:t>
            </a:r>
            <a:r>
              <a:rPr kumimoji="0" lang="en-US" altLang="en-US" sz="1200" b="0" i="0" u="none" strike="noStrike" cap="none" normalizeH="0" baseline="0">
                <a:ln>
                  <a:noFill/>
                </a:ln>
                <a:solidFill>
                  <a:srgbClr val="000000"/>
                </a:solidFill>
                <a:effectLst/>
                <a:latin typeface="Roboto" panose="02000000000000000000" pitchFamily="2" charset="0"/>
              </a:rPr>
              <a:t>. Therefore, if we are about to compute the gradient, we can treat the future approximate position </a:t>
            </a:r>
            <a:r>
              <a:rPr kumimoji="0" lang="en-US" altLang="en-US" sz="1100" b="0" i="0" u="none" strike="noStrike" cap="none" normalizeH="0" baseline="0">
                <a:ln>
                  <a:noFill/>
                </a:ln>
                <a:solidFill>
                  <a:srgbClr val="000000"/>
                </a:solidFill>
                <a:effectLst/>
                <a:latin typeface="Arial Unicode MS" panose="020B0604020202020204" pitchFamily="34" charset="-128"/>
              </a:rPr>
              <a:t>x + mu * v</a:t>
            </a:r>
            <a:r>
              <a:rPr kumimoji="0" lang="en-US" altLang="en-US" sz="1200" b="0" i="0" u="none" strike="noStrike" cap="none" normalizeH="0" baseline="0">
                <a:ln>
                  <a:noFill/>
                </a:ln>
                <a:solidFill>
                  <a:srgbClr val="000000"/>
                </a:solidFill>
                <a:effectLst/>
                <a:latin typeface="Roboto" panose="02000000000000000000" pitchFamily="2" charset="0"/>
              </a:rPr>
              <a:t> as a “lookahead” - this is a point in the vicinity of where we are soon going to end up. Hence, it makes sense to compute the gradient at </a:t>
            </a:r>
            <a:r>
              <a:rPr kumimoji="0" lang="en-US" altLang="en-US" sz="1100" b="0" i="0" u="none" strike="noStrike" cap="none" normalizeH="0" baseline="0">
                <a:ln>
                  <a:noFill/>
                </a:ln>
                <a:solidFill>
                  <a:srgbClr val="000000"/>
                </a:solidFill>
                <a:effectLst/>
                <a:latin typeface="Arial Unicode MS" panose="020B0604020202020204" pitchFamily="34" charset="-128"/>
              </a:rPr>
              <a:t>x + mu * v</a:t>
            </a:r>
            <a:r>
              <a:rPr kumimoji="0" lang="en-US" altLang="en-US" sz="1200" b="0" i="0" u="none" strike="noStrike" cap="none" normalizeH="0" baseline="0">
                <a:ln>
                  <a:noFill/>
                </a:ln>
                <a:solidFill>
                  <a:srgbClr val="000000"/>
                </a:solidFill>
                <a:effectLst/>
                <a:latin typeface="Roboto" panose="02000000000000000000" pitchFamily="2" charset="0"/>
              </a:rPr>
              <a:t> instead of at the “old/stale” position </a:t>
            </a:r>
            <a:r>
              <a:rPr kumimoji="0" lang="en-US" altLang="en-US" sz="1100" b="0" i="0" u="none" strike="noStrike" cap="none" normalizeH="0" baseline="0">
                <a:ln>
                  <a:noFill/>
                </a:ln>
                <a:solidFill>
                  <a:srgbClr val="000000"/>
                </a:solidFill>
                <a:effectLst/>
                <a:latin typeface="Arial Unicode MS" panose="020B0604020202020204" pitchFamily="34" charset="-128"/>
              </a:rPr>
              <a:t>x</a:t>
            </a:r>
            <a:r>
              <a:rPr kumimoji="0" lang="en-US" altLang="en-US" sz="1200" b="0" i="0" u="none" strike="noStrike" cap="none" normalizeH="0" baseline="0">
                <a:ln>
                  <a:noFill/>
                </a:ln>
                <a:solidFill>
                  <a:srgbClr val="000000"/>
                </a:solidFill>
                <a:effectLst/>
                <a:latin typeface="Roboto" panose="02000000000000000000" pitchFamily="2" charset="0"/>
              </a:rPr>
              <a:t>.</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itle 1"/>
          <p:cNvSpPr>
            <a:spLocks noGrp="1"/>
          </p:cNvSpPr>
          <p:nvPr>
            <p:ph type="ctrTitle"/>
          </p:nvPr>
        </p:nvSpPr>
        <p:spPr>
          <a:xfrm>
            <a:off x="-2216011" y="-1560416"/>
            <a:ext cx="12040023" cy="2387600"/>
          </a:xfrm>
        </p:spPr>
        <p:txBody>
          <a:bodyPr>
            <a:normAutofit/>
          </a:bodyPr>
          <a:lstStyle/>
          <a:p>
            <a:r>
              <a:rPr lang="en-US" sz="4800" dirty="0">
                <a:latin typeface="Times New Roman" panose="02020603050405020304" pitchFamily="18" charset="0"/>
                <a:cs typeface="Times New Roman" panose="02020603050405020304" pitchFamily="18" charset="0"/>
              </a:rPr>
              <a:t>Comparison Step Lengths</a:t>
            </a:r>
            <a:endParaRPr lang="en-US" sz="4800" dirty="0">
              <a:latin typeface="Symbol" panose="05050102010706020507" pitchFamily="18" charset="2"/>
              <a:cs typeface="Times New Roman" panose="02020603050405020304" pitchFamily="18" charset="0"/>
            </a:endParaRPr>
          </a:p>
        </p:txBody>
      </p:sp>
      <p:sp>
        <p:nvSpPr>
          <p:cNvPr id="5" name="Rectangle 4"/>
          <p:cNvSpPr/>
          <p:nvPr/>
        </p:nvSpPr>
        <p:spPr>
          <a:xfrm>
            <a:off x="7456024" y="180159"/>
            <a:ext cx="4735976" cy="369332"/>
          </a:xfrm>
          <a:prstGeom prst="rect">
            <a:avLst/>
          </a:prstGeom>
        </p:spPr>
        <p:txBody>
          <a:bodyPr wrap="none">
            <a:spAutoFit/>
          </a:bodyPr>
          <a:lstStyle/>
          <a:p>
            <a:r>
              <a:rPr lang="en-US" dirty="0">
                <a:hlinkClick r:id="rId2"/>
              </a:rPr>
              <a:t>http://cs231n.github.io/neural-networks-3/#ada</a:t>
            </a:r>
            <a:endParaRPr lang="en-US" dirty="0"/>
          </a:p>
        </p:txBody>
      </p:sp>
      <p:sp>
        <p:nvSpPr>
          <p:cNvPr id="4" name="Rectangle 1"/>
          <p:cNvSpPr>
            <a:spLocks noChangeArrowheads="1"/>
          </p:cNvSpPr>
          <p:nvPr/>
        </p:nvSpPr>
        <p:spPr bwMode="auto">
          <a:xfrm>
            <a:off x="349135" y="1372706"/>
            <a:ext cx="11371811" cy="27699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rgbClr val="000000"/>
                </a:solidFill>
                <a:effectLst/>
                <a:latin typeface="Roboto" panose="02000000000000000000" pitchFamily="2" charset="0"/>
              </a:rPr>
              <a:t>Step decay</a:t>
            </a:r>
            <a:r>
              <a:rPr kumimoji="0" lang="en-US" altLang="en-US" sz="1600" b="0" i="0" u="none" strike="noStrike" cap="none" normalizeH="0" baseline="0" dirty="0">
                <a:ln>
                  <a:noFill/>
                </a:ln>
                <a:solidFill>
                  <a:srgbClr val="000000"/>
                </a:solidFill>
                <a:effectLst/>
                <a:latin typeface="Roboto" panose="02000000000000000000" pitchFamily="2" charset="0"/>
              </a:rPr>
              <a:t>: Reduce the learning rate by some factor every few epochs. Typical values might be reducing the learning rate by a half every 5 epochs, or by 0.1 every 20 epochs. These numbers depend heavily on the type of problem and the model. One heuristic you may see in practice is to watch the validation error while training with a fixed learning rate, and reduce the learning rate by a constant (e.g. 0.5) whenever the validation error stops improving.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rgbClr val="000000"/>
                </a:solidFill>
                <a:effectLst/>
                <a:latin typeface="Roboto" panose="02000000000000000000" pitchFamily="2" charset="0"/>
              </a:rPr>
              <a:t>Exponential decay.</a:t>
            </a:r>
            <a:r>
              <a:rPr kumimoji="0" lang="en-US" altLang="en-US" sz="1600" b="0" i="0" u="none" strike="noStrike" cap="none" normalizeH="0" baseline="0" dirty="0">
                <a:ln>
                  <a:noFill/>
                </a:ln>
                <a:solidFill>
                  <a:srgbClr val="000000"/>
                </a:solidFill>
                <a:effectLst/>
                <a:latin typeface="Roboto" panose="02000000000000000000" pitchFamily="2" charset="0"/>
              </a:rPr>
              <a:t> has the mathematical form </a:t>
            </a:r>
            <a:r>
              <a:rPr kumimoji="0" lang="en-US" altLang="en-US" b="0" i="0" u="none" strike="noStrike" cap="none" normalizeH="0" baseline="0" dirty="0">
                <a:ln>
                  <a:noFill/>
                </a:ln>
                <a:solidFill>
                  <a:srgbClr val="000000"/>
                </a:solidFill>
                <a:effectLst/>
                <a:latin typeface="MathJax_Math-italic"/>
              </a:rPr>
              <a:t>α</a:t>
            </a:r>
            <a:r>
              <a:rPr kumimoji="0" lang="en-US" altLang="en-US" b="0" i="0" u="none" strike="noStrike" cap="none" normalizeH="0" baseline="0" dirty="0">
                <a:ln>
                  <a:noFill/>
                </a:ln>
                <a:solidFill>
                  <a:srgbClr val="000000"/>
                </a:solidFill>
                <a:effectLst/>
                <a:latin typeface="MathJax_Main"/>
              </a:rPr>
              <a:t>=</a:t>
            </a:r>
            <a:r>
              <a:rPr kumimoji="0" lang="en-US" altLang="en-US" b="0" i="0" u="none" strike="noStrike" cap="none" normalizeH="0" baseline="0" dirty="0">
                <a:ln>
                  <a:noFill/>
                </a:ln>
                <a:solidFill>
                  <a:srgbClr val="000000"/>
                </a:solidFill>
                <a:effectLst/>
                <a:latin typeface="MathJax_Math-italic"/>
              </a:rPr>
              <a:t>α</a:t>
            </a:r>
            <a:r>
              <a:rPr kumimoji="0" lang="en-US" altLang="en-US" sz="1050" b="0" i="0" u="none" strike="noStrike" cap="none" normalizeH="0" baseline="0" dirty="0">
                <a:ln>
                  <a:noFill/>
                </a:ln>
                <a:solidFill>
                  <a:srgbClr val="000000"/>
                </a:solidFill>
                <a:effectLst/>
                <a:latin typeface="MathJax_Main"/>
              </a:rPr>
              <a:t>0</a:t>
            </a:r>
            <a:r>
              <a:rPr kumimoji="0" lang="en-US" altLang="en-US" b="0" i="0" u="none" strike="noStrike" cap="none" normalizeH="0" baseline="0" dirty="0">
                <a:ln>
                  <a:noFill/>
                </a:ln>
                <a:solidFill>
                  <a:srgbClr val="000000"/>
                </a:solidFill>
                <a:effectLst/>
                <a:latin typeface="MathJax_Math-italic"/>
              </a:rPr>
              <a:t>e</a:t>
            </a:r>
            <a:r>
              <a:rPr kumimoji="0" lang="en-US" altLang="en-US" sz="1050" b="0" i="0" u="none" strike="noStrike" cap="none" normalizeH="0" baseline="0" dirty="0">
                <a:ln>
                  <a:noFill/>
                </a:ln>
                <a:solidFill>
                  <a:srgbClr val="000000"/>
                </a:solidFill>
                <a:effectLst/>
                <a:latin typeface="MathJax_Main"/>
              </a:rPr>
              <a:t>−</a:t>
            </a:r>
            <a:r>
              <a:rPr kumimoji="0" lang="en-US" altLang="en-US" sz="1050" b="0" i="0" u="none" strike="noStrike" cap="none" normalizeH="0" baseline="0" dirty="0">
                <a:ln>
                  <a:noFill/>
                </a:ln>
                <a:solidFill>
                  <a:srgbClr val="000000"/>
                </a:solidFill>
                <a:effectLst/>
                <a:latin typeface="MathJax_Math-italic"/>
              </a:rPr>
              <a:t>kt</a:t>
            </a:r>
            <a:r>
              <a:rPr kumimoji="0" lang="en-US" altLang="en-US" sz="1600" b="0" i="0" u="none" strike="noStrike" cap="none" normalizeH="0" baseline="0" dirty="0">
                <a:ln>
                  <a:noFill/>
                </a:ln>
                <a:solidFill>
                  <a:srgbClr val="000000"/>
                </a:solidFill>
                <a:effectLst/>
                <a:latin typeface="Roboto" panose="02000000000000000000" pitchFamily="2" charset="0"/>
              </a:rPr>
              <a:t>α=α0e−kt, where </a:t>
            </a:r>
            <a:r>
              <a:rPr kumimoji="0" lang="en-US" altLang="en-US" b="0" i="0" u="none" strike="noStrike" cap="none" normalizeH="0" baseline="0" dirty="0">
                <a:ln>
                  <a:noFill/>
                </a:ln>
                <a:solidFill>
                  <a:srgbClr val="000000"/>
                </a:solidFill>
                <a:effectLst/>
                <a:latin typeface="MathJax_Math-italic"/>
              </a:rPr>
              <a:t>α</a:t>
            </a:r>
            <a:r>
              <a:rPr kumimoji="0" lang="en-US" altLang="en-US" sz="1050" b="0" i="0" u="none" strike="noStrike" cap="none" normalizeH="0" baseline="0" dirty="0">
                <a:ln>
                  <a:noFill/>
                </a:ln>
                <a:solidFill>
                  <a:srgbClr val="000000"/>
                </a:solidFill>
                <a:effectLst/>
                <a:latin typeface="MathJax_Main"/>
              </a:rPr>
              <a:t>0</a:t>
            </a:r>
            <a:r>
              <a:rPr kumimoji="0" lang="en-US" altLang="en-US" b="0" i="0" u="none" strike="noStrike" cap="none" normalizeH="0" baseline="0" dirty="0">
                <a:ln>
                  <a:noFill/>
                </a:ln>
                <a:solidFill>
                  <a:srgbClr val="000000"/>
                </a:solidFill>
                <a:effectLst/>
                <a:latin typeface="MathJax_Main"/>
              </a:rPr>
              <a:t>,</a:t>
            </a:r>
            <a:r>
              <a:rPr kumimoji="0" lang="en-US" altLang="en-US" b="0" i="0" u="none" strike="noStrike" cap="none" normalizeH="0" baseline="0" dirty="0">
                <a:ln>
                  <a:noFill/>
                </a:ln>
                <a:solidFill>
                  <a:srgbClr val="000000"/>
                </a:solidFill>
                <a:effectLst/>
                <a:latin typeface="MathJax_Math-italic"/>
              </a:rPr>
              <a:t>k</a:t>
            </a:r>
            <a:r>
              <a:rPr kumimoji="0" lang="en-US" altLang="en-US" sz="1600" b="0" i="0" u="none" strike="noStrike" cap="none" normalizeH="0" baseline="0" dirty="0">
                <a:ln>
                  <a:noFill/>
                </a:ln>
                <a:solidFill>
                  <a:srgbClr val="000000"/>
                </a:solidFill>
                <a:effectLst/>
                <a:latin typeface="Roboto" panose="02000000000000000000" pitchFamily="2" charset="0"/>
              </a:rPr>
              <a:t>α0,k are </a:t>
            </a:r>
            <a:r>
              <a:rPr kumimoji="0" lang="en-US" altLang="en-US" sz="1600" b="0" i="0" u="none" strike="noStrike" cap="none" normalizeH="0" baseline="0" dirty="0" err="1">
                <a:ln>
                  <a:noFill/>
                </a:ln>
                <a:solidFill>
                  <a:srgbClr val="000000"/>
                </a:solidFill>
                <a:effectLst/>
                <a:latin typeface="Roboto" panose="02000000000000000000" pitchFamily="2" charset="0"/>
              </a:rPr>
              <a:t>hyperparameters</a:t>
            </a:r>
            <a:r>
              <a:rPr kumimoji="0" lang="en-US" altLang="en-US" sz="1600" b="0" i="0" u="none" strike="noStrike" cap="none" normalizeH="0" baseline="0" dirty="0">
                <a:ln>
                  <a:noFill/>
                </a:ln>
                <a:solidFill>
                  <a:srgbClr val="000000"/>
                </a:solidFill>
                <a:effectLst/>
                <a:latin typeface="Roboto" panose="02000000000000000000" pitchFamily="2" charset="0"/>
              </a:rPr>
              <a:t> and </a:t>
            </a:r>
            <a:r>
              <a:rPr kumimoji="0" lang="en-US" altLang="en-US" b="0" i="0" u="none" strike="noStrike" cap="none" normalizeH="0" baseline="0" dirty="0" err="1">
                <a:ln>
                  <a:noFill/>
                </a:ln>
                <a:solidFill>
                  <a:srgbClr val="000000"/>
                </a:solidFill>
                <a:effectLst/>
                <a:latin typeface="MathJax_Math-italic"/>
              </a:rPr>
              <a:t>t</a:t>
            </a:r>
            <a:r>
              <a:rPr kumimoji="0" lang="en-US" altLang="en-US" sz="1600" b="0" i="0" u="none" strike="noStrike" cap="none" normalizeH="0" baseline="0" dirty="0" err="1">
                <a:ln>
                  <a:noFill/>
                </a:ln>
                <a:solidFill>
                  <a:srgbClr val="000000"/>
                </a:solidFill>
                <a:effectLst/>
                <a:latin typeface="Roboto" panose="02000000000000000000" pitchFamily="2" charset="0"/>
              </a:rPr>
              <a:t>t</a:t>
            </a:r>
            <a:r>
              <a:rPr kumimoji="0" lang="en-US" altLang="en-US" sz="1600" b="0" i="0" u="none" strike="noStrike" cap="none" normalizeH="0" baseline="0" dirty="0">
                <a:ln>
                  <a:noFill/>
                </a:ln>
                <a:solidFill>
                  <a:srgbClr val="000000"/>
                </a:solidFill>
                <a:effectLst/>
                <a:latin typeface="Roboto" panose="02000000000000000000" pitchFamily="2" charset="0"/>
              </a:rPr>
              <a:t> is the iteration number (but you can also use units of epochs).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rgbClr val="000000"/>
                </a:solidFill>
                <a:effectLst/>
                <a:latin typeface="Roboto" panose="02000000000000000000" pitchFamily="2" charset="0"/>
              </a:rPr>
              <a:t>1/t decay</a:t>
            </a:r>
            <a:r>
              <a:rPr kumimoji="0" lang="en-US" altLang="en-US" sz="1600" b="0" i="0" u="none" strike="noStrike" cap="none" normalizeH="0" baseline="0" dirty="0">
                <a:ln>
                  <a:noFill/>
                </a:ln>
                <a:solidFill>
                  <a:srgbClr val="000000"/>
                </a:solidFill>
                <a:effectLst/>
                <a:latin typeface="Roboto" panose="02000000000000000000" pitchFamily="2" charset="0"/>
              </a:rPr>
              <a:t> has the mathematical form </a:t>
            </a:r>
            <a:r>
              <a:rPr kumimoji="0" lang="en-US" altLang="en-US" b="0" i="0" u="none" strike="noStrike" cap="none" normalizeH="0" baseline="0" dirty="0">
                <a:ln>
                  <a:noFill/>
                </a:ln>
                <a:solidFill>
                  <a:srgbClr val="000000"/>
                </a:solidFill>
                <a:effectLst/>
                <a:latin typeface="MathJax_Math-italic"/>
              </a:rPr>
              <a:t>α</a:t>
            </a:r>
            <a:r>
              <a:rPr kumimoji="0" lang="en-US" altLang="en-US" b="0" i="0" u="none" strike="noStrike" cap="none" normalizeH="0" baseline="0" dirty="0">
                <a:ln>
                  <a:noFill/>
                </a:ln>
                <a:solidFill>
                  <a:srgbClr val="000000"/>
                </a:solidFill>
                <a:effectLst/>
                <a:latin typeface="MathJax_Main"/>
              </a:rPr>
              <a:t>=</a:t>
            </a:r>
            <a:r>
              <a:rPr kumimoji="0" lang="en-US" altLang="en-US" b="0" i="0" u="none" strike="noStrike" cap="none" normalizeH="0" baseline="0" dirty="0">
                <a:ln>
                  <a:noFill/>
                </a:ln>
                <a:solidFill>
                  <a:srgbClr val="000000"/>
                </a:solidFill>
                <a:effectLst/>
                <a:latin typeface="MathJax_Math-italic"/>
              </a:rPr>
              <a:t>α</a:t>
            </a:r>
            <a:r>
              <a:rPr kumimoji="0" lang="en-US" altLang="en-US" sz="1050" b="0" i="0" u="none" strike="noStrike" cap="none" normalizeH="0" baseline="0" dirty="0">
                <a:ln>
                  <a:noFill/>
                </a:ln>
                <a:solidFill>
                  <a:srgbClr val="000000"/>
                </a:solidFill>
                <a:effectLst/>
                <a:latin typeface="MathJax_Main"/>
              </a:rPr>
              <a:t>0</a:t>
            </a:r>
            <a:r>
              <a:rPr kumimoji="0" lang="en-US" altLang="en-US" b="0" i="0" u="none" strike="noStrike" cap="none" normalizeH="0" baseline="0" dirty="0">
                <a:ln>
                  <a:noFill/>
                </a:ln>
                <a:solidFill>
                  <a:srgbClr val="000000"/>
                </a:solidFill>
                <a:effectLst/>
                <a:latin typeface="MathJax_Main"/>
              </a:rPr>
              <a:t>/(1+</a:t>
            </a:r>
            <a:r>
              <a:rPr kumimoji="0" lang="en-US" altLang="en-US" b="0" i="0" u="none" strike="noStrike" cap="none" normalizeH="0" baseline="0" dirty="0">
                <a:ln>
                  <a:noFill/>
                </a:ln>
                <a:solidFill>
                  <a:srgbClr val="000000"/>
                </a:solidFill>
                <a:effectLst/>
                <a:latin typeface="MathJax_Math-italic"/>
              </a:rPr>
              <a:t>kt</a:t>
            </a:r>
            <a:r>
              <a:rPr kumimoji="0" lang="en-US" altLang="en-US" b="0" i="0" u="none" strike="noStrike" cap="none" normalizeH="0" baseline="0" dirty="0">
                <a:ln>
                  <a:noFill/>
                </a:ln>
                <a:solidFill>
                  <a:srgbClr val="000000"/>
                </a:solidFill>
                <a:effectLst/>
                <a:latin typeface="MathJax_Main"/>
              </a:rPr>
              <a:t>)</a:t>
            </a:r>
            <a:r>
              <a:rPr kumimoji="0" lang="en-US" altLang="en-US" sz="1600" b="0" i="0" u="none" strike="noStrike" cap="none" normalizeH="0" baseline="0" dirty="0">
                <a:ln>
                  <a:noFill/>
                </a:ln>
                <a:solidFill>
                  <a:srgbClr val="000000"/>
                </a:solidFill>
                <a:effectLst/>
                <a:latin typeface="Roboto" panose="02000000000000000000" pitchFamily="2" charset="0"/>
              </a:rPr>
              <a:t>α=α0/(1+kt) where </a:t>
            </a:r>
            <a:r>
              <a:rPr kumimoji="0" lang="en-US" altLang="en-US" b="0" i="0" u="none" strike="noStrike" cap="none" normalizeH="0" baseline="0" dirty="0">
                <a:ln>
                  <a:noFill/>
                </a:ln>
                <a:solidFill>
                  <a:srgbClr val="000000"/>
                </a:solidFill>
                <a:effectLst/>
                <a:latin typeface="MathJax_Math-italic"/>
              </a:rPr>
              <a:t>a</a:t>
            </a:r>
            <a:r>
              <a:rPr kumimoji="0" lang="en-US" altLang="en-US" sz="1050" b="0" i="0" u="none" strike="noStrike" cap="none" normalizeH="0" baseline="0" dirty="0">
                <a:ln>
                  <a:noFill/>
                </a:ln>
                <a:solidFill>
                  <a:srgbClr val="000000"/>
                </a:solidFill>
                <a:effectLst/>
                <a:latin typeface="MathJax_Main"/>
              </a:rPr>
              <a:t>0</a:t>
            </a:r>
            <a:r>
              <a:rPr kumimoji="0" lang="en-US" altLang="en-US" b="0" i="0" u="none" strike="noStrike" cap="none" normalizeH="0" baseline="0" dirty="0">
                <a:ln>
                  <a:noFill/>
                </a:ln>
                <a:solidFill>
                  <a:srgbClr val="000000"/>
                </a:solidFill>
                <a:effectLst/>
                <a:latin typeface="MathJax_Main"/>
              </a:rPr>
              <a:t>,</a:t>
            </a:r>
            <a:r>
              <a:rPr kumimoji="0" lang="en-US" altLang="en-US" b="0" i="0" u="none" strike="noStrike" cap="none" normalizeH="0" baseline="0" dirty="0">
                <a:ln>
                  <a:noFill/>
                </a:ln>
                <a:solidFill>
                  <a:srgbClr val="000000"/>
                </a:solidFill>
                <a:effectLst/>
                <a:latin typeface="MathJax_Math-italic"/>
              </a:rPr>
              <a:t>k</a:t>
            </a:r>
            <a:r>
              <a:rPr kumimoji="0" lang="en-US" altLang="en-US" sz="1600" b="0" i="0" u="none" strike="noStrike" cap="none" normalizeH="0" baseline="0" dirty="0">
                <a:ln>
                  <a:noFill/>
                </a:ln>
                <a:solidFill>
                  <a:srgbClr val="000000"/>
                </a:solidFill>
                <a:effectLst/>
                <a:latin typeface="Roboto" panose="02000000000000000000" pitchFamily="2" charset="0"/>
              </a:rPr>
              <a:t>a0,k are </a:t>
            </a:r>
            <a:r>
              <a:rPr kumimoji="0" lang="en-US" altLang="en-US" sz="1600" b="0" i="0" u="none" strike="noStrike" cap="none" normalizeH="0" baseline="0" dirty="0" err="1">
                <a:ln>
                  <a:noFill/>
                </a:ln>
                <a:solidFill>
                  <a:srgbClr val="000000"/>
                </a:solidFill>
                <a:effectLst/>
                <a:latin typeface="Roboto" panose="02000000000000000000" pitchFamily="2" charset="0"/>
              </a:rPr>
              <a:t>hyperparameters</a:t>
            </a:r>
            <a:r>
              <a:rPr kumimoji="0" lang="en-US" altLang="en-US" sz="1600" b="0" i="0" u="none" strike="noStrike" cap="none" normalizeH="0" baseline="0" dirty="0">
                <a:ln>
                  <a:noFill/>
                </a:ln>
                <a:solidFill>
                  <a:srgbClr val="000000"/>
                </a:solidFill>
                <a:effectLst/>
                <a:latin typeface="Roboto" panose="02000000000000000000" pitchFamily="2" charset="0"/>
              </a:rPr>
              <a:t> and </a:t>
            </a:r>
            <a:r>
              <a:rPr kumimoji="0" lang="en-US" altLang="en-US" b="0" i="0" u="none" strike="noStrike" cap="none" normalizeH="0" baseline="0" dirty="0" err="1">
                <a:ln>
                  <a:noFill/>
                </a:ln>
                <a:solidFill>
                  <a:srgbClr val="000000"/>
                </a:solidFill>
                <a:effectLst/>
                <a:latin typeface="MathJax_Math-italic"/>
              </a:rPr>
              <a:t>t</a:t>
            </a:r>
            <a:r>
              <a:rPr kumimoji="0" lang="en-US" altLang="en-US" sz="1600" b="0" i="0" u="none" strike="noStrike" cap="none" normalizeH="0" baseline="0" dirty="0" err="1">
                <a:ln>
                  <a:noFill/>
                </a:ln>
                <a:solidFill>
                  <a:srgbClr val="000000"/>
                </a:solidFill>
                <a:effectLst/>
                <a:latin typeface="Roboto" panose="02000000000000000000" pitchFamily="2" charset="0"/>
              </a:rPr>
              <a:t>t</a:t>
            </a:r>
            <a:r>
              <a:rPr kumimoji="0" lang="en-US" altLang="en-US" sz="1600" b="0" i="0" u="none" strike="noStrike" cap="none" normalizeH="0" baseline="0" dirty="0">
                <a:ln>
                  <a:noFill/>
                </a:ln>
                <a:solidFill>
                  <a:srgbClr val="000000"/>
                </a:solidFill>
                <a:effectLst/>
                <a:latin typeface="Roboto" panose="02000000000000000000" pitchFamily="2" charset="0"/>
              </a:rPr>
              <a:t> is the iteration number.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133004" y="5749843"/>
            <a:ext cx="839585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Roboto" panose="02000000000000000000" pitchFamily="2" charset="0"/>
              </a:rPr>
              <a:t>In practice, we find that the step decay is slightly preferable because the </a:t>
            </a:r>
            <a:r>
              <a:rPr kumimoji="0" lang="en-US" altLang="en-US" sz="1600" b="0" i="0" u="none" strike="noStrike" cap="none" normalizeH="0" baseline="0" dirty="0" err="1">
                <a:ln>
                  <a:noFill/>
                </a:ln>
                <a:solidFill>
                  <a:srgbClr val="000000"/>
                </a:solidFill>
                <a:effectLst/>
                <a:latin typeface="Roboto" panose="02000000000000000000" pitchFamily="2" charset="0"/>
              </a:rPr>
              <a:t>hyperparameters</a:t>
            </a:r>
            <a:r>
              <a:rPr kumimoji="0" lang="en-US" altLang="en-US" sz="1600" b="0" i="0" u="none" strike="noStrike" cap="none" normalizeH="0" baseline="0" dirty="0">
                <a:ln>
                  <a:noFill/>
                </a:ln>
                <a:solidFill>
                  <a:srgbClr val="000000"/>
                </a:solidFill>
                <a:effectLst/>
                <a:latin typeface="Roboto" panose="02000000000000000000" pitchFamily="2" charset="0"/>
              </a:rPr>
              <a:t> it involves (the fraction of decay and the step timings in units of epochs) are more interpretable than the </a:t>
            </a:r>
            <a:r>
              <a:rPr kumimoji="0" lang="en-US" altLang="en-US" sz="1600" b="0" i="0" u="none" strike="noStrike" cap="none" normalizeH="0" baseline="0" dirty="0" err="1">
                <a:ln>
                  <a:noFill/>
                </a:ln>
                <a:solidFill>
                  <a:srgbClr val="000000"/>
                </a:solidFill>
                <a:effectLst/>
                <a:latin typeface="Roboto" panose="02000000000000000000" pitchFamily="2" charset="0"/>
              </a:rPr>
              <a:t>hyperparameter</a:t>
            </a:r>
            <a:r>
              <a:rPr kumimoji="0" lang="en-US" altLang="en-US" sz="1600" b="0" i="0" u="none" strike="noStrike" cap="none" normalizeH="0" baseline="0" dirty="0">
                <a:ln>
                  <a:noFill/>
                </a:ln>
                <a:solidFill>
                  <a:srgbClr val="000000"/>
                </a:solidFill>
                <a:effectLst/>
                <a:latin typeface="Roboto" panose="02000000000000000000" pitchFamily="2" charset="0"/>
              </a:rPr>
              <a:t> </a:t>
            </a:r>
            <a:r>
              <a:rPr kumimoji="0" lang="en-US" altLang="en-US" b="0" i="0" u="none" strike="noStrike" cap="none" normalizeH="0" baseline="0" dirty="0" err="1">
                <a:ln>
                  <a:noFill/>
                </a:ln>
                <a:solidFill>
                  <a:srgbClr val="000000"/>
                </a:solidFill>
                <a:effectLst/>
                <a:latin typeface="MathJax_Math-italic"/>
              </a:rPr>
              <a:t>k</a:t>
            </a:r>
            <a:r>
              <a:rPr kumimoji="0" lang="en-US" altLang="en-US" sz="1600" b="0" i="0" u="none" strike="noStrike" cap="none" normalizeH="0" baseline="0" dirty="0" err="1">
                <a:ln>
                  <a:noFill/>
                </a:ln>
                <a:solidFill>
                  <a:srgbClr val="000000"/>
                </a:solidFill>
                <a:effectLst/>
                <a:latin typeface="Roboto" panose="02000000000000000000" pitchFamily="2" charset="0"/>
              </a:rPr>
              <a:t>k</a:t>
            </a:r>
            <a:r>
              <a:rPr kumimoji="0" lang="en-US" altLang="en-US" sz="1600" b="0" i="0" u="none" strike="noStrike" cap="none" normalizeH="0" baseline="0" dirty="0">
                <a:ln>
                  <a:noFill/>
                </a:ln>
                <a:solidFill>
                  <a:srgbClr val="000000"/>
                </a:solidFill>
                <a:effectLst/>
                <a:latin typeface="Roboto" panose="02000000000000000000" pitchFamily="2" charset="0"/>
              </a:rPr>
              <a:t>. Lastly, if you can afford the computational budget, err on the side of slower decay and train for a longer time.</a:t>
            </a:r>
            <a:r>
              <a:rPr kumimoji="0" lang="en-US" altLang="en-US" sz="1600" b="0" i="0" u="none" strike="noStrike" cap="none" normalizeH="0" baseline="0" dirty="0">
                <a:ln>
                  <a:noFill/>
                </a:ln>
                <a:solidFill>
                  <a:schemeClr val="tx1"/>
                </a:solidFill>
                <a:effectLst/>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232757" y="3822347"/>
            <a:ext cx="11488189" cy="8002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Roboto" panose="02000000000000000000" pitchFamily="2" charset="0"/>
              </a:rPr>
              <a:t>Momentum update</a:t>
            </a:r>
            <a:r>
              <a:rPr kumimoji="0" lang="en-US" altLang="en-US" sz="1200" b="0" i="0" u="none" strike="noStrike" cap="none" normalizeH="0" baseline="0">
                <a:ln>
                  <a:noFill/>
                </a:ln>
                <a:solidFill>
                  <a:srgbClr val="000000"/>
                </a:solidFill>
                <a:effectLst/>
                <a:latin typeface="Roboto" panose="02000000000000000000" pitchFamily="2" charset="0"/>
              </a:rPr>
              <a:t> is another approach that almost always enjoys better converge rates on deep networks. This update can be motivated from a physical perspective of the optimization problem. In particular, the loss can be interpreted as the height of a hilly terrain (and therefore also to the potential energy since </a:t>
            </a:r>
            <a:r>
              <a:rPr kumimoji="0" lang="en-US" altLang="en-US" sz="1400" b="0" i="0" u="none" strike="noStrike" cap="none" normalizeH="0" baseline="0">
                <a:ln>
                  <a:noFill/>
                </a:ln>
                <a:solidFill>
                  <a:srgbClr val="000000"/>
                </a:solidFill>
                <a:effectLst/>
                <a:latin typeface="MathJax_Math-italic"/>
              </a:rPr>
              <a:t>U</a:t>
            </a:r>
            <a:r>
              <a:rPr kumimoji="0" lang="en-US" altLang="en-US" sz="1400" b="0" i="0" u="none" strike="noStrike" cap="none" normalizeH="0" baseline="0">
                <a:ln>
                  <a:noFill/>
                </a:ln>
                <a:solidFill>
                  <a:srgbClr val="000000"/>
                </a:solidFill>
                <a:effectLst/>
                <a:latin typeface="MathJax_Main"/>
              </a:rPr>
              <a:t>=</a:t>
            </a:r>
            <a:r>
              <a:rPr kumimoji="0" lang="en-US" altLang="en-US" sz="1400" b="0" i="0" u="none" strike="noStrike" cap="none" normalizeH="0" baseline="0">
                <a:ln>
                  <a:noFill/>
                </a:ln>
                <a:solidFill>
                  <a:srgbClr val="000000"/>
                </a:solidFill>
                <a:effectLst/>
                <a:latin typeface="MathJax_Math-italic"/>
              </a:rPr>
              <a:t>mgh</a:t>
            </a:r>
            <a:r>
              <a:rPr kumimoji="0" lang="en-US" altLang="en-US" sz="1200" b="0" i="0" u="none" strike="noStrike" cap="none" normalizeH="0" baseline="0">
                <a:ln>
                  <a:noFill/>
                </a:ln>
                <a:solidFill>
                  <a:srgbClr val="000000"/>
                </a:solidFill>
                <a:effectLst/>
                <a:latin typeface="Roboto" panose="02000000000000000000" pitchFamily="2" charset="0"/>
              </a:rPr>
              <a:t>U=mgh and therefore </a:t>
            </a:r>
            <a:r>
              <a:rPr kumimoji="0" lang="en-US" altLang="en-US" sz="1400" b="0" i="0" u="none" strike="noStrike" cap="none" normalizeH="0" baseline="0">
                <a:ln>
                  <a:noFill/>
                </a:ln>
                <a:solidFill>
                  <a:srgbClr val="000000"/>
                </a:solidFill>
                <a:effectLst/>
                <a:latin typeface="MathJax_Math-italic"/>
              </a:rPr>
              <a:t>U</a:t>
            </a:r>
            <a:r>
              <a:rPr kumimoji="0" lang="en-US" altLang="en-US" sz="1400" b="0" i="0" u="none" strike="noStrike" cap="none" normalizeH="0" baseline="0">
                <a:ln>
                  <a:noFill/>
                </a:ln>
                <a:solidFill>
                  <a:srgbClr val="000000"/>
                </a:solidFill>
                <a:effectLst/>
                <a:latin typeface="MathJax_Main"/>
              </a:rPr>
              <a:t>∝</a:t>
            </a:r>
            <a:r>
              <a:rPr kumimoji="0" lang="en-US" altLang="en-US" sz="1400" b="0" i="0" u="none" strike="noStrike" cap="none" normalizeH="0" baseline="0">
                <a:ln>
                  <a:noFill/>
                </a:ln>
                <a:solidFill>
                  <a:srgbClr val="000000"/>
                </a:solidFill>
                <a:effectLst/>
                <a:latin typeface="MathJax_Math-italic"/>
              </a:rPr>
              <a:t>h</a:t>
            </a:r>
            <a:r>
              <a:rPr kumimoji="0" lang="en-US" altLang="en-US" sz="1200" b="0" i="0" u="none" strike="noStrike" cap="none" normalizeH="0" baseline="0">
                <a:ln>
                  <a:noFill/>
                </a:ln>
                <a:solidFill>
                  <a:srgbClr val="000000"/>
                </a:solidFill>
                <a:effectLst/>
                <a:latin typeface="Roboto" panose="02000000000000000000" pitchFamily="2" charset="0"/>
              </a:rPr>
              <a:t>U∝h ). Initializing the parameters with random numbers is equivalent to setting a particle with zero initial velocity at some location. The optimization process can then be seen as equivalent to the process of simulating the parameter vector (i.e. a particle) as rolling on the landscape.</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12545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6011" y="-1560416"/>
            <a:ext cx="12040023" cy="2387600"/>
          </a:xfrm>
        </p:spPr>
        <p:txBody>
          <a:bodyPr>
            <a:normAutofit/>
          </a:bodyPr>
          <a:lstStyle/>
          <a:p>
            <a:r>
              <a:rPr lang="en-US" sz="4800" dirty="0">
                <a:latin typeface="Times New Roman" panose="02020603050405020304" pitchFamily="18" charset="0"/>
                <a:cs typeface="Times New Roman" panose="02020603050405020304" pitchFamily="18" charset="0"/>
              </a:rPr>
              <a:t>PYTHON Tutorial</a:t>
            </a:r>
            <a:endParaRPr lang="en-US" sz="4800" dirty="0">
              <a:latin typeface="Symbol" panose="05050102010706020507" pitchFamily="18" charset="2"/>
              <a:cs typeface="Times New Roman" panose="02020603050405020304" pitchFamily="18" charset="0"/>
            </a:endParaRPr>
          </a:p>
        </p:txBody>
      </p:sp>
      <p:sp>
        <p:nvSpPr>
          <p:cNvPr id="3" name="Rectangle 2"/>
          <p:cNvSpPr/>
          <p:nvPr/>
        </p:nvSpPr>
        <p:spPr>
          <a:xfrm>
            <a:off x="1016473" y="1764668"/>
            <a:ext cx="4705904" cy="369332"/>
          </a:xfrm>
          <a:prstGeom prst="rect">
            <a:avLst/>
          </a:prstGeom>
        </p:spPr>
        <p:txBody>
          <a:bodyPr wrap="none">
            <a:spAutoFit/>
          </a:bodyPr>
          <a:lstStyle/>
          <a:p>
            <a:r>
              <a:rPr lang="en-US" dirty="0">
                <a:hlinkClick r:id="rId2"/>
              </a:rPr>
              <a:t>http://cs231n.github.io/python-numpy-tutorial/</a:t>
            </a:r>
            <a:endParaRPr lang="en-US" dirty="0"/>
          </a:p>
        </p:txBody>
      </p:sp>
    </p:spTree>
    <p:extLst>
      <p:ext uri="{BB962C8B-B14F-4D97-AF65-F5344CB8AC3E}">
        <p14:creationId xmlns:p14="http://schemas.microsoft.com/office/powerpoint/2010/main" val="3815650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552002" y="4193125"/>
            <a:ext cx="5179848"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endParaRPr lang="en-US" sz="4400" dirty="0">
              <a:latin typeface="Symbol" panose="05050102010706020507" pitchFamily="18" charset="2"/>
              <a:cs typeface="Times New Roman" panose="02020603050405020304" pitchFamily="18" charset="0"/>
            </a:endParaRPr>
          </a:p>
        </p:txBody>
      </p:sp>
      <p:sp>
        <p:nvSpPr>
          <p:cNvPr id="2" name="Title 1"/>
          <p:cNvSpPr>
            <a:spLocks noGrp="1"/>
          </p:cNvSpPr>
          <p:nvPr>
            <p:ph type="ctrTitle"/>
          </p:nvPr>
        </p:nvSpPr>
        <p:spPr>
          <a:xfrm>
            <a:off x="1450077" y="-1342773"/>
            <a:ext cx="9144000" cy="2387600"/>
          </a:xfrm>
        </p:spPr>
        <p:txBody>
          <a:bodyPr>
            <a:normAutofit/>
          </a:bodyPr>
          <a:lstStyle/>
          <a:p>
            <a:r>
              <a:rPr lang="en-US" sz="6600" dirty="0">
                <a:latin typeface="Times New Roman" panose="02020603050405020304" pitchFamily="18" charset="0"/>
                <a:cs typeface="Times New Roman" panose="02020603050405020304" pitchFamily="18" charset="0"/>
              </a:rPr>
              <a:t>Summary</a:t>
            </a:r>
            <a:endParaRPr lang="en-US" sz="6600" dirty="0">
              <a:latin typeface="Symbol" panose="05050102010706020507" pitchFamily="18" charset="2"/>
              <a:cs typeface="Times New Roman" panose="02020603050405020304" pitchFamily="18" charset="0"/>
            </a:endParaRPr>
          </a:p>
        </p:txBody>
      </p:sp>
      <p:sp>
        <p:nvSpPr>
          <p:cNvPr id="30" name="Title 1"/>
          <p:cNvSpPr txBox="1">
            <a:spLocks/>
          </p:cNvSpPr>
          <p:nvPr/>
        </p:nvSpPr>
        <p:spPr>
          <a:xfrm>
            <a:off x="-942252" y="824689"/>
            <a:ext cx="1218556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Non-Linear Problem &amp; Partial Solution</a:t>
            </a:r>
            <a:endParaRPr lang="en-US" sz="4400" dirty="0">
              <a:latin typeface="Symbol" panose="05050102010706020507" pitchFamily="18" charset="2"/>
              <a:cs typeface="Times New Roman" panose="02020603050405020304" pitchFamily="18" charset="0"/>
            </a:endParaRPr>
          </a:p>
        </p:txBody>
      </p:sp>
      <p:grpSp>
        <p:nvGrpSpPr>
          <p:cNvPr id="6" name="Group 5"/>
          <p:cNvGrpSpPr/>
          <p:nvPr/>
        </p:nvGrpSpPr>
        <p:grpSpPr>
          <a:xfrm>
            <a:off x="-2773893" y="3874513"/>
            <a:ext cx="12570066" cy="2983487"/>
            <a:chOff x="-2773893" y="3874513"/>
            <a:chExt cx="12570066" cy="2983487"/>
          </a:xfrm>
        </p:grpSpPr>
        <p:pic>
          <p:nvPicPr>
            <p:cNvPr id="3" name="Picture 2"/>
            <p:cNvPicPr>
              <a:picLocks noChangeAspect="1"/>
            </p:cNvPicPr>
            <p:nvPr/>
          </p:nvPicPr>
          <p:blipFill>
            <a:blip r:embed="rId2"/>
            <a:stretch>
              <a:fillRect/>
            </a:stretch>
          </p:blipFill>
          <p:spPr>
            <a:xfrm>
              <a:off x="1588234" y="4605115"/>
              <a:ext cx="5229225" cy="2252885"/>
            </a:xfrm>
            <a:prstGeom prst="rect">
              <a:avLst/>
            </a:prstGeom>
          </p:spPr>
        </p:pic>
        <p:sp>
          <p:nvSpPr>
            <p:cNvPr id="40" name="Title 1"/>
            <p:cNvSpPr txBox="1">
              <a:spLocks/>
            </p:cNvSpPr>
            <p:nvPr/>
          </p:nvSpPr>
          <p:spPr>
            <a:xfrm>
              <a:off x="-2773893" y="3874513"/>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Multi-Scale and Pooling</a:t>
              </a:r>
              <a:endParaRPr lang="en-US" sz="4400" dirty="0">
                <a:latin typeface="Symbol" panose="05050102010706020507" pitchFamily="18" charset="2"/>
                <a:cs typeface="Times New Roman" panose="02020603050405020304" pitchFamily="18" charset="0"/>
              </a:endParaRPr>
            </a:p>
          </p:txBody>
        </p:sp>
      </p:grpSp>
      <p:sp>
        <p:nvSpPr>
          <p:cNvPr id="11" name="TextBox 10"/>
          <p:cNvSpPr txBox="1"/>
          <p:nvPr/>
        </p:nvSpPr>
        <p:spPr>
          <a:xfrm>
            <a:off x="2720674" y="1753026"/>
            <a:ext cx="6861687" cy="830997"/>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w</a:t>
            </a:r>
            <a:r>
              <a:rPr lang="en-US" sz="2800" baseline="-25000" dirty="0" err="1">
                <a:latin typeface="Times New Roman" panose="02020603050405020304" pitchFamily="18" charset="0"/>
                <a:cs typeface="Times New Roman" panose="02020603050405020304" pitchFamily="18" charset="0"/>
              </a:rPr>
              <a:t>i</a:t>
            </a:r>
            <a:r>
              <a:rPr lang="en-US" sz="2800" baseline="30000" dirty="0">
                <a:latin typeface="Times New Roman" panose="02020603050405020304" pitchFamily="18" charset="0"/>
                <a:cs typeface="Times New Roman" panose="02020603050405020304" pitchFamily="18" charset="0"/>
              </a:rPr>
              <a:t>(k+1)</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w</a:t>
            </a:r>
            <a:r>
              <a:rPr lang="en-US" sz="2800" baseline="-25000" dirty="0" err="1">
                <a:latin typeface="Times New Roman" panose="02020603050405020304" pitchFamily="18" charset="0"/>
                <a:cs typeface="Times New Roman" panose="02020603050405020304" pitchFamily="18" charset="0"/>
              </a:rPr>
              <a:t>i</a:t>
            </a:r>
            <a:r>
              <a:rPr lang="en-US" sz="2800" baseline="-25000" dirty="0">
                <a:latin typeface="Times New Roman" panose="02020603050405020304" pitchFamily="18" charset="0"/>
                <a:cs typeface="Times New Roman" panose="02020603050405020304" pitchFamily="18" charset="0"/>
              </a:rPr>
              <a:t> </a:t>
            </a:r>
            <a:r>
              <a:rPr lang="en-US" sz="2800" baseline="30000" dirty="0">
                <a:latin typeface="Times New Roman" panose="02020603050405020304" pitchFamily="18" charset="0"/>
                <a:cs typeface="Times New Roman" panose="02020603050405020304" pitchFamily="18" charset="0"/>
              </a:rPr>
              <a:t>(k)</a:t>
            </a:r>
            <a:r>
              <a:rPr lang="en-US" sz="2800" dirty="0">
                <a:latin typeface="Times New Roman" panose="02020603050405020304" pitchFamily="18" charset="0"/>
                <a:cs typeface="Times New Roman" panose="02020603050405020304" pitchFamily="18" charset="0"/>
              </a:rPr>
              <a:t> – </a:t>
            </a:r>
            <a:r>
              <a:rPr lang="en-US" sz="2800" dirty="0">
                <a:latin typeface="Symbol" panose="05050102010706020507" pitchFamily="18" charset="2"/>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a:latin typeface="Symbol" panose="05050102010706020507" pitchFamily="18" charset="2"/>
                <a:cs typeface="Times New Roman" panose="02020603050405020304" pitchFamily="18" charset="0"/>
                <a:sym typeface="Symbol" panose="05050102010706020507" pitchFamily="18" charset="2"/>
              </a:rPr>
              <a:t>1</a:t>
            </a:r>
            <a:r>
              <a:rPr lang="en-US" sz="2800" dirty="0">
                <a:latin typeface="Times New Roman" panose="02020603050405020304" pitchFamily="18" charset="0"/>
                <a:cs typeface="Times New Roman" panose="02020603050405020304" pitchFamily="18" charset="0"/>
                <a:sym typeface="Symbol" panose="05050102010706020507" pitchFamily="18" charset="2"/>
              </a:rPr>
              <a:t>/[X</a:t>
            </a:r>
            <a:r>
              <a:rPr lang="en-US" sz="28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800" baseline="30000" dirty="0">
                <a:latin typeface="Times New Roman" panose="02020603050405020304" pitchFamily="18" charset="0"/>
                <a:cs typeface="Times New Roman" panose="02020603050405020304" pitchFamily="18" charset="0"/>
                <a:sym typeface="Symbol" panose="05050102010706020507" pitchFamily="18" charset="2"/>
              </a:rPr>
              <a:t>T</a:t>
            </a:r>
            <a:r>
              <a:rPr lang="en-US" sz="2800" dirty="0">
                <a:latin typeface="Times New Roman" panose="02020603050405020304" pitchFamily="18" charset="0"/>
                <a:cs typeface="Times New Roman" panose="02020603050405020304" pitchFamily="18" charset="0"/>
                <a:sym typeface="Symbol" panose="05050102010706020507" pitchFamily="18" charset="2"/>
              </a:rPr>
              <a:t> X</a:t>
            </a:r>
            <a:r>
              <a:rPr lang="en-US" sz="28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baseline="-25000" dirty="0">
                <a:latin typeface="Times New Roman" panose="02020603050405020304" pitchFamily="18" charset="0"/>
                <a:cs typeface="Times New Roman" panose="02020603050405020304" pitchFamily="18" charset="0"/>
                <a:sym typeface="Symbol" panose="05050102010706020507" pitchFamily="18" charset="2"/>
              </a:rPr>
              <a:t>ii</a:t>
            </a:r>
            <a:r>
              <a:rPr lang="en-US" sz="28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800" dirty="0">
                <a:latin typeface="Times New Roman" panose="02020603050405020304" pitchFamily="18" charset="0"/>
                <a:cs typeface="Times New Roman" panose="02020603050405020304" pitchFamily="18" charset="0"/>
              </a:rPr>
              <a:t> (X</a:t>
            </a:r>
            <a:r>
              <a:rPr lang="en-US" sz="2800" baseline="30000" dirty="0">
                <a:solidFill>
                  <a:srgbClr val="00B0F0"/>
                </a:solidFill>
                <a:latin typeface="Times New Roman" panose="02020603050405020304" pitchFamily="18" charset="0"/>
                <a:cs typeface="Times New Roman" panose="02020603050405020304" pitchFamily="18" charset="0"/>
              </a:rPr>
              <a:t>(k)</a:t>
            </a:r>
            <a:r>
              <a:rPr lang="en-US" sz="2800" baseline="30000"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(t</a:t>
            </a:r>
            <a:r>
              <a:rPr lang="en-US" sz="2800" baseline="30000" dirty="0">
                <a:solidFill>
                  <a:srgbClr val="00B0F0"/>
                </a:solidFill>
                <a:latin typeface="Times New Roman" panose="02020603050405020304" pitchFamily="18" charset="0"/>
                <a:cs typeface="Times New Roman" panose="02020603050405020304" pitchFamily="18" charset="0"/>
              </a:rPr>
              <a:t>(k)</a:t>
            </a:r>
            <a:r>
              <a:rPr lang="en-US" sz="2800" dirty="0">
                <a:solidFill>
                  <a:srgbClr val="00B0F0"/>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t ))</a:t>
            </a:r>
            <a:r>
              <a:rPr lang="en-US" sz="2800" baseline="-25000" dirty="0" err="1">
                <a:latin typeface="Times New Roman" panose="02020603050405020304" pitchFamily="18" charset="0"/>
                <a:cs typeface="Times New Roman" panose="02020603050405020304" pitchFamily="18" charset="0"/>
              </a:rPr>
              <a:t>i</a:t>
            </a:r>
            <a:endParaRPr lang="en-US" sz="28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830609" y="2431071"/>
            <a:ext cx="12570066" cy="1554054"/>
            <a:chOff x="-1830609" y="2431071"/>
            <a:chExt cx="12570066" cy="1554054"/>
          </a:xfrm>
        </p:grpSpPr>
        <p:sp>
          <p:nvSpPr>
            <p:cNvPr id="33" name="Title 1"/>
            <p:cNvSpPr txBox="1">
              <a:spLocks/>
            </p:cNvSpPr>
            <p:nvPr/>
          </p:nvSpPr>
          <p:spPr>
            <a:xfrm>
              <a:off x="-1830609" y="243107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Geometrical Meaning of Hessian</a:t>
              </a:r>
              <a:endParaRPr lang="en-US" sz="4400" dirty="0">
                <a:latin typeface="Symbol" panose="05050102010706020507" pitchFamily="18" charset="2"/>
                <a:cs typeface="Times New Roman" panose="02020603050405020304" pitchFamily="18" charset="0"/>
              </a:endParaRPr>
            </a:p>
          </p:txBody>
        </p:sp>
        <p:sp>
          <p:nvSpPr>
            <p:cNvPr id="12" name="TextBox 11"/>
            <p:cNvSpPr txBox="1"/>
            <p:nvPr/>
          </p:nvSpPr>
          <p:spPr>
            <a:xfrm>
              <a:off x="2835472" y="3400350"/>
              <a:ext cx="2315057" cy="584775"/>
            </a:xfrm>
            <a:prstGeom prst="rect">
              <a:avLst/>
            </a:prstGeom>
            <a:noFill/>
          </p:spPr>
          <p:txBody>
            <a:bodyPr wrap="none" rtlCol="0">
              <a:spAutoFit/>
            </a:bodyPr>
            <a:lstStyle/>
            <a:p>
              <a:r>
                <a:rPr lang="en-US" sz="3200" dirty="0">
                  <a:latin typeface="Times New Roman"/>
                  <a:cs typeface="Times New Roman"/>
                </a:rPr>
                <a:t>∂</a:t>
              </a:r>
              <a:r>
                <a:rPr lang="en-US" sz="3200" baseline="30000" dirty="0">
                  <a:latin typeface="Times New Roman"/>
                  <a:cs typeface="Times New Roman"/>
                </a:rPr>
                <a:t>2</a:t>
              </a:r>
              <a:r>
                <a:rPr lang="en-US" sz="3200" dirty="0">
                  <a:latin typeface="Symbol" panose="05050102010706020507" pitchFamily="18" charset="2"/>
                  <a:cs typeface="Times New Roman" panose="02020603050405020304" pitchFamily="18" charset="0"/>
                  <a:sym typeface="Wingdings" panose="05000000000000000000" pitchFamily="2" charset="2"/>
                </a:rPr>
                <a:t>e</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w</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a:cs typeface="Times New Roman"/>
                </a:rPr>
                <a:t>∂</a:t>
              </a:r>
              <a:r>
                <a:rPr lang="en-US" sz="3200" dirty="0">
                  <a:latin typeface="Symbol" panose="05050102010706020507" pitchFamily="18" charset="2"/>
                  <a:cs typeface="Times New Roman" panose="02020603050405020304" pitchFamily="18" charset="0"/>
                </a:rPr>
                <a:t>a</a:t>
              </a:r>
              <a:r>
                <a:rPr lang="en-US" sz="3200" baseline="30000" dirty="0">
                  <a:latin typeface="Symbol" panose="05050102010706020507" pitchFamily="18" charset="2"/>
                  <a:cs typeface="Times New Roman" panose="02020603050405020304" pitchFamily="18" charset="0"/>
                </a:rPr>
                <a:t>2</a:t>
              </a:r>
              <a:r>
                <a:rPr lang="en-US" sz="3200" dirty="0">
                  <a:latin typeface="Symbol" panose="05050102010706020507" pitchFamily="18" charset="2"/>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5150529" y="3399686"/>
              <a:ext cx="1943032" cy="584775"/>
            </a:xfrm>
            <a:prstGeom prst="rect">
              <a:avLst/>
            </a:prstGeom>
          </p:spPr>
          <p:txBody>
            <a:bodyPr wrap="none">
              <a:spAutoFit/>
            </a:bodyPr>
            <a:lstStyle/>
            <a:p>
              <a:r>
                <a:rPr lang="en-US" sz="3200" b="1" dirty="0" err="1">
                  <a:solidFill>
                    <a:srgbClr val="FF0000"/>
                  </a:solidFill>
                  <a:latin typeface="Times New Roman"/>
                  <a:cs typeface="Times New Roman"/>
                </a:rPr>
                <a:t>s</a:t>
              </a:r>
              <a:r>
                <a:rPr lang="en-US" sz="3200" baseline="30000" dirty="0" err="1">
                  <a:latin typeface="Times New Roman"/>
                  <a:cs typeface="Times New Roman"/>
                </a:rPr>
                <a:t>T</a:t>
              </a:r>
              <a:r>
                <a:rPr lang="en-US" sz="3200" baseline="30000" dirty="0">
                  <a:latin typeface="Times New Roman"/>
                  <a:cs typeface="Times New Roman"/>
                </a:rPr>
                <a:t> </a:t>
              </a:r>
              <a:r>
                <a:rPr lang="en-US" sz="3200" dirty="0">
                  <a:latin typeface="Times New Roman"/>
                  <a:cs typeface="Times New Roman"/>
                  <a:sym typeface="Symbol" panose="05050102010706020507" pitchFamily="18" charset="2"/>
                </a:rPr>
                <a:t></a:t>
              </a:r>
              <a:r>
                <a:rPr lang="en-US" sz="3200" dirty="0">
                  <a:latin typeface="Times New Roman"/>
                  <a:cs typeface="Times New Roman"/>
                  <a:sym typeface="Wingdings" panose="05000000000000000000" pitchFamily="2" charset="2"/>
                </a:rPr>
                <a:t> </a:t>
              </a:r>
              <a:r>
                <a:rPr lang="en-US" sz="3200" dirty="0">
                  <a:latin typeface="Times New Roman"/>
                  <a:cs typeface="Times New Roman"/>
                  <a:sym typeface="Symbol" panose="05050102010706020507" pitchFamily="18" charset="2"/>
                </a:rPr>
                <a:t></a:t>
              </a:r>
              <a:r>
                <a:rPr lang="en-US" sz="3200" baseline="30000" dirty="0">
                  <a:latin typeface="Times New Roman"/>
                  <a:cs typeface="Times New Roman"/>
                  <a:sym typeface="Wingdings" panose="05000000000000000000" pitchFamily="2" charset="2"/>
                </a:rPr>
                <a:t>T</a:t>
              </a:r>
              <a:r>
                <a:rPr lang="en-US" sz="3200" baseline="30000" dirty="0">
                  <a:latin typeface="Symbol" panose="05050102010706020507" pitchFamily="18" charset="2"/>
                  <a:cs typeface="Times New Roman"/>
                  <a:sym typeface="Wingdings" panose="05000000000000000000" pitchFamily="2" charset="2"/>
                </a:rPr>
                <a:t> </a:t>
              </a:r>
              <a:r>
                <a:rPr lang="en-US" sz="3200" dirty="0">
                  <a:latin typeface="Symbol" panose="05050102010706020507" pitchFamily="18" charset="2"/>
                  <a:cs typeface="Times New Roman"/>
                  <a:sym typeface="Wingdings" panose="05000000000000000000" pitchFamily="2" charset="2"/>
                </a:rPr>
                <a:t>e </a:t>
              </a:r>
              <a:r>
                <a:rPr lang="en-US" sz="3200" dirty="0">
                  <a:solidFill>
                    <a:srgbClr val="FF0000"/>
                  </a:solidFill>
                  <a:latin typeface="Times New Roman"/>
                  <a:cs typeface="Times New Roman"/>
                  <a:sym typeface="Wingdings" panose="05000000000000000000" pitchFamily="2" charset="2"/>
                </a:rPr>
                <a:t>s</a:t>
              </a:r>
              <a:endParaRPr lang="en-US" sz="3200" dirty="0">
                <a:solidFill>
                  <a:srgbClr val="FF0000"/>
                </a:solidFill>
              </a:endParaRPr>
            </a:p>
          </p:txBody>
        </p:sp>
      </p:grpSp>
      <p:grpSp>
        <p:nvGrpSpPr>
          <p:cNvPr id="5" name="Group 4"/>
          <p:cNvGrpSpPr/>
          <p:nvPr/>
        </p:nvGrpSpPr>
        <p:grpSpPr>
          <a:xfrm>
            <a:off x="7553294" y="1991588"/>
            <a:ext cx="5139075" cy="3985745"/>
            <a:chOff x="7621678" y="1953807"/>
            <a:chExt cx="5139075" cy="3985745"/>
          </a:xfrm>
        </p:grpSpPr>
        <p:grpSp>
          <p:nvGrpSpPr>
            <p:cNvPr id="15" name="Group 14"/>
            <p:cNvGrpSpPr/>
            <p:nvPr/>
          </p:nvGrpSpPr>
          <p:grpSpPr>
            <a:xfrm>
              <a:off x="8102989" y="1953807"/>
              <a:ext cx="4657764" cy="3985745"/>
              <a:chOff x="7796380" y="2318531"/>
              <a:chExt cx="4657764" cy="3985745"/>
            </a:xfrm>
          </p:grpSpPr>
          <p:grpSp>
            <p:nvGrpSpPr>
              <p:cNvPr id="16" name="Group 15"/>
              <p:cNvGrpSpPr/>
              <p:nvPr/>
            </p:nvGrpSpPr>
            <p:grpSpPr>
              <a:xfrm>
                <a:off x="7796380" y="2318531"/>
                <a:ext cx="4657764" cy="3985745"/>
                <a:chOff x="7797957" y="2323142"/>
                <a:chExt cx="4657764" cy="3985745"/>
              </a:xfrm>
            </p:grpSpPr>
            <p:pic>
              <p:nvPicPr>
                <p:cNvPr id="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104" y="2323142"/>
                  <a:ext cx="4007617" cy="39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Freeform 18"/>
                <p:cNvSpPr/>
                <p:nvPr/>
              </p:nvSpPr>
              <p:spPr>
                <a:xfrm>
                  <a:off x="7797957" y="3580367"/>
                  <a:ext cx="838386" cy="1319838"/>
                </a:xfrm>
                <a:custGeom>
                  <a:avLst/>
                  <a:gdLst>
                    <a:gd name="connsiteX0" fmla="*/ 19268 w 998469"/>
                    <a:gd name="connsiteY0" fmla="*/ 346174 h 1572723"/>
                    <a:gd name="connsiteX1" fmla="*/ 55126 w 998469"/>
                    <a:gd name="connsiteY1" fmla="*/ 597186 h 1572723"/>
                    <a:gd name="connsiteX2" fmla="*/ 485432 w 998469"/>
                    <a:gd name="connsiteY2" fmla="*/ 1386080 h 1572723"/>
                    <a:gd name="connsiteX3" fmla="*/ 987456 w 998469"/>
                    <a:gd name="connsiteY3" fmla="*/ 1529515 h 1572723"/>
                    <a:gd name="connsiteX4" fmla="*/ 826091 w 998469"/>
                    <a:gd name="connsiteY4" fmla="*/ 776480 h 1572723"/>
                    <a:gd name="connsiteX5" fmla="*/ 754373 w 998469"/>
                    <a:gd name="connsiteY5" fmla="*/ 95162 h 1572723"/>
                    <a:gd name="connsiteX6" fmla="*/ 234420 w 998469"/>
                    <a:gd name="connsiteY6" fmla="*/ 5515 h 1572723"/>
                    <a:gd name="connsiteX7" fmla="*/ 19268 w 998469"/>
                    <a:gd name="connsiteY7" fmla="*/ 95162 h 157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469" h="1572723">
                      <a:moveTo>
                        <a:pt x="19268" y="346174"/>
                      </a:moveTo>
                      <a:cubicBezTo>
                        <a:pt x="-1650" y="385021"/>
                        <a:pt x="-22568" y="423868"/>
                        <a:pt x="55126" y="597186"/>
                      </a:cubicBezTo>
                      <a:cubicBezTo>
                        <a:pt x="132820" y="770504"/>
                        <a:pt x="330044" y="1230692"/>
                        <a:pt x="485432" y="1386080"/>
                      </a:cubicBezTo>
                      <a:cubicBezTo>
                        <a:pt x="640820" y="1541468"/>
                        <a:pt x="930680" y="1631115"/>
                        <a:pt x="987456" y="1529515"/>
                      </a:cubicBezTo>
                      <a:cubicBezTo>
                        <a:pt x="1044232" y="1427915"/>
                        <a:pt x="864938" y="1015539"/>
                        <a:pt x="826091" y="776480"/>
                      </a:cubicBezTo>
                      <a:cubicBezTo>
                        <a:pt x="787244" y="537421"/>
                        <a:pt x="852985" y="223656"/>
                        <a:pt x="754373" y="95162"/>
                      </a:cubicBezTo>
                      <a:cubicBezTo>
                        <a:pt x="655761" y="-33332"/>
                        <a:pt x="356937" y="5515"/>
                        <a:pt x="234420" y="5515"/>
                      </a:cubicBezTo>
                      <a:cubicBezTo>
                        <a:pt x="111903" y="5515"/>
                        <a:pt x="65585" y="50338"/>
                        <a:pt x="19268" y="95162"/>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p:cNvCxnSpPr/>
              <p:nvPr/>
            </p:nvCxnSpPr>
            <p:spPr>
              <a:xfrm flipV="1">
                <a:off x="8337176" y="4574252"/>
                <a:ext cx="1228002" cy="6683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7621678" y="3326910"/>
              <a:ext cx="4638706" cy="461665"/>
            </a:xfrm>
            <a:prstGeom prst="rect">
              <a:avLst/>
            </a:prstGeom>
            <a:solidFill>
              <a:srgbClr val="FFFF00"/>
            </a:solidFill>
            <a:ln>
              <a:solidFill>
                <a:srgbClr val="FF000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Answer: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2400" baseline="30000" dirty="0" err="1">
                  <a:solidFill>
                    <a:srgbClr val="FF0000"/>
                  </a:solidFill>
                  <a:latin typeface="Times New Roman" panose="02020603050405020304" pitchFamily="18" charset="0"/>
                  <a:cs typeface="Times New Roman" panose="02020603050405020304" pitchFamily="18" charset="0"/>
                </a:rPr>
                <a:t>T</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2400" dirty="0">
                  <a:solidFill>
                    <a:srgbClr val="FF0000"/>
                  </a:solidFill>
                  <a:latin typeface="Times New Roman" panose="02020603050405020304" pitchFamily="18" charset="0"/>
                  <a:cs typeface="Times New Roman" panose="02020603050405020304" pitchFamily="18" charset="0"/>
                </a:rPr>
                <a:t> is </a:t>
              </a:r>
              <a:r>
                <a:rPr lang="en-US" sz="2400" dirty="0">
                  <a:latin typeface="Times New Roman" panose="02020603050405020304" pitchFamily="18" charset="0"/>
                  <a:cs typeface="Times New Roman" panose="02020603050405020304" pitchFamily="18" charset="0"/>
                </a:rPr>
                <a:t>Curvature along s</a:t>
              </a:r>
            </a:p>
          </p:txBody>
        </p:sp>
      </p:grpSp>
      <p:sp>
        <p:nvSpPr>
          <p:cNvPr id="8" name="Rectangle 7">
            <a:extLst>
              <a:ext uri="{FF2B5EF4-FFF2-40B4-BE49-F238E27FC236}">
                <a16:creationId xmlns:a16="http://schemas.microsoft.com/office/drawing/2014/main" id="{2B3245C3-1D4E-2E3F-480D-032250DA408F}"/>
              </a:ext>
            </a:extLst>
          </p:cNvPr>
          <p:cNvSpPr/>
          <p:nvPr/>
        </p:nvSpPr>
        <p:spPr>
          <a:xfrm>
            <a:off x="0" y="4193125"/>
            <a:ext cx="7614882" cy="2664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45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89924" y="2098458"/>
            <a:ext cx="5179848"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endParaRPr lang="en-US" sz="4400" dirty="0">
              <a:latin typeface="Symbol" panose="05050102010706020507" pitchFamily="18" charset="2"/>
              <a:cs typeface="Times New Roman" panose="02020603050405020304" pitchFamily="18" charset="0"/>
            </a:endParaRPr>
          </a:p>
        </p:txBody>
      </p:sp>
      <p:sp>
        <p:nvSpPr>
          <p:cNvPr id="2" name="Title 1"/>
          <p:cNvSpPr>
            <a:spLocks noGrp="1"/>
          </p:cNvSpPr>
          <p:nvPr>
            <p:ph type="ctrTitle"/>
          </p:nvPr>
        </p:nvSpPr>
        <p:spPr>
          <a:xfrm>
            <a:off x="1450077" y="-1171323"/>
            <a:ext cx="9144000" cy="2387600"/>
          </a:xfrm>
        </p:spPr>
        <p:txBody>
          <a:bodyPr>
            <a:normAutofit/>
          </a:bodyPr>
          <a:lstStyle/>
          <a:p>
            <a:r>
              <a:rPr lang="en-US" sz="8000" dirty="0">
                <a:latin typeface="Times New Roman" panose="02020603050405020304" pitchFamily="18" charset="0"/>
                <a:cs typeface="Times New Roman" panose="02020603050405020304" pitchFamily="18" charset="0"/>
              </a:rPr>
              <a:t>Summary</a:t>
            </a:r>
            <a:endParaRPr lang="en-US" sz="8000" dirty="0">
              <a:latin typeface="Symbol" panose="05050102010706020507" pitchFamily="18" charset="2"/>
              <a:cs typeface="Times New Roman" panose="02020603050405020304" pitchFamily="18" charset="0"/>
            </a:endParaRPr>
          </a:p>
        </p:txBody>
      </p:sp>
      <p:sp>
        <p:nvSpPr>
          <p:cNvPr id="20" name="Title 1"/>
          <p:cNvSpPr txBox="1">
            <a:spLocks/>
          </p:cNvSpPr>
          <p:nvPr/>
        </p:nvSpPr>
        <p:spPr>
          <a:xfrm>
            <a:off x="0" y="942089"/>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latin typeface="Times New Roman" panose="02020603050405020304" pitchFamily="18" charset="0"/>
                <a:cs typeface="Times New Roman" panose="02020603050405020304" pitchFamily="18" charset="0"/>
              </a:rPr>
              <a:t> Neural Network Diagram</a:t>
            </a:r>
            <a:endParaRPr lang="en-US" sz="4400" dirty="0">
              <a:latin typeface="Symbol" panose="05050102010706020507" pitchFamily="18" charset="2"/>
              <a:cs typeface="Times New Roman" panose="02020603050405020304" pitchFamily="18" charset="0"/>
            </a:endParaRPr>
          </a:p>
        </p:txBody>
      </p:sp>
      <p:grpSp>
        <p:nvGrpSpPr>
          <p:cNvPr id="3" name="Group 2"/>
          <p:cNvGrpSpPr/>
          <p:nvPr/>
        </p:nvGrpSpPr>
        <p:grpSpPr>
          <a:xfrm>
            <a:off x="6964970" y="1839468"/>
            <a:ext cx="3380953" cy="2572954"/>
            <a:chOff x="7213124" y="2484445"/>
            <a:chExt cx="3380953" cy="2572954"/>
          </a:xfrm>
        </p:grpSpPr>
        <p:grpSp>
          <p:nvGrpSpPr>
            <p:cNvPr id="22" name="Group 21"/>
            <p:cNvGrpSpPr/>
            <p:nvPr/>
          </p:nvGrpSpPr>
          <p:grpSpPr>
            <a:xfrm>
              <a:off x="7520923" y="2800643"/>
              <a:ext cx="1426321" cy="1913800"/>
              <a:chOff x="7282289" y="4106435"/>
              <a:chExt cx="1426321" cy="1913800"/>
            </a:xfrm>
          </p:grpSpPr>
          <p:cxnSp>
            <p:nvCxnSpPr>
              <p:cNvPr id="23" name="Straight Arrow Connector 22"/>
              <p:cNvCxnSpPr/>
              <p:nvPr/>
            </p:nvCxnSpPr>
            <p:spPr>
              <a:xfrm>
                <a:off x="7311403" y="4433452"/>
                <a:ext cx="1397207" cy="3345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282289" y="4786292"/>
                <a:ext cx="1332418" cy="5306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396739" y="4883623"/>
                <a:ext cx="1294562" cy="11366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584049" y="4106435"/>
                <a:ext cx="945195" cy="1384995"/>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w</a:t>
                </a:r>
                <a:r>
                  <a:rPr lang="en-US" sz="2800" baseline="-25000" dirty="0">
                    <a:solidFill>
                      <a:srgbClr val="FF0000"/>
                    </a:solidFill>
                    <a:latin typeface="Times New Roman" panose="02020603050405020304" pitchFamily="18" charset="0"/>
                    <a:cs typeface="Times New Roman" panose="02020603050405020304" pitchFamily="18" charset="0"/>
                  </a:rPr>
                  <a:t>11</a:t>
                </a:r>
                <a:r>
                  <a:rPr lang="en-US" sz="2800" dirty="0">
                    <a:latin typeface="Times New Roman" panose="02020603050405020304" pitchFamily="18" charset="0"/>
                    <a:cs typeface="Times New Roman" panose="02020603050405020304" pitchFamily="18" charset="0"/>
                  </a:rPr>
                  <a:t>   </a:t>
                </a:r>
              </a:p>
              <a:p>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8869004" y="3198839"/>
              <a:ext cx="499310" cy="1494004"/>
              <a:chOff x="8640068" y="4471034"/>
              <a:chExt cx="499310" cy="1494004"/>
            </a:xfrm>
          </p:grpSpPr>
          <p:sp>
            <p:nvSpPr>
              <p:cNvPr id="28" name="Oval 27"/>
              <p:cNvSpPr/>
              <p:nvPr/>
            </p:nvSpPr>
            <p:spPr>
              <a:xfrm>
                <a:off x="8640068" y="4509162"/>
                <a:ext cx="441146" cy="4353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699052" y="4471034"/>
                <a:ext cx="372218" cy="461665"/>
              </a:xfrm>
              <a:prstGeom prst="rect">
                <a:avLst/>
              </a:prstGeom>
              <a:noFill/>
            </p:spPr>
            <p:txBody>
              <a:bodyPr wrap="none">
                <a:spAutoFit/>
              </a:bodyPr>
              <a:lstStyle/>
              <a:p>
                <a:r>
                  <a:rPr lang="en-US" sz="2400" dirty="0">
                    <a:latin typeface="Times New Roman" panose="02020603050405020304" pitchFamily="18" charset="0"/>
                    <a:cs typeface="Times New Roman" panose="02020603050405020304" pitchFamily="18" charset="0"/>
                  </a:rPr>
                  <a:t>t</a:t>
                </a:r>
                <a:r>
                  <a:rPr lang="en-US" sz="2400" baseline="-25000" dirty="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p:txBody>
          </p:sp>
          <p:sp>
            <p:nvSpPr>
              <p:cNvPr id="31" name="Oval 30"/>
              <p:cNvSpPr/>
              <p:nvPr/>
            </p:nvSpPr>
            <p:spPr>
              <a:xfrm>
                <a:off x="8696632" y="5529682"/>
                <a:ext cx="441146" cy="43535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Rectangle 31"/>
              <p:cNvSpPr/>
              <p:nvPr/>
            </p:nvSpPr>
            <p:spPr>
              <a:xfrm>
                <a:off x="8767160" y="5484522"/>
                <a:ext cx="372218" cy="461665"/>
              </a:xfrm>
              <a:prstGeom prst="rect">
                <a:avLst/>
              </a:prstGeom>
              <a:noFill/>
            </p:spPr>
            <p:txBody>
              <a:bodyPr wrap="none">
                <a:spAutoFit/>
              </a:bodyPr>
              <a:lstStyle/>
              <a:p>
                <a:r>
                  <a:rPr lang="en-US" sz="2400" dirty="0">
                    <a:solidFill>
                      <a:schemeClr val="bg1"/>
                    </a:solidFill>
                    <a:latin typeface="Times New Roman" panose="02020603050405020304" pitchFamily="18" charset="0"/>
                    <a:cs typeface="Times New Roman" panose="02020603050405020304" pitchFamily="18" charset="0"/>
                  </a:rPr>
                  <a:t>t</a:t>
                </a:r>
                <a:r>
                  <a:rPr lang="en-US" sz="2400" baseline="-25000" dirty="0">
                    <a:solidFill>
                      <a:schemeClr val="bg1"/>
                    </a:solidFill>
                    <a:latin typeface="Times New Roman" panose="02020603050405020304" pitchFamily="18" charset="0"/>
                    <a:cs typeface="Times New Roman" panose="02020603050405020304" pitchFamily="18" charset="0"/>
                  </a:rPr>
                  <a:t>2</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7213124" y="2778955"/>
              <a:ext cx="479246" cy="2278444"/>
              <a:chOff x="7121054" y="2834963"/>
              <a:chExt cx="479246" cy="2278444"/>
            </a:xfrm>
          </p:grpSpPr>
          <p:sp>
            <p:nvSpPr>
              <p:cNvPr id="36" name="Oval 35"/>
              <p:cNvSpPr/>
              <p:nvPr/>
            </p:nvSpPr>
            <p:spPr>
              <a:xfrm>
                <a:off x="7132320" y="2834963"/>
                <a:ext cx="365760" cy="455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132320" y="3746225"/>
                <a:ext cx="365760" cy="455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32320" y="4657487"/>
                <a:ext cx="365760" cy="455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121054" y="2843327"/>
                <a:ext cx="44114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p:txBody>
          </p:sp>
          <p:sp>
            <p:nvSpPr>
              <p:cNvPr id="42" name="Rectangle 41"/>
              <p:cNvSpPr/>
              <p:nvPr/>
            </p:nvSpPr>
            <p:spPr>
              <a:xfrm>
                <a:off x="7159154" y="3681527"/>
                <a:ext cx="44114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43" name="Rectangle 42"/>
              <p:cNvSpPr/>
              <p:nvPr/>
            </p:nvSpPr>
            <p:spPr>
              <a:xfrm>
                <a:off x="7139861" y="4626794"/>
                <a:ext cx="44114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7558613" y="3164973"/>
              <a:ext cx="1712939" cy="1768079"/>
              <a:chOff x="7307993" y="4566037"/>
              <a:chExt cx="1712939" cy="1768079"/>
            </a:xfrm>
          </p:grpSpPr>
          <p:grpSp>
            <p:nvGrpSpPr>
              <p:cNvPr id="45" name="Group 44"/>
              <p:cNvGrpSpPr/>
              <p:nvPr/>
            </p:nvGrpSpPr>
            <p:grpSpPr>
              <a:xfrm>
                <a:off x="7307993" y="4566037"/>
                <a:ext cx="1712939" cy="1768079"/>
                <a:chOff x="8232867" y="4691869"/>
                <a:chExt cx="1712939" cy="1768079"/>
              </a:xfrm>
            </p:grpSpPr>
            <p:grpSp>
              <p:nvGrpSpPr>
                <p:cNvPr id="47" name="Group 46"/>
                <p:cNvGrpSpPr/>
                <p:nvPr/>
              </p:nvGrpSpPr>
              <p:grpSpPr>
                <a:xfrm>
                  <a:off x="8232867" y="4691869"/>
                  <a:ext cx="1431548" cy="1569470"/>
                  <a:chOff x="8486733" y="4203342"/>
                  <a:chExt cx="1431548" cy="1569470"/>
                </a:xfrm>
              </p:grpSpPr>
              <p:cxnSp>
                <p:nvCxnSpPr>
                  <p:cNvPr id="49" name="Straight Arrow Connector 48"/>
                  <p:cNvCxnSpPr/>
                  <p:nvPr/>
                </p:nvCxnSpPr>
                <p:spPr>
                  <a:xfrm>
                    <a:off x="8490472" y="4203342"/>
                    <a:ext cx="1369342" cy="11178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8581819" y="5035648"/>
                    <a:ext cx="1336462" cy="3637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8486733" y="5464521"/>
                    <a:ext cx="1365636" cy="3082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8991699" y="5074953"/>
                  <a:ext cx="954107" cy="1384995"/>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21</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33</a:t>
                  </a:r>
                </a:p>
              </p:txBody>
            </p:sp>
          </p:grpSp>
          <p:sp>
            <p:nvSpPr>
              <p:cNvPr id="46" name="TextBox 45"/>
              <p:cNvSpPr txBox="1"/>
              <p:nvPr/>
            </p:nvSpPr>
            <p:spPr>
              <a:xfrm>
                <a:off x="7684117" y="5285769"/>
                <a:ext cx="128272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   w</a:t>
                </a:r>
                <a:r>
                  <a:rPr lang="en-US" sz="2800" baseline="-25000" dirty="0">
                    <a:latin typeface="Times New Roman" panose="02020603050405020304" pitchFamily="18" charset="0"/>
                    <a:cs typeface="Times New Roman" panose="02020603050405020304" pitchFamily="18" charset="0"/>
                  </a:rPr>
                  <a:t>22</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pSp>
        <p:grpSp>
          <p:nvGrpSpPr>
            <p:cNvPr id="52" name="Group 51"/>
            <p:cNvGrpSpPr/>
            <p:nvPr/>
          </p:nvGrpSpPr>
          <p:grpSpPr>
            <a:xfrm>
              <a:off x="7417705" y="2955065"/>
              <a:ext cx="908637" cy="1698369"/>
              <a:chOff x="7167085" y="4356129"/>
              <a:chExt cx="908637" cy="1698369"/>
            </a:xfrm>
          </p:grpSpPr>
          <p:sp>
            <p:nvSpPr>
              <p:cNvPr id="53" name="TextBox 52"/>
              <p:cNvSpPr txBox="1"/>
              <p:nvPr/>
            </p:nvSpPr>
            <p:spPr>
              <a:xfrm>
                <a:off x="7167085" y="4356129"/>
                <a:ext cx="90863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w</a:t>
                </a:r>
                <a:r>
                  <a:rPr lang="en-US" sz="2800" baseline="-25000" dirty="0">
                    <a:solidFill>
                      <a:srgbClr val="FF0000"/>
                    </a:solidFill>
                    <a:latin typeface="Times New Roman" panose="02020603050405020304" pitchFamily="18" charset="0"/>
                    <a:cs typeface="Times New Roman" panose="02020603050405020304" pitchFamily="18" charset="0"/>
                  </a:rPr>
                  <a:t>12</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sp>
            <p:nvSpPr>
              <p:cNvPr id="54" name="TextBox 53"/>
              <p:cNvSpPr txBox="1"/>
              <p:nvPr/>
            </p:nvSpPr>
            <p:spPr>
              <a:xfrm>
                <a:off x="7243624" y="5531278"/>
                <a:ext cx="684803"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w</a:t>
                </a:r>
                <a:r>
                  <a:rPr lang="en-US" sz="2800" baseline="-25000" dirty="0">
                    <a:solidFill>
                      <a:srgbClr val="FF0000"/>
                    </a:solidFill>
                    <a:latin typeface="Times New Roman" panose="02020603050405020304" pitchFamily="18" charset="0"/>
                    <a:cs typeface="Times New Roman" panose="02020603050405020304" pitchFamily="18" charset="0"/>
                  </a:rPr>
                  <a:t>13</a:t>
                </a:r>
              </a:p>
            </p:txBody>
          </p:sp>
        </p:grpSp>
        <p:sp>
          <p:nvSpPr>
            <p:cNvPr id="55" name="TextBox 54"/>
            <p:cNvSpPr txBox="1"/>
            <p:nvPr/>
          </p:nvSpPr>
          <p:spPr>
            <a:xfrm>
              <a:off x="8225810" y="2484445"/>
              <a:ext cx="1983300" cy="646331"/>
            </a:xfrm>
            <a:prstGeom prst="rect">
              <a:avLst/>
            </a:prstGeom>
            <a:noFill/>
          </p:spPr>
          <p:txBody>
            <a:bodyPr wrap="none" rtlCol="0">
              <a:spAutoFit/>
            </a:bodyPr>
            <a:lstStyle/>
            <a:p>
              <a:pPr algn="ctr"/>
              <a:r>
                <a:rPr lang="en-US" dirty="0"/>
                <a:t>This is ½ the neural</a:t>
              </a:r>
            </a:p>
            <a:p>
              <a:pPr algn="ctr"/>
              <a:r>
                <a:rPr lang="en-US" dirty="0"/>
                <a:t>network story</a:t>
              </a:r>
            </a:p>
          </p:txBody>
        </p:sp>
        <p:grpSp>
          <p:nvGrpSpPr>
            <p:cNvPr id="56" name="Group 55"/>
            <p:cNvGrpSpPr/>
            <p:nvPr/>
          </p:nvGrpSpPr>
          <p:grpSpPr>
            <a:xfrm>
              <a:off x="9327816" y="3275339"/>
              <a:ext cx="1235276" cy="396984"/>
              <a:chOff x="9077196" y="4676403"/>
              <a:chExt cx="1235276" cy="396984"/>
            </a:xfrm>
          </p:grpSpPr>
          <p:cxnSp>
            <p:nvCxnSpPr>
              <p:cNvPr id="57" name="Straight Arrow Connector 56"/>
              <p:cNvCxnSpPr/>
              <p:nvPr/>
            </p:nvCxnSpPr>
            <p:spPr>
              <a:xfrm>
                <a:off x="9077196" y="4863261"/>
                <a:ext cx="7580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9835200" y="4676403"/>
                <a:ext cx="477272" cy="396984"/>
                <a:chOff x="10000832" y="4734207"/>
                <a:chExt cx="477272" cy="396984"/>
              </a:xfrm>
            </p:grpSpPr>
            <p:sp>
              <p:nvSpPr>
                <p:cNvPr id="59" name="Oval 58"/>
                <p:cNvSpPr/>
                <p:nvPr/>
              </p:nvSpPr>
              <p:spPr>
                <a:xfrm>
                  <a:off x="10000832" y="4734207"/>
                  <a:ext cx="477272" cy="3969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10043771" y="4775672"/>
                  <a:ext cx="358179" cy="315609"/>
                  <a:chOff x="9660077" y="4255724"/>
                  <a:chExt cx="1486871" cy="805844"/>
                </a:xfrm>
              </p:grpSpPr>
              <p:sp>
                <p:nvSpPr>
                  <p:cNvPr id="61" name="Freeform 60"/>
                  <p:cNvSpPr/>
                  <p:nvPr/>
                </p:nvSpPr>
                <p:spPr>
                  <a:xfrm>
                    <a:off x="9660077" y="4255724"/>
                    <a:ext cx="1422400" cy="658424"/>
                  </a:xfrm>
                  <a:custGeom>
                    <a:avLst/>
                    <a:gdLst>
                      <a:gd name="connsiteX0" fmla="*/ 0 w 1422400"/>
                      <a:gd name="connsiteY0" fmla="*/ 638717 h 658424"/>
                      <a:gd name="connsiteX1" fmla="*/ 457200 w 1422400"/>
                      <a:gd name="connsiteY1" fmla="*/ 587917 h 658424"/>
                      <a:gd name="connsiteX2" fmla="*/ 660400 w 1422400"/>
                      <a:gd name="connsiteY2" fmla="*/ 62984 h 658424"/>
                      <a:gd name="connsiteX3" fmla="*/ 1422400 w 1422400"/>
                      <a:gd name="connsiteY3" fmla="*/ 29117 h 658424"/>
                    </a:gdLst>
                    <a:ahLst/>
                    <a:cxnLst>
                      <a:cxn ang="0">
                        <a:pos x="connsiteX0" y="connsiteY0"/>
                      </a:cxn>
                      <a:cxn ang="0">
                        <a:pos x="connsiteX1" y="connsiteY1"/>
                      </a:cxn>
                      <a:cxn ang="0">
                        <a:pos x="connsiteX2" y="connsiteY2"/>
                      </a:cxn>
                      <a:cxn ang="0">
                        <a:pos x="connsiteX3" y="connsiteY3"/>
                      </a:cxn>
                    </a:cxnLst>
                    <a:rect l="l" t="t" r="r" b="b"/>
                    <a:pathLst>
                      <a:path w="1422400" h="658424">
                        <a:moveTo>
                          <a:pt x="0" y="638717"/>
                        </a:moveTo>
                        <a:cubicBezTo>
                          <a:pt x="173566" y="661295"/>
                          <a:pt x="347133" y="683873"/>
                          <a:pt x="457200" y="587917"/>
                        </a:cubicBezTo>
                        <a:cubicBezTo>
                          <a:pt x="567267" y="491961"/>
                          <a:pt x="499533" y="156117"/>
                          <a:pt x="660400" y="62984"/>
                        </a:cubicBezTo>
                        <a:cubicBezTo>
                          <a:pt x="821267" y="-30149"/>
                          <a:pt x="1121833" y="-516"/>
                          <a:pt x="1422400" y="2911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10016937" y="4255724"/>
                    <a:ext cx="0" cy="805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797961" y="4935356"/>
                    <a:ext cx="1348987" cy="5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64" name="Group 63"/>
            <p:cNvGrpSpPr/>
            <p:nvPr/>
          </p:nvGrpSpPr>
          <p:grpSpPr>
            <a:xfrm>
              <a:off x="9341135" y="4282833"/>
              <a:ext cx="1252942" cy="396984"/>
              <a:chOff x="9059530" y="4676403"/>
              <a:chExt cx="1252942" cy="396984"/>
            </a:xfrm>
          </p:grpSpPr>
          <p:cxnSp>
            <p:nvCxnSpPr>
              <p:cNvPr id="65" name="Straight Arrow Connector 64"/>
              <p:cNvCxnSpPr/>
              <p:nvPr/>
            </p:nvCxnSpPr>
            <p:spPr>
              <a:xfrm>
                <a:off x="9059530" y="4855709"/>
                <a:ext cx="7580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9835200" y="4676403"/>
                <a:ext cx="477272" cy="396984"/>
                <a:chOff x="10000832" y="4734207"/>
                <a:chExt cx="477272" cy="396984"/>
              </a:xfrm>
            </p:grpSpPr>
            <p:sp>
              <p:nvSpPr>
                <p:cNvPr id="67" name="Oval 66"/>
                <p:cNvSpPr/>
                <p:nvPr/>
              </p:nvSpPr>
              <p:spPr>
                <a:xfrm>
                  <a:off x="10000832" y="4734207"/>
                  <a:ext cx="477272" cy="3969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10043771" y="4775672"/>
                  <a:ext cx="358179" cy="315609"/>
                  <a:chOff x="9660077" y="4255724"/>
                  <a:chExt cx="1486871" cy="805844"/>
                </a:xfrm>
              </p:grpSpPr>
              <p:sp>
                <p:nvSpPr>
                  <p:cNvPr id="69" name="Freeform 68"/>
                  <p:cNvSpPr/>
                  <p:nvPr/>
                </p:nvSpPr>
                <p:spPr>
                  <a:xfrm>
                    <a:off x="9660077" y="4255724"/>
                    <a:ext cx="1422400" cy="658424"/>
                  </a:xfrm>
                  <a:custGeom>
                    <a:avLst/>
                    <a:gdLst>
                      <a:gd name="connsiteX0" fmla="*/ 0 w 1422400"/>
                      <a:gd name="connsiteY0" fmla="*/ 638717 h 658424"/>
                      <a:gd name="connsiteX1" fmla="*/ 457200 w 1422400"/>
                      <a:gd name="connsiteY1" fmla="*/ 587917 h 658424"/>
                      <a:gd name="connsiteX2" fmla="*/ 660400 w 1422400"/>
                      <a:gd name="connsiteY2" fmla="*/ 62984 h 658424"/>
                      <a:gd name="connsiteX3" fmla="*/ 1422400 w 1422400"/>
                      <a:gd name="connsiteY3" fmla="*/ 29117 h 658424"/>
                    </a:gdLst>
                    <a:ahLst/>
                    <a:cxnLst>
                      <a:cxn ang="0">
                        <a:pos x="connsiteX0" y="connsiteY0"/>
                      </a:cxn>
                      <a:cxn ang="0">
                        <a:pos x="connsiteX1" y="connsiteY1"/>
                      </a:cxn>
                      <a:cxn ang="0">
                        <a:pos x="connsiteX2" y="connsiteY2"/>
                      </a:cxn>
                      <a:cxn ang="0">
                        <a:pos x="connsiteX3" y="connsiteY3"/>
                      </a:cxn>
                    </a:cxnLst>
                    <a:rect l="l" t="t" r="r" b="b"/>
                    <a:pathLst>
                      <a:path w="1422400" h="658424">
                        <a:moveTo>
                          <a:pt x="0" y="638717"/>
                        </a:moveTo>
                        <a:cubicBezTo>
                          <a:pt x="173566" y="661295"/>
                          <a:pt x="347133" y="683873"/>
                          <a:pt x="457200" y="587917"/>
                        </a:cubicBezTo>
                        <a:cubicBezTo>
                          <a:pt x="567267" y="491961"/>
                          <a:pt x="499533" y="156117"/>
                          <a:pt x="660400" y="62984"/>
                        </a:cubicBezTo>
                        <a:cubicBezTo>
                          <a:pt x="821267" y="-30149"/>
                          <a:pt x="1121833" y="-516"/>
                          <a:pt x="1422400" y="2911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10016937" y="4255724"/>
                    <a:ext cx="0" cy="805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9797961" y="4935356"/>
                    <a:ext cx="1348987" cy="5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pic>
        <p:nvPicPr>
          <p:cNvPr id="4" name="Picture 3"/>
          <p:cNvPicPr>
            <a:picLocks noChangeAspect="1"/>
          </p:cNvPicPr>
          <p:nvPr/>
        </p:nvPicPr>
        <p:blipFill>
          <a:blip r:embed="rId2"/>
          <a:stretch>
            <a:fillRect/>
          </a:stretch>
        </p:blipFill>
        <p:spPr>
          <a:xfrm>
            <a:off x="1901865" y="2186061"/>
            <a:ext cx="4177330" cy="2125308"/>
          </a:xfrm>
          <a:prstGeom prst="rect">
            <a:avLst/>
          </a:prstGeom>
        </p:spPr>
      </p:pic>
      <p:sp>
        <p:nvSpPr>
          <p:cNvPr id="5" name="Freeform 4"/>
          <p:cNvSpPr/>
          <p:nvPr/>
        </p:nvSpPr>
        <p:spPr>
          <a:xfrm>
            <a:off x="1739740" y="3335656"/>
            <a:ext cx="545756" cy="199207"/>
          </a:xfrm>
          <a:custGeom>
            <a:avLst/>
            <a:gdLst>
              <a:gd name="connsiteX0" fmla="*/ 507656 w 545756"/>
              <a:gd name="connsiteY0" fmla="*/ 172267 h 199207"/>
              <a:gd name="connsiteX1" fmla="*/ 69506 w 545756"/>
              <a:gd name="connsiteY1" fmla="*/ 191317 h 199207"/>
              <a:gd name="connsiteX2" fmla="*/ 31406 w 545756"/>
              <a:gd name="connsiteY2" fmla="*/ 57967 h 199207"/>
              <a:gd name="connsiteX3" fmla="*/ 374306 w 545756"/>
              <a:gd name="connsiteY3" fmla="*/ 817 h 199207"/>
              <a:gd name="connsiteX4" fmla="*/ 545756 w 545756"/>
              <a:gd name="connsiteY4" fmla="*/ 96067 h 19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56" h="199207">
                <a:moveTo>
                  <a:pt x="507656" y="172267"/>
                </a:moveTo>
                <a:cubicBezTo>
                  <a:pt x="328268" y="191317"/>
                  <a:pt x="148881" y="210367"/>
                  <a:pt x="69506" y="191317"/>
                </a:cubicBezTo>
                <a:cubicBezTo>
                  <a:pt x="-9869" y="172267"/>
                  <a:pt x="-19394" y="89717"/>
                  <a:pt x="31406" y="57967"/>
                </a:cubicBezTo>
                <a:cubicBezTo>
                  <a:pt x="82206" y="26217"/>
                  <a:pt x="288581" y="-5533"/>
                  <a:pt x="374306" y="817"/>
                </a:cubicBezTo>
                <a:cubicBezTo>
                  <a:pt x="460031" y="7167"/>
                  <a:pt x="502893" y="51617"/>
                  <a:pt x="545756" y="96067"/>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790196" y="3900195"/>
            <a:ext cx="491709" cy="459886"/>
          </a:xfrm>
          <a:custGeom>
            <a:avLst/>
            <a:gdLst>
              <a:gd name="connsiteX0" fmla="*/ 0 w 491709"/>
              <a:gd name="connsiteY0" fmla="*/ 217328 h 459886"/>
              <a:gd name="connsiteX1" fmla="*/ 400050 w 491709"/>
              <a:gd name="connsiteY1" fmla="*/ 7778 h 459886"/>
              <a:gd name="connsiteX2" fmla="*/ 476250 w 491709"/>
              <a:gd name="connsiteY2" fmla="*/ 83978 h 459886"/>
              <a:gd name="connsiteX3" fmla="*/ 171450 w 491709"/>
              <a:gd name="connsiteY3" fmla="*/ 445928 h 459886"/>
              <a:gd name="connsiteX4" fmla="*/ 0 w 491709"/>
              <a:gd name="connsiteY4" fmla="*/ 350678 h 45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709" h="459886">
                <a:moveTo>
                  <a:pt x="0" y="217328"/>
                </a:moveTo>
                <a:cubicBezTo>
                  <a:pt x="160337" y="123665"/>
                  <a:pt x="320675" y="30003"/>
                  <a:pt x="400050" y="7778"/>
                </a:cubicBezTo>
                <a:cubicBezTo>
                  <a:pt x="479425" y="-14447"/>
                  <a:pt x="514350" y="10953"/>
                  <a:pt x="476250" y="83978"/>
                </a:cubicBezTo>
                <a:cubicBezTo>
                  <a:pt x="438150" y="157003"/>
                  <a:pt x="250825" y="401478"/>
                  <a:pt x="171450" y="445928"/>
                </a:cubicBezTo>
                <a:cubicBezTo>
                  <a:pt x="92075" y="490378"/>
                  <a:pt x="46037" y="420528"/>
                  <a:pt x="0" y="350678"/>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64529" y="4407099"/>
            <a:ext cx="11910452" cy="2879220"/>
            <a:chOff x="-1671668" y="4561924"/>
            <a:chExt cx="11910452" cy="2879220"/>
          </a:xfrm>
        </p:grpSpPr>
        <p:sp>
          <p:nvSpPr>
            <p:cNvPr id="21" name="Title 1"/>
            <p:cNvSpPr txBox="1">
              <a:spLocks/>
            </p:cNvSpPr>
            <p:nvPr/>
          </p:nvSpPr>
          <p:spPr>
            <a:xfrm>
              <a:off x="-1671668" y="4561924"/>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Step Length</a:t>
              </a:r>
              <a:endParaRPr lang="en-US" sz="4400" dirty="0">
                <a:latin typeface="Symbol" panose="05050102010706020507" pitchFamily="18" charset="2"/>
                <a:cs typeface="Times New Roman" panose="02020603050405020304" pitchFamily="18" charset="0"/>
              </a:endParaRPr>
            </a:p>
          </p:txBody>
        </p:sp>
        <p:pic>
          <p:nvPicPr>
            <p:cNvPr id="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160" y="4735523"/>
              <a:ext cx="3225624" cy="270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2281905" y="5534441"/>
              <a:ext cx="2597040" cy="1145753"/>
            </a:xfrm>
            <a:prstGeom prst="rect">
              <a:avLst/>
            </a:prstGeom>
          </p:spPr>
        </p:pic>
      </p:grpSp>
      <p:sp>
        <p:nvSpPr>
          <p:cNvPr id="15" name="Rectangle 14"/>
          <p:cNvSpPr/>
          <p:nvPr/>
        </p:nvSpPr>
        <p:spPr>
          <a:xfrm>
            <a:off x="2589924" y="5304478"/>
            <a:ext cx="2517335" cy="1553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384964" y="5217308"/>
            <a:ext cx="2305844" cy="1310001"/>
            <a:chOff x="234176" y="5610112"/>
            <a:chExt cx="2305844" cy="1310001"/>
          </a:xfrm>
          <a:noFill/>
        </p:grpSpPr>
        <p:sp>
          <p:nvSpPr>
            <p:cNvPr id="10" name="TextBox 9"/>
            <p:cNvSpPr txBox="1"/>
            <p:nvPr/>
          </p:nvSpPr>
          <p:spPr>
            <a:xfrm>
              <a:off x="1337187" y="5610112"/>
              <a:ext cx="906017" cy="707886"/>
            </a:xfrm>
            <a:prstGeom prst="rect">
              <a:avLst/>
            </a:prstGeom>
            <a:grpFill/>
          </p:spPr>
          <p:txBody>
            <a:bodyPr wrap="none" rtlCol="0">
              <a:spAutoFit/>
            </a:bodyPr>
            <a:lstStyle/>
            <a:p>
              <a:r>
                <a:rPr lang="en-US" sz="4000" dirty="0" err="1">
                  <a:latin typeface="Times New Roman" panose="02020603050405020304" pitchFamily="18" charset="0"/>
                  <a:cs typeface="Times New Roman" panose="02020603050405020304" pitchFamily="18" charset="0"/>
                </a:rPr>
                <a:t>g</a:t>
              </a:r>
              <a:r>
                <a:rPr lang="en-US" sz="4000" baseline="30000" dirty="0" err="1">
                  <a:latin typeface="Times New Roman" panose="02020603050405020304" pitchFamily="18" charset="0"/>
                  <a:cs typeface="Times New Roman" panose="02020603050405020304" pitchFamily="18" charset="0"/>
                </a:rPr>
                <a:t>T</a:t>
              </a:r>
              <a:r>
                <a:rPr lang="en-US" sz="4000" dirty="0" err="1">
                  <a:latin typeface="Times New Roman" panose="02020603050405020304" pitchFamily="18" charset="0"/>
                  <a:cs typeface="Times New Roman" panose="02020603050405020304" pitchFamily="18" charset="0"/>
                </a:rPr>
                <a:t>g</a:t>
              </a:r>
              <a:endParaRPr lang="en-US" sz="4000" dirty="0">
                <a:latin typeface="Times New Roman" panose="02020603050405020304" pitchFamily="18" charset="0"/>
                <a:cs typeface="Times New Roman" panose="02020603050405020304" pitchFamily="18" charset="0"/>
              </a:endParaRPr>
            </a:p>
          </p:txBody>
        </p:sp>
        <p:sp>
          <p:nvSpPr>
            <p:cNvPr id="73" name="TextBox 72"/>
            <p:cNvSpPr txBox="1"/>
            <p:nvPr/>
          </p:nvSpPr>
          <p:spPr>
            <a:xfrm>
              <a:off x="1263709" y="6212227"/>
              <a:ext cx="1276311" cy="707886"/>
            </a:xfrm>
            <a:prstGeom prst="rect">
              <a:avLst/>
            </a:prstGeom>
            <a:grpFill/>
          </p:spPr>
          <p:txBody>
            <a:bodyPr wrap="none" rtlCol="0">
              <a:spAutoFit/>
            </a:bodyPr>
            <a:lstStyle/>
            <a:p>
              <a:r>
                <a:rPr lang="en-US" sz="4000" dirty="0" err="1">
                  <a:latin typeface="Times New Roman" panose="02020603050405020304" pitchFamily="18" charset="0"/>
                  <a:cs typeface="Times New Roman" panose="02020603050405020304" pitchFamily="18" charset="0"/>
                </a:rPr>
                <a:t>g</a:t>
              </a:r>
              <a:r>
                <a:rPr lang="en-US" sz="4000" baseline="30000" dirty="0" err="1">
                  <a:latin typeface="Times New Roman" panose="02020603050405020304" pitchFamily="18" charset="0"/>
                  <a:cs typeface="Times New Roman" panose="02020603050405020304" pitchFamily="18" charset="0"/>
                </a:rPr>
                <a:t>T</a:t>
              </a:r>
              <a:r>
                <a:rPr lang="en-US" sz="4000" dirty="0" err="1">
                  <a:latin typeface="Times New Roman" panose="02020603050405020304" pitchFamily="18" charset="0"/>
                  <a:cs typeface="Times New Roman" panose="02020603050405020304" pitchFamily="18" charset="0"/>
                </a:rPr>
                <a:t>Hg</a:t>
              </a:r>
              <a:endParaRPr lang="en-US" sz="4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34176" y="5841577"/>
              <a:ext cx="790601" cy="707886"/>
            </a:xfrm>
            <a:prstGeom prst="rect">
              <a:avLst/>
            </a:prstGeom>
            <a:grpFill/>
          </p:spPr>
          <p:txBody>
            <a:bodyPr wrap="none" rtlCol="0">
              <a:spAutoFit/>
            </a:bodyPr>
            <a:lstStyle/>
            <a:p>
              <a:r>
                <a:rPr lang="en-US" sz="4000" dirty="0">
                  <a:latin typeface="Symbol" panose="05050102010706020507" pitchFamily="18" charset="2"/>
                </a:rPr>
                <a:t>a=</a:t>
              </a:r>
            </a:p>
          </p:txBody>
        </p:sp>
        <p:cxnSp>
          <p:nvCxnSpPr>
            <p:cNvPr id="13" name="Straight Connector 12"/>
            <p:cNvCxnSpPr/>
            <p:nvPr/>
          </p:nvCxnSpPr>
          <p:spPr>
            <a:xfrm>
              <a:off x="1314017" y="6317998"/>
              <a:ext cx="1002665"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45672" y="1681085"/>
            <a:ext cx="11290652" cy="2678149"/>
            <a:chOff x="-145672" y="1681085"/>
            <a:chExt cx="11290652" cy="2678149"/>
          </a:xfrm>
        </p:grpSpPr>
        <p:pic>
          <p:nvPicPr>
            <p:cNvPr id="16" name="Picture 15"/>
            <p:cNvPicPr>
              <a:picLocks noChangeAspect="1"/>
            </p:cNvPicPr>
            <p:nvPr/>
          </p:nvPicPr>
          <p:blipFill>
            <a:blip r:embed="rId5"/>
            <a:stretch>
              <a:fillRect/>
            </a:stretch>
          </p:blipFill>
          <p:spPr>
            <a:xfrm>
              <a:off x="-145672" y="1752705"/>
              <a:ext cx="11290652" cy="2606529"/>
            </a:xfrm>
            <a:prstGeom prst="rect">
              <a:avLst/>
            </a:prstGeom>
          </p:spPr>
        </p:pic>
        <p:sp>
          <p:nvSpPr>
            <p:cNvPr id="17" name="Rectangle 16"/>
            <p:cNvSpPr/>
            <p:nvPr/>
          </p:nvSpPr>
          <p:spPr>
            <a:xfrm>
              <a:off x="5285678" y="1681085"/>
              <a:ext cx="3580265" cy="395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6"/>
          <a:stretch>
            <a:fillRect/>
          </a:stretch>
        </p:blipFill>
        <p:spPr>
          <a:xfrm>
            <a:off x="9647499" y="479144"/>
            <a:ext cx="2396536" cy="1570763"/>
          </a:xfrm>
          <a:prstGeom prst="rect">
            <a:avLst/>
          </a:prstGeom>
        </p:spPr>
      </p:pic>
    </p:spTree>
    <p:extLst>
      <p:ext uri="{BB962C8B-B14F-4D97-AF65-F5344CB8AC3E}">
        <p14:creationId xmlns:p14="http://schemas.microsoft.com/office/powerpoint/2010/main" val="350031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10050" y="1601501"/>
            <a:ext cx="10322567"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5400" dirty="0">
                <a:latin typeface="Symbol" panose="05050102010706020507" pitchFamily="18" charset="2"/>
                <a:cs typeface="Times New Roman" panose="02020603050405020304" pitchFamily="18" charset="0"/>
              </a:rPr>
              <a:t>e =  </a:t>
            </a:r>
            <a:r>
              <a:rPr lang="en-US" sz="5400" dirty="0">
                <a:latin typeface="Times New Roman" panose="02020603050405020304" pitchFamily="18" charset="0"/>
                <a:cs typeface="Times New Roman" panose="02020603050405020304" pitchFamily="18" charset="0"/>
              </a:rPr>
              <a:t>½ </a:t>
            </a:r>
            <a:r>
              <a:rPr lang="en-US" sz="5400" dirty="0" err="1">
                <a:latin typeface="Times New Roman" panose="02020603050405020304" pitchFamily="18" charset="0"/>
                <a:cs typeface="Times New Roman" panose="02020603050405020304" pitchFamily="18" charset="0"/>
              </a:rPr>
              <a:t>w</a:t>
            </a:r>
            <a:r>
              <a:rPr lang="en-US" sz="5400" baseline="30000" dirty="0" err="1">
                <a:latin typeface="Times New Roman" panose="02020603050405020304" pitchFamily="18" charset="0"/>
                <a:cs typeface="Times New Roman" panose="02020603050405020304" pitchFamily="18" charset="0"/>
              </a:rPr>
              <a:t>T</a:t>
            </a:r>
            <a:r>
              <a:rPr lang="en-US" sz="5400" dirty="0">
                <a:latin typeface="Times New Roman" panose="02020603050405020304" pitchFamily="18" charset="0"/>
                <a:cs typeface="Times New Roman" panose="02020603050405020304" pitchFamily="18" charset="0"/>
              </a:rPr>
              <a:t> X</a:t>
            </a:r>
            <a:r>
              <a:rPr lang="en-US" sz="5400" baseline="30000" dirty="0">
                <a:latin typeface="Times New Roman" panose="02020603050405020304" pitchFamily="18" charset="0"/>
                <a:cs typeface="Times New Roman" panose="02020603050405020304" pitchFamily="18" charset="0"/>
              </a:rPr>
              <a:t>T</a:t>
            </a:r>
            <a:r>
              <a:rPr lang="en-US" sz="5400" dirty="0">
                <a:latin typeface="Times New Roman" panose="02020603050405020304" pitchFamily="18" charset="0"/>
                <a:cs typeface="Times New Roman" panose="02020603050405020304" pitchFamily="18" charset="0"/>
              </a:rPr>
              <a:t>X w </a:t>
            </a:r>
            <a:r>
              <a:rPr lang="en-US" sz="5400" b="1" dirty="0">
                <a:latin typeface="Times New Roman" panose="02020603050405020304" pitchFamily="18" charset="0"/>
                <a:cs typeface="Times New Roman" panose="02020603050405020304" pitchFamily="18" charset="0"/>
              </a:rPr>
              <a: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a:t>
            </a:r>
            <a:r>
              <a:rPr lang="en-US" sz="5400" baseline="30000" dirty="0" err="1">
                <a:latin typeface="Times New Roman" panose="02020603050405020304" pitchFamily="18" charset="0"/>
                <a:cs typeface="Times New Roman" panose="02020603050405020304" pitchFamily="18" charset="0"/>
              </a:rPr>
              <a:t>T</a:t>
            </a:r>
            <a:r>
              <a:rPr lang="en-US" sz="5400" dirty="0" err="1">
                <a:latin typeface="Times New Roman" panose="02020603050405020304" pitchFamily="18" charset="0"/>
                <a:cs typeface="Times New Roman" panose="02020603050405020304" pitchFamily="18" charset="0"/>
              </a:rPr>
              <a:t>Xw</a:t>
            </a:r>
            <a:r>
              <a:rPr lang="en-US" sz="5400" dirty="0">
                <a:latin typeface="Times New Roman" panose="02020603050405020304" pitchFamily="18" charset="0"/>
                <a:cs typeface="Times New Roman" panose="02020603050405020304" pitchFamily="18" charset="0"/>
              </a:rPr>
              <a:t> + ½t</a:t>
            </a:r>
            <a:r>
              <a:rPr lang="en-US" sz="5400" baseline="30000" dirty="0">
                <a:latin typeface="Times New Roman" panose="02020603050405020304" pitchFamily="18" charset="0"/>
                <a:cs typeface="Times New Roman" panose="02020603050405020304" pitchFamily="18" charset="0"/>
              </a:rPr>
              <a:t>T</a:t>
            </a:r>
            <a:r>
              <a:rPr lang="en-US" sz="5400" dirty="0">
                <a:latin typeface="Times New Roman" panose="02020603050405020304" pitchFamily="18" charset="0"/>
                <a:cs typeface="Times New Roman" panose="02020603050405020304" pitchFamily="18" charset="0"/>
              </a:rPr>
              <a:t>t </a:t>
            </a:r>
            <a:endParaRPr lang="en-US" sz="5400" dirty="0">
              <a:latin typeface="Symbol" panose="05050102010706020507" pitchFamily="18" charset="2"/>
              <a:cs typeface="Times New Roman" panose="02020603050405020304" pitchFamily="18" charset="0"/>
            </a:endParaRPr>
          </a:p>
        </p:txBody>
      </p:sp>
      <p:sp>
        <p:nvSpPr>
          <p:cNvPr id="2" name="Title 1"/>
          <p:cNvSpPr>
            <a:spLocks noGrp="1"/>
          </p:cNvSpPr>
          <p:nvPr>
            <p:ph type="ctrTitle"/>
          </p:nvPr>
        </p:nvSpPr>
        <p:spPr>
          <a:xfrm>
            <a:off x="1328458" y="-1336280"/>
            <a:ext cx="9144000" cy="2387600"/>
          </a:xfrm>
        </p:spPr>
        <p:txBody>
          <a:bodyPr>
            <a:normAutofit/>
          </a:bodyPr>
          <a:lstStyle/>
          <a:p>
            <a:r>
              <a:rPr lang="en-US" sz="8000" dirty="0">
                <a:latin typeface="Times New Roman" panose="02020603050405020304" pitchFamily="18" charset="0"/>
                <a:cs typeface="Times New Roman" panose="02020603050405020304" pitchFamily="18" charset="0"/>
              </a:rPr>
              <a:t>Summary</a:t>
            </a:r>
            <a:endParaRPr lang="en-US" sz="8000" dirty="0">
              <a:latin typeface="Symbol" panose="05050102010706020507" pitchFamily="18" charset="2"/>
              <a:cs typeface="Times New Roman" panose="02020603050405020304" pitchFamily="18" charset="0"/>
            </a:endParaRPr>
          </a:p>
        </p:txBody>
      </p:sp>
      <p:grpSp>
        <p:nvGrpSpPr>
          <p:cNvPr id="13" name="Group 12"/>
          <p:cNvGrpSpPr/>
          <p:nvPr/>
        </p:nvGrpSpPr>
        <p:grpSpPr>
          <a:xfrm>
            <a:off x="1603355" y="2657906"/>
            <a:ext cx="10322567" cy="1471902"/>
            <a:chOff x="1603355" y="2657906"/>
            <a:chExt cx="10322567" cy="1471902"/>
          </a:xfrm>
        </p:grpSpPr>
        <p:sp>
          <p:nvSpPr>
            <p:cNvPr id="16" name="Title 1"/>
            <p:cNvSpPr txBox="1">
              <a:spLocks/>
            </p:cNvSpPr>
            <p:nvPr/>
          </p:nvSpPr>
          <p:spPr>
            <a:xfrm>
              <a:off x="1603355" y="2657906"/>
              <a:ext cx="10322567"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Symbol" panose="05050102010706020507" pitchFamily="18" charset="2"/>
                  <a:cs typeface="Times New Roman" panose="02020603050405020304" pitchFamily="18" charset="0"/>
                </a:rPr>
                <a:t> =  </a:t>
              </a:r>
              <a:r>
                <a:rPr lang="en-US" sz="5400" dirty="0">
                  <a:latin typeface="Times New Roman" panose="02020603050405020304" pitchFamily="18" charset="0"/>
                  <a:cs typeface="Times New Roman" panose="02020603050405020304" pitchFamily="18" charset="0"/>
                </a:rPr>
                <a:t>½ </a:t>
              </a:r>
              <a:r>
                <a:rPr lang="en-US" sz="5400" dirty="0" err="1">
                  <a:latin typeface="Times New Roman" panose="02020603050405020304" pitchFamily="18" charset="0"/>
                  <a:cs typeface="Times New Roman" panose="02020603050405020304" pitchFamily="18" charset="0"/>
                </a:rPr>
                <a:t>w</a:t>
              </a:r>
              <a:r>
                <a:rPr lang="en-US" sz="5400" baseline="30000" dirty="0" err="1">
                  <a:latin typeface="Times New Roman" panose="02020603050405020304" pitchFamily="18" charset="0"/>
                  <a:cs typeface="Times New Roman" panose="02020603050405020304" pitchFamily="18" charset="0"/>
                </a:rPr>
                <a:t>T</a:t>
              </a:r>
              <a:r>
                <a:rPr lang="en-US" sz="5400" dirty="0">
                  <a:latin typeface="Times New Roman" panose="02020603050405020304" pitchFamily="18" charset="0"/>
                  <a:cs typeface="Times New Roman" panose="02020603050405020304" pitchFamily="18" charset="0"/>
                </a:rPr>
                <a:t> </a:t>
              </a:r>
              <a:r>
                <a:rPr lang="en-US" sz="5400" dirty="0">
                  <a:solidFill>
                    <a:srgbClr val="FF0000"/>
                  </a:solidFill>
                  <a:latin typeface="Times New Roman" panose="02020603050405020304" pitchFamily="18" charset="0"/>
                  <a:cs typeface="Times New Roman" panose="02020603050405020304" pitchFamily="18" charset="0"/>
                </a:rPr>
                <a:t>X</a:t>
              </a:r>
              <a:r>
                <a:rPr lang="en-US" sz="5400" baseline="30000" dirty="0">
                  <a:solidFill>
                    <a:srgbClr val="FF0000"/>
                  </a:solidFill>
                  <a:latin typeface="Times New Roman" panose="02020603050405020304" pitchFamily="18" charset="0"/>
                  <a:cs typeface="Times New Roman" panose="02020603050405020304" pitchFamily="18" charset="0"/>
                </a:rPr>
                <a:t>T</a:t>
              </a:r>
              <a:r>
                <a:rPr lang="en-US" sz="5400" dirty="0">
                  <a:solidFill>
                    <a:srgbClr val="FF0000"/>
                  </a:solidFill>
                  <a:latin typeface="Times New Roman" panose="02020603050405020304" pitchFamily="18" charset="0"/>
                  <a:cs typeface="Times New Roman" panose="02020603050405020304" pitchFamily="18" charset="0"/>
                </a:rPr>
                <a:t>X</a:t>
              </a:r>
              <a:r>
                <a:rPr lang="en-US" sz="5400" dirty="0">
                  <a:latin typeface="Times New Roman" panose="02020603050405020304" pitchFamily="18" charset="0"/>
                  <a:cs typeface="Times New Roman" panose="02020603050405020304" pitchFamily="18" charset="0"/>
                </a:rPr>
                <a:t> w </a:t>
              </a:r>
              <a:r>
                <a:rPr lang="en-US" sz="5400" b="1" dirty="0">
                  <a:latin typeface="Times New Roman" panose="02020603050405020304" pitchFamily="18" charset="0"/>
                  <a:cs typeface="Times New Roman" panose="02020603050405020304" pitchFamily="18" charset="0"/>
                </a:rPr>
                <a: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a:t>
              </a:r>
              <a:r>
                <a:rPr lang="en-US" sz="5400" baseline="30000" dirty="0" err="1">
                  <a:latin typeface="Times New Roman" panose="02020603050405020304" pitchFamily="18" charset="0"/>
                  <a:cs typeface="Times New Roman" panose="02020603050405020304" pitchFamily="18" charset="0"/>
                </a:rPr>
                <a:t>T</a:t>
              </a:r>
              <a:r>
                <a:rPr lang="en-US" sz="5400" baseline="300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a:t>
              </a:r>
              <a:r>
                <a:rPr lang="en-US" sz="5400" dirty="0" err="1">
                  <a:solidFill>
                    <a:srgbClr val="00B050"/>
                  </a:solidFill>
                  <a:latin typeface="Times New Roman" panose="02020603050405020304" pitchFamily="18" charset="0"/>
                  <a:cs typeface="Times New Roman" panose="02020603050405020304" pitchFamily="18" charset="0"/>
                </a:rPr>
                <a:t>Xw</a:t>
              </a:r>
              <a:r>
                <a:rPr lang="en-US" sz="5400" dirty="0">
                  <a:solidFill>
                    <a:srgbClr val="00B050"/>
                  </a:solidFill>
                  <a:latin typeface="Times New Roman" panose="02020603050405020304" pitchFamily="18" charset="0"/>
                  <a:cs typeface="Times New Roman" panose="02020603050405020304" pitchFamily="18" charset="0"/>
                </a:rPr>
                <a:t>-t</a:t>
              </a:r>
              <a:r>
                <a:rPr lang="en-US" sz="5400" dirty="0">
                  <a:latin typeface="Times New Roman" panose="02020603050405020304" pitchFamily="18" charset="0"/>
                  <a:cs typeface="Times New Roman" panose="02020603050405020304" pitchFamily="18" charset="0"/>
                </a:rPr>
                <a:t>) - ½ </a:t>
              </a:r>
              <a:r>
                <a:rPr lang="en-US" sz="5400" dirty="0" err="1">
                  <a:latin typeface="Times New Roman" panose="02020603050405020304" pitchFamily="18" charset="0"/>
                  <a:cs typeface="Times New Roman" panose="02020603050405020304" pitchFamily="18" charset="0"/>
                </a:rPr>
                <a:t>t</a:t>
              </a:r>
              <a:r>
                <a:rPr lang="en-US" sz="5400" baseline="30000" dirty="0" err="1">
                  <a:latin typeface="Times New Roman" panose="02020603050405020304" pitchFamily="18" charset="0"/>
                  <a:cs typeface="Times New Roman" panose="02020603050405020304" pitchFamily="18" charset="0"/>
                </a:rPr>
                <a:t>T</a:t>
              </a:r>
              <a:r>
                <a:rPr lang="en-US" sz="5400" dirty="0" err="1">
                  <a:latin typeface="Times New Roman" panose="02020603050405020304" pitchFamily="18" charset="0"/>
                  <a:cs typeface="Times New Roman" panose="02020603050405020304" pitchFamily="18" charset="0"/>
                </a:rPr>
                <a:t>t</a:t>
              </a:r>
              <a:r>
                <a:rPr lang="en-US" sz="5400" dirty="0">
                  <a:latin typeface="Times New Roman" panose="02020603050405020304" pitchFamily="18" charset="0"/>
                  <a:cs typeface="Times New Roman" panose="02020603050405020304" pitchFamily="18" charset="0"/>
                </a:rPr>
                <a:t> </a:t>
              </a:r>
              <a:endParaRPr lang="en-US" sz="5400" dirty="0">
                <a:latin typeface="Symbol" panose="05050102010706020507" pitchFamily="18" charset="2"/>
                <a:cs typeface="Times New Roman" panose="02020603050405020304" pitchFamily="18" charset="0"/>
              </a:endParaRPr>
            </a:p>
          </p:txBody>
        </p:sp>
        <p:sp>
          <p:nvSpPr>
            <p:cNvPr id="11" name="TextBox 10"/>
            <p:cNvSpPr txBox="1"/>
            <p:nvPr/>
          </p:nvSpPr>
          <p:spPr>
            <a:xfrm>
              <a:off x="8070574" y="3606588"/>
              <a:ext cx="1439818" cy="523220"/>
            </a:xfrm>
            <a:prstGeom prst="rect">
              <a:avLst/>
            </a:prstGeom>
            <a:noFill/>
          </p:spPr>
          <p:txBody>
            <a:bodyPr wrap="none" rtlCol="0">
              <a:spAutoFit/>
            </a:bodyPr>
            <a:lstStyle/>
            <a:p>
              <a:r>
                <a:rPr lang="en-US" sz="2800" dirty="0">
                  <a:solidFill>
                    <a:srgbClr val="00B050"/>
                  </a:solidFill>
                  <a:latin typeface="Times New Roman" panose="02020603050405020304" pitchFamily="18" charset="0"/>
                  <a:cs typeface="Times New Roman" panose="02020603050405020304" pitchFamily="18" charset="0"/>
                </a:rPr>
                <a:t>Gradient</a:t>
              </a:r>
            </a:p>
          </p:txBody>
        </p:sp>
        <p:sp>
          <p:nvSpPr>
            <p:cNvPr id="21" name="TextBox 20"/>
            <p:cNvSpPr txBox="1"/>
            <p:nvPr/>
          </p:nvSpPr>
          <p:spPr>
            <a:xfrm>
              <a:off x="4585251" y="3483478"/>
              <a:ext cx="1588897"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Hessian</a:t>
              </a:r>
              <a:r>
                <a:rPr lang="en-US" sz="3200" dirty="0">
                  <a:latin typeface="Times New Roman" panose="02020603050405020304" pitchFamily="18" charset="0"/>
                  <a:cs typeface="Times New Roman" panose="02020603050405020304" pitchFamily="18" charset="0"/>
                </a:rPr>
                <a:t> </a:t>
              </a:r>
            </a:p>
          </p:txBody>
        </p:sp>
      </p:grpSp>
      <p:sp>
        <p:nvSpPr>
          <p:cNvPr id="22" name="TextBox 21"/>
          <p:cNvSpPr txBox="1"/>
          <p:nvPr/>
        </p:nvSpPr>
        <p:spPr>
          <a:xfrm>
            <a:off x="305413" y="4480204"/>
            <a:ext cx="11928265" cy="1077218"/>
          </a:xfrm>
          <a:prstGeom prst="rect">
            <a:avLst/>
          </a:prstGeom>
          <a:noFill/>
        </p:spPr>
        <p:txBody>
          <a:bodyPr wrap="non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GaussNewton</a:t>
            </a:r>
            <a:r>
              <a:rPr lang="en-US" sz="3600" dirty="0">
                <a:solidFill>
                  <a:srgbClr val="FF0000"/>
                </a:solidFill>
                <a:latin typeface="Times New Roman" panose="02020603050405020304" pitchFamily="18" charset="0"/>
                <a:cs typeface="Times New Roman" panose="02020603050405020304" pitchFamily="18" charset="0"/>
              </a:rPr>
              <a:t> Optimization: w</a:t>
            </a:r>
            <a:r>
              <a:rPr lang="en-US" sz="3600" baseline="30000" dirty="0">
                <a:solidFill>
                  <a:srgbClr val="FF0000"/>
                </a:solidFill>
                <a:latin typeface="Times New Roman" panose="02020603050405020304" pitchFamily="18" charset="0"/>
                <a:cs typeface="Times New Roman" panose="02020603050405020304" pitchFamily="18" charset="0"/>
              </a:rPr>
              <a:t>(k+1)</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a:solidFill>
                  <a:srgbClr val="00B050"/>
                </a:solidFill>
                <a:latin typeface="Times New Roman" panose="02020603050405020304" pitchFamily="18" charset="0"/>
                <a:cs typeface="Times New Roman" panose="02020603050405020304" pitchFamily="18" charset="0"/>
              </a:rPr>
              <a:t>w</a:t>
            </a:r>
            <a:r>
              <a:rPr lang="en-US" sz="3600" baseline="30000" dirty="0">
                <a:solidFill>
                  <a:srgbClr val="00B050"/>
                </a:solidFill>
                <a:latin typeface="Times New Roman" panose="02020603050405020304" pitchFamily="18" charset="0"/>
                <a:cs typeface="Times New Roman" panose="02020603050405020304" pitchFamily="18" charset="0"/>
              </a:rPr>
              <a:t>(k)</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a:latin typeface="Symbol" panose="05050102010706020507" pitchFamily="18" charset="2"/>
                <a:cs typeface="Times New Roman" panose="02020603050405020304" pitchFamily="18" charset="0"/>
              </a:rPr>
              <a:t>a </a:t>
            </a:r>
            <a:r>
              <a:rPr lang="en-US" sz="3600" dirty="0">
                <a:latin typeface="Times New Roman" panose="02020603050405020304" pitchFamily="18" charset="0"/>
                <a:cs typeface="Times New Roman" panose="02020603050405020304" pitchFamily="18" charset="0"/>
              </a:rPr>
              <a:t>[X</a:t>
            </a:r>
            <a:r>
              <a:rPr lang="en-US" sz="3600" baseline="30000" dirty="0">
                <a:latin typeface="Times New Roman" panose="02020603050405020304" pitchFamily="18" charset="0"/>
                <a:cs typeface="Times New Roman" panose="02020603050405020304" pitchFamily="18" charset="0"/>
              </a:rPr>
              <a:t>T</a:t>
            </a:r>
            <a:r>
              <a:rPr lang="en-US" sz="3600" dirty="0">
                <a:latin typeface="Times New Roman" panose="02020603050405020304" pitchFamily="18" charset="0"/>
                <a:cs typeface="Times New Roman" panose="02020603050405020304" pitchFamily="18" charset="0"/>
              </a:rPr>
              <a:t>X]</a:t>
            </a:r>
            <a:r>
              <a:rPr lang="en-US" sz="3600" baseline="30000" dirty="0">
                <a:latin typeface="Times New Roman" panose="02020603050405020304" pitchFamily="18" charset="0"/>
                <a:cs typeface="Times New Roman" panose="02020603050405020304" pitchFamily="18" charset="0"/>
              </a:rPr>
              <a:t>-1</a:t>
            </a:r>
            <a:r>
              <a:rPr lang="en-US" sz="3600" dirty="0">
                <a:latin typeface="Times New Roman" panose="02020603050405020304" pitchFamily="18" charset="0"/>
                <a:cs typeface="Times New Roman" panose="02020603050405020304" pitchFamily="18" charset="0"/>
              </a:rPr>
              <a:t> X</a:t>
            </a:r>
            <a:r>
              <a:rPr lang="en-US" sz="3600" baseline="30000" dirty="0">
                <a:latin typeface="Times New Roman" panose="02020603050405020304" pitchFamily="18" charset="0"/>
                <a:cs typeface="Times New Roman" panose="02020603050405020304" pitchFamily="18" charset="0"/>
              </a:rPr>
              <a:t>T</a:t>
            </a:r>
            <a:r>
              <a:rPr lang="en-US" sz="3600" dirty="0">
                <a:latin typeface="Times New Roman" panose="02020603050405020304" pitchFamily="18" charset="0"/>
                <a:cs typeface="Times New Roman" panose="02020603050405020304" pitchFamily="18" charset="0"/>
              </a:rPr>
              <a:t>(t</a:t>
            </a:r>
            <a:r>
              <a:rPr lang="en-US" sz="3600" baseline="30000" dirty="0">
                <a:latin typeface="Times New Roman" panose="02020603050405020304" pitchFamily="18" charset="0"/>
                <a:cs typeface="Times New Roman" panose="02020603050405020304" pitchFamily="18" charset="0"/>
              </a:rPr>
              <a:t>(k)</a:t>
            </a:r>
            <a:r>
              <a:rPr lang="en-US" sz="3600" dirty="0">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t</a:t>
            </a:r>
            <a:r>
              <a:rPr lang="en-US" sz="3600" dirty="0">
                <a:latin typeface="Times New Roman" panose="02020603050405020304" pitchFamily="18" charset="0"/>
                <a:cs typeface="Times New Roman" panose="02020603050405020304" pitchFamily="18" charset="0"/>
              </a:rPr>
              <a:t> ) </a:t>
            </a:r>
          </a:p>
          <a:p>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305413" y="5238435"/>
            <a:ext cx="9393918" cy="1200329"/>
          </a:xfrm>
          <a:prstGeom prst="rect">
            <a:avLst/>
          </a:prstGeom>
          <a:noFill/>
        </p:spPr>
        <p:txBody>
          <a:bodyPr wrap="non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Gradient Descent: w</a:t>
            </a:r>
            <a:r>
              <a:rPr lang="en-US" sz="4000" baseline="30000" dirty="0">
                <a:solidFill>
                  <a:srgbClr val="FF0000"/>
                </a:solidFill>
                <a:latin typeface="Times New Roman" panose="02020603050405020304" pitchFamily="18" charset="0"/>
                <a:cs typeface="Times New Roman" panose="02020603050405020304" pitchFamily="18" charset="0"/>
              </a:rPr>
              <a:t>(k+1)</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 </a:t>
            </a:r>
            <a:r>
              <a:rPr lang="en-US" sz="4000" dirty="0">
                <a:solidFill>
                  <a:srgbClr val="00B050"/>
                </a:solidFill>
                <a:latin typeface="Times New Roman" panose="02020603050405020304" pitchFamily="18" charset="0"/>
                <a:cs typeface="Times New Roman" panose="02020603050405020304" pitchFamily="18" charset="0"/>
              </a:rPr>
              <a:t>w</a:t>
            </a:r>
            <a:r>
              <a:rPr lang="en-US" sz="4000" baseline="30000" dirty="0">
                <a:solidFill>
                  <a:srgbClr val="00B050"/>
                </a:solidFill>
                <a:latin typeface="Times New Roman" panose="02020603050405020304" pitchFamily="18" charset="0"/>
                <a:cs typeface="Times New Roman" panose="02020603050405020304" pitchFamily="18" charset="0"/>
              </a:rPr>
              <a:t>(k)</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r>
              <a:rPr lang="en-US" sz="4000" dirty="0">
                <a:latin typeface="Symbol" panose="05050102010706020507" pitchFamily="18" charset="2"/>
                <a:cs typeface="Times New Roman" panose="02020603050405020304" pitchFamily="18" charset="0"/>
              </a:rPr>
              <a:t> a </a:t>
            </a:r>
            <a:r>
              <a:rPr lang="en-US" sz="4000" dirty="0">
                <a:latin typeface="Times New Roman" panose="02020603050405020304" pitchFamily="18" charset="0"/>
                <a:cs typeface="Times New Roman" panose="02020603050405020304" pitchFamily="18" charset="0"/>
              </a:rPr>
              <a:t>X</a:t>
            </a:r>
            <a:r>
              <a:rPr lang="en-US" sz="4000" baseline="30000" dirty="0">
                <a:latin typeface="Times New Roman" panose="02020603050405020304" pitchFamily="18" charset="0"/>
                <a:cs typeface="Times New Roman" panose="02020603050405020304" pitchFamily="18" charset="0"/>
              </a:rPr>
              <a:t>T</a:t>
            </a:r>
            <a:r>
              <a:rPr lang="en-US" sz="4000" dirty="0">
                <a:latin typeface="Times New Roman" panose="02020603050405020304" pitchFamily="18" charset="0"/>
                <a:cs typeface="Times New Roman" panose="02020603050405020304" pitchFamily="18" charset="0"/>
              </a:rPr>
              <a:t>(t</a:t>
            </a:r>
            <a:r>
              <a:rPr lang="en-US" sz="4000" baseline="30000" dirty="0">
                <a:latin typeface="Times New Roman" panose="02020603050405020304" pitchFamily="18" charset="0"/>
                <a:cs typeface="Times New Roman" panose="02020603050405020304" pitchFamily="18" charset="0"/>
              </a:rPr>
              <a:t>(k)</a:t>
            </a:r>
            <a:r>
              <a:rPr lang="en-US" sz="4000" dirty="0">
                <a:latin typeface="Times New Roman" panose="02020603050405020304" pitchFamily="18" charset="0"/>
                <a:cs typeface="Times New Roman" panose="02020603050405020304" pitchFamily="18" charset="0"/>
              </a:rPr>
              <a:t>-</a:t>
            </a:r>
            <a:r>
              <a:rPr lang="en-US" sz="4000" dirty="0">
                <a:solidFill>
                  <a:srgbClr val="FF0000"/>
                </a:solidFill>
                <a:latin typeface="Times New Roman" panose="02020603050405020304" pitchFamily="18" charset="0"/>
                <a:cs typeface="Times New Roman" panose="02020603050405020304" pitchFamily="18" charset="0"/>
              </a:rPr>
              <a:t>t</a:t>
            </a:r>
            <a:r>
              <a:rPr lang="en-US" sz="4000" dirty="0">
                <a:latin typeface="Times New Roman" panose="02020603050405020304" pitchFamily="18" charset="0"/>
                <a:cs typeface="Times New Roman" panose="02020603050405020304" pitchFamily="18" charset="0"/>
              </a:rPr>
              <a:t> ) </a:t>
            </a:r>
          </a:p>
          <a:p>
            <a:endParaRPr lang="en-US" sz="3200" dirty="0">
              <a:latin typeface="Times New Roman" panose="02020603050405020304" pitchFamily="18" charset="0"/>
              <a:cs typeface="Times New Roman" panose="02020603050405020304" pitchFamily="18" charset="0"/>
            </a:endParaRPr>
          </a:p>
        </p:txBody>
      </p:sp>
      <p:sp>
        <p:nvSpPr>
          <p:cNvPr id="14" name="Rectangle 13"/>
          <p:cNvSpPr/>
          <p:nvPr/>
        </p:nvSpPr>
        <p:spPr>
          <a:xfrm>
            <a:off x="1603355" y="2498880"/>
            <a:ext cx="10588645" cy="1569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02044" y="5915544"/>
            <a:ext cx="3537059" cy="523220"/>
          </a:xfrm>
          <a:prstGeom prst="rect">
            <a:avLst/>
          </a:prstGeom>
          <a:noFill/>
        </p:spPr>
        <p:txBody>
          <a:bodyPr wrap="none" rtlCol="0">
            <a:spAutoFit/>
          </a:bodyPr>
          <a:lstStyle/>
          <a:p>
            <a:r>
              <a:rPr lang="en-US" sz="2800" dirty="0"/>
              <a:t>Gradient: </a:t>
            </a:r>
            <a:r>
              <a:rPr lang="en-US" sz="2800" dirty="0">
                <a:latin typeface="Times New Roman" panose="02020603050405020304" pitchFamily="18" charset="0"/>
                <a:cs typeface="Times New Roman" panose="02020603050405020304" pitchFamily="18" charset="0"/>
              </a:rPr>
              <a:t>X</a:t>
            </a:r>
            <a:r>
              <a:rPr lang="en-US" sz="2800" baseline="30000"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Xw</a:t>
            </a:r>
            <a:r>
              <a:rPr lang="en-US" sz="2800" baseline="30000" dirty="0">
                <a:latin typeface="Times New Roman" panose="02020603050405020304" pitchFamily="18" charset="0"/>
                <a:cs typeface="Times New Roman" panose="02020603050405020304" pitchFamily="18" charset="0"/>
              </a:rPr>
              <a:t>(k)</a:t>
            </a:r>
            <a:r>
              <a:rPr lang="en-US" sz="2800" dirty="0">
                <a:latin typeface="Times New Roman" panose="02020603050405020304" pitchFamily="18" charset="0"/>
                <a:cs typeface="Times New Roman" panose="02020603050405020304" pitchFamily="18" charset="0"/>
              </a:rPr>
              <a:t> – </a:t>
            </a:r>
            <a:r>
              <a:rPr lang="en-US" sz="2800" dirty="0">
                <a:solidFill>
                  <a:srgbClr val="FF0000"/>
                </a:solidFill>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9889" y="5238435"/>
            <a:ext cx="1702313" cy="147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9797787" y="5834626"/>
            <a:ext cx="645634" cy="193336"/>
          </a:xfrm>
          <a:custGeom>
            <a:avLst/>
            <a:gdLst>
              <a:gd name="connsiteX0" fmla="*/ 118109 w 645634"/>
              <a:gd name="connsiteY0" fmla="*/ 13971 h 193336"/>
              <a:gd name="connsiteX1" fmla="*/ 498119 w 645634"/>
              <a:gd name="connsiteY1" fmla="*/ 2096 h 193336"/>
              <a:gd name="connsiteX2" fmla="*/ 640623 w 645634"/>
              <a:gd name="connsiteY2" fmla="*/ 55535 h 193336"/>
              <a:gd name="connsiteX3" fmla="*/ 569371 w 645634"/>
              <a:gd name="connsiteY3" fmla="*/ 168351 h 193336"/>
              <a:gd name="connsiteX4" fmla="*/ 165610 w 645634"/>
              <a:gd name="connsiteY4" fmla="*/ 192101 h 193336"/>
              <a:gd name="connsiteX5" fmla="*/ 5294 w 645634"/>
              <a:gd name="connsiteY5" fmla="*/ 144600 h 193336"/>
              <a:gd name="connsiteX6" fmla="*/ 46857 w 645634"/>
              <a:gd name="connsiteY6" fmla="*/ 43660 h 193336"/>
              <a:gd name="connsiteX7" fmla="*/ 118109 w 645634"/>
              <a:gd name="connsiteY7" fmla="*/ 13971 h 1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634" h="193336">
                <a:moveTo>
                  <a:pt x="118109" y="13971"/>
                </a:moveTo>
                <a:cubicBezTo>
                  <a:pt x="193319" y="7044"/>
                  <a:pt x="411033" y="-4831"/>
                  <a:pt x="498119" y="2096"/>
                </a:cubicBezTo>
                <a:cubicBezTo>
                  <a:pt x="585205" y="9023"/>
                  <a:pt x="628748" y="27826"/>
                  <a:pt x="640623" y="55535"/>
                </a:cubicBezTo>
                <a:cubicBezTo>
                  <a:pt x="652498" y="83244"/>
                  <a:pt x="648540" y="145590"/>
                  <a:pt x="569371" y="168351"/>
                </a:cubicBezTo>
                <a:cubicBezTo>
                  <a:pt x="490202" y="191112"/>
                  <a:pt x="259623" y="196059"/>
                  <a:pt x="165610" y="192101"/>
                </a:cubicBezTo>
                <a:cubicBezTo>
                  <a:pt x="71597" y="188143"/>
                  <a:pt x="25086" y="169340"/>
                  <a:pt x="5294" y="144600"/>
                </a:cubicBezTo>
                <a:cubicBezTo>
                  <a:pt x="-14498" y="119860"/>
                  <a:pt x="26075" y="64442"/>
                  <a:pt x="46857" y="43660"/>
                </a:cubicBezTo>
                <a:cubicBezTo>
                  <a:pt x="67639" y="22878"/>
                  <a:pt x="42899" y="20898"/>
                  <a:pt x="118109" y="139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861279" y="5640138"/>
            <a:ext cx="126684" cy="444787"/>
          </a:xfrm>
          <a:custGeom>
            <a:avLst/>
            <a:gdLst>
              <a:gd name="connsiteX0" fmla="*/ 81833 w 126684"/>
              <a:gd name="connsiteY0" fmla="*/ 18454 h 444787"/>
              <a:gd name="connsiteX1" fmla="*/ 64020 w 126684"/>
              <a:gd name="connsiteY1" fmla="*/ 137207 h 444787"/>
              <a:gd name="connsiteX2" fmla="*/ 105583 w 126684"/>
              <a:gd name="connsiteY2" fmla="*/ 238148 h 444787"/>
              <a:gd name="connsiteX3" fmla="*/ 123396 w 126684"/>
              <a:gd name="connsiteY3" fmla="*/ 416278 h 444787"/>
              <a:gd name="connsiteX4" fmla="*/ 40269 w 126684"/>
              <a:gd name="connsiteY4" fmla="*/ 416278 h 444787"/>
              <a:gd name="connsiteX5" fmla="*/ 10581 w 126684"/>
              <a:gd name="connsiteY5" fmla="*/ 143145 h 444787"/>
              <a:gd name="connsiteX6" fmla="*/ 4643 w 126684"/>
              <a:gd name="connsiteY6" fmla="*/ 12517 h 444787"/>
              <a:gd name="connsiteX7" fmla="*/ 81833 w 126684"/>
              <a:gd name="connsiteY7" fmla="*/ 18454 h 44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84" h="444787">
                <a:moveTo>
                  <a:pt x="81833" y="18454"/>
                </a:moveTo>
                <a:cubicBezTo>
                  <a:pt x="91729" y="39236"/>
                  <a:pt x="60062" y="100591"/>
                  <a:pt x="64020" y="137207"/>
                </a:cubicBezTo>
                <a:cubicBezTo>
                  <a:pt x="67978" y="173823"/>
                  <a:pt x="95687" y="191636"/>
                  <a:pt x="105583" y="238148"/>
                </a:cubicBezTo>
                <a:cubicBezTo>
                  <a:pt x="115479" y="284660"/>
                  <a:pt x="134282" y="386590"/>
                  <a:pt x="123396" y="416278"/>
                </a:cubicBezTo>
                <a:cubicBezTo>
                  <a:pt x="112510" y="445966"/>
                  <a:pt x="59071" y="461800"/>
                  <a:pt x="40269" y="416278"/>
                </a:cubicBezTo>
                <a:cubicBezTo>
                  <a:pt x="21467" y="370756"/>
                  <a:pt x="16519" y="210438"/>
                  <a:pt x="10581" y="143145"/>
                </a:cubicBezTo>
                <a:cubicBezTo>
                  <a:pt x="4643" y="75852"/>
                  <a:pt x="-6243" y="32309"/>
                  <a:pt x="4643" y="12517"/>
                </a:cubicBezTo>
                <a:cubicBezTo>
                  <a:pt x="15529" y="-7275"/>
                  <a:pt x="71937" y="-2328"/>
                  <a:pt x="81833" y="1845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781711" y="4766481"/>
            <a:ext cx="2979609" cy="1202892"/>
            <a:chOff x="7781711" y="4766481"/>
            <a:chExt cx="2979609" cy="1202892"/>
          </a:xfrm>
        </p:grpSpPr>
        <p:sp>
          <p:nvSpPr>
            <p:cNvPr id="6" name="TextBox 5"/>
            <p:cNvSpPr txBox="1"/>
            <p:nvPr/>
          </p:nvSpPr>
          <p:spPr>
            <a:xfrm>
              <a:off x="9088235" y="4786387"/>
              <a:ext cx="288862" cy="369332"/>
            </a:xfrm>
            <a:prstGeom prst="rect">
              <a:avLst/>
            </a:prstGeom>
            <a:noFill/>
          </p:spPr>
          <p:txBody>
            <a:bodyPr wrap="none" rtlCol="0">
              <a:spAutoFit/>
            </a:bodyPr>
            <a:lstStyle/>
            <a:p>
              <a:r>
                <a:rPr lang="en-US" dirty="0">
                  <a:solidFill>
                    <a:srgbClr val="FF0000"/>
                  </a:solidFill>
                </a:rPr>
                <a:t>k</a:t>
              </a:r>
            </a:p>
          </p:txBody>
        </p:sp>
        <p:sp>
          <p:nvSpPr>
            <p:cNvPr id="17" name="TextBox 16"/>
            <p:cNvSpPr txBox="1"/>
            <p:nvPr/>
          </p:nvSpPr>
          <p:spPr>
            <a:xfrm>
              <a:off x="9587836" y="4766481"/>
              <a:ext cx="288862" cy="369332"/>
            </a:xfrm>
            <a:prstGeom prst="rect">
              <a:avLst/>
            </a:prstGeom>
            <a:noFill/>
          </p:spPr>
          <p:txBody>
            <a:bodyPr wrap="none" rtlCol="0">
              <a:spAutoFit/>
            </a:bodyPr>
            <a:lstStyle/>
            <a:p>
              <a:r>
                <a:rPr lang="en-US" dirty="0">
                  <a:solidFill>
                    <a:srgbClr val="FF0000"/>
                  </a:solidFill>
                </a:rPr>
                <a:t>k</a:t>
              </a:r>
            </a:p>
          </p:txBody>
        </p:sp>
        <p:sp>
          <p:nvSpPr>
            <p:cNvPr id="18" name="TextBox 17"/>
            <p:cNvSpPr txBox="1"/>
            <p:nvPr/>
          </p:nvSpPr>
          <p:spPr>
            <a:xfrm>
              <a:off x="10472458" y="4786387"/>
              <a:ext cx="288862" cy="369332"/>
            </a:xfrm>
            <a:prstGeom prst="rect">
              <a:avLst/>
            </a:prstGeom>
            <a:noFill/>
          </p:spPr>
          <p:txBody>
            <a:bodyPr wrap="none" rtlCol="0">
              <a:spAutoFit/>
            </a:bodyPr>
            <a:lstStyle/>
            <a:p>
              <a:r>
                <a:rPr lang="en-US" dirty="0">
                  <a:solidFill>
                    <a:srgbClr val="FF0000"/>
                  </a:solidFill>
                </a:rPr>
                <a:t>k</a:t>
              </a:r>
            </a:p>
          </p:txBody>
        </p:sp>
        <p:sp>
          <p:nvSpPr>
            <p:cNvPr id="19" name="TextBox 18"/>
            <p:cNvSpPr txBox="1"/>
            <p:nvPr/>
          </p:nvSpPr>
          <p:spPr>
            <a:xfrm>
              <a:off x="7781711" y="5600041"/>
              <a:ext cx="288862" cy="369332"/>
            </a:xfrm>
            <a:prstGeom prst="rect">
              <a:avLst/>
            </a:prstGeom>
            <a:noFill/>
          </p:spPr>
          <p:txBody>
            <a:bodyPr wrap="none" rtlCol="0">
              <a:spAutoFit/>
            </a:bodyPr>
            <a:lstStyle/>
            <a:p>
              <a:r>
                <a:rPr lang="en-US" dirty="0">
                  <a:solidFill>
                    <a:srgbClr val="FF0000"/>
                  </a:solidFill>
                </a:rPr>
                <a:t>k</a:t>
              </a:r>
            </a:p>
          </p:txBody>
        </p:sp>
      </p:grpSp>
      <p:sp>
        <p:nvSpPr>
          <p:cNvPr id="20" name="Rectangle 19"/>
          <p:cNvSpPr/>
          <p:nvPr/>
        </p:nvSpPr>
        <p:spPr>
          <a:xfrm>
            <a:off x="1178652" y="955171"/>
            <a:ext cx="9443611" cy="584775"/>
          </a:xfrm>
          <a:prstGeom prst="rect">
            <a:avLst/>
          </a:prstGeom>
          <a:solidFill>
            <a:schemeClr val="bg1"/>
          </a:solidFill>
          <a:ln>
            <a:noFill/>
          </a:ln>
        </p:spPr>
        <p:txBody>
          <a:bodyPr wrap="none">
            <a:spAutoFit/>
          </a:bodyPr>
          <a:lstStyle/>
          <a:p>
            <a:r>
              <a:rPr lang="en-US" sz="3200" b="1" dirty="0">
                <a:latin typeface="Times New Roman" panose="02020603050405020304" pitchFamily="18" charset="0"/>
                <a:cs typeface="Times New Roman" panose="02020603050405020304" pitchFamily="18" charset="0"/>
              </a:rPr>
              <a:t>w</a:t>
            </a:r>
            <a:r>
              <a:rPr lang="en-US" sz="3200" baseline="30000" dirty="0">
                <a:latin typeface="Times New Roman" panose="02020603050405020304" pitchFamily="18" charset="0"/>
                <a:cs typeface="Times New Roman" panose="02020603050405020304" pitchFamily="18" charset="0"/>
              </a:rPr>
              <a:t>(k+1)</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w</a:t>
            </a:r>
            <a:r>
              <a:rPr lang="en-US" sz="3200" baseline="30000" dirty="0">
                <a:latin typeface="Times New Roman" panose="02020603050405020304" pitchFamily="18" charset="0"/>
                <a:cs typeface="Times New Roman" panose="02020603050405020304" pitchFamily="18" charset="0"/>
              </a:rPr>
              <a:t>(k)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H</a:t>
            </a:r>
            <a:r>
              <a:rPr lang="en-US" sz="3200" baseline="-25000" dirty="0">
                <a:latin typeface="Times New Roman" panose="02020603050405020304" pitchFamily="18" charset="0"/>
                <a:cs typeface="Times New Roman" panose="02020603050405020304" pitchFamily="18" charset="0"/>
              </a:rPr>
              <a:t>k</a:t>
            </a:r>
            <a:r>
              <a:rPr lang="en-US" sz="3200" b="1" baseline="300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Symbol" panose="05050102010706020507" pitchFamily="18" charset="2"/>
                <a:cs typeface="Times New Roman" panose="02020603050405020304" pitchFamily="18" charset="0"/>
              </a:rPr>
              <a:t>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(Iterative Newton Formula)</a:t>
            </a:r>
            <a:endParaRPr lang="en-US" sz="3200" dirty="0">
              <a:latin typeface="Times New Roman" panose="02020603050405020304" pitchFamily="18" charset="0"/>
              <a:cs typeface="Times New Roman" panose="02020603050405020304" pitchFamily="18" charset="0"/>
            </a:endParaRPr>
          </a:p>
        </p:txBody>
      </p:sp>
      <p:pic>
        <p:nvPicPr>
          <p:cNvPr id="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0142" y="22653"/>
            <a:ext cx="1763536" cy="175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14"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8458" y="-1336280"/>
            <a:ext cx="9144000" cy="2387600"/>
          </a:xfrm>
        </p:spPr>
        <p:txBody>
          <a:bodyPr>
            <a:normAutofit/>
          </a:bodyPr>
          <a:lstStyle/>
          <a:p>
            <a:r>
              <a:rPr lang="en-US" sz="8000" dirty="0">
                <a:latin typeface="Times New Roman" panose="02020603050405020304" pitchFamily="18" charset="0"/>
                <a:cs typeface="Times New Roman" panose="02020603050405020304" pitchFamily="18" charset="0"/>
              </a:rPr>
              <a:t>Summary</a:t>
            </a:r>
            <a:endParaRPr lang="en-US" sz="8000" dirty="0">
              <a:latin typeface="Symbol" panose="05050102010706020507" pitchFamily="18" charset="2"/>
              <a:cs typeface="Times New Roman" panose="02020603050405020304" pitchFamily="18" charset="0"/>
            </a:endParaRPr>
          </a:p>
        </p:txBody>
      </p:sp>
      <p:sp>
        <p:nvSpPr>
          <p:cNvPr id="20" name="Rectangle 19"/>
          <p:cNvSpPr/>
          <p:nvPr/>
        </p:nvSpPr>
        <p:spPr>
          <a:xfrm>
            <a:off x="1178652" y="955171"/>
            <a:ext cx="9443611" cy="584775"/>
          </a:xfrm>
          <a:prstGeom prst="rect">
            <a:avLst/>
          </a:prstGeom>
          <a:solidFill>
            <a:schemeClr val="bg1"/>
          </a:solidFill>
          <a:ln>
            <a:noFill/>
          </a:ln>
        </p:spPr>
        <p:txBody>
          <a:bodyPr wrap="none">
            <a:spAutoFit/>
          </a:bodyPr>
          <a:lstStyle/>
          <a:p>
            <a:r>
              <a:rPr lang="en-US" sz="3200" b="1" dirty="0">
                <a:latin typeface="Times New Roman" panose="02020603050405020304" pitchFamily="18" charset="0"/>
                <a:cs typeface="Times New Roman" panose="02020603050405020304" pitchFamily="18" charset="0"/>
              </a:rPr>
              <a:t>w</a:t>
            </a:r>
            <a:r>
              <a:rPr lang="en-US" sz="3200" baseline="30000" dirty="0">
                <a:latin typeface="Times New Roman" panose="02020603050405020304" pitchFamily="18" charset="0"/>
                <a:cs typeface="Times New Roman" panose="02020603050405020304" pitchFamily="18" charset="0"/>
              </a:rPr>
              <a:t>(k+1)</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w</a:t>
            </a:r>
            <a:r>
              <a:rPr lang="en-US" sz="3200" baseline="30000" dirty="0">
                <a:latin typeface="Times New Roman" panose="02020603050405020304" pitchFamily="18" charset="0"/>
                <a:cs typeface="Times New Roman" panose="02020603050405020304" pitchFamily="18" charset="0"/>
              </a:rPr>
              <a:t>(k)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dirty="0">
                <a:latin typeface="Symbol" panose="05050102010706020507" pitchFamily="18" charset="2"/>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H</a:t>
            </a:r>
            <a:r>
              <a:rPr lang="en-US" sz="3200" baseline="-25000" dirty="0">
                <a:latin typeface="Times New Roman" panose="02020603050405020304" pitchFamily="18" charset="0"/>
                <a:cs typeface="Times New Roman" panose="02020603050405020304" pitchFamily="18" charset="0"/>
              </a:rPr>
              <a:t>k</a:t>
            </a:r>
            <a:r>
              <a:rPr lang="en-US" sz="3200" b="1" baseline="300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a:t>
            </a:r>
            <a:r>
              <a:rPr lang="en-US" sz="32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g</a:t>
            </a:r>
            <a:r>
              <a:rPr lang="en-US" sz="3200" dirty="0">
                <a:latin typeface="Symbol" panose="05050102010706020507" pitchFamily="18" charset="2"/>
                <a:cs typeface="Times New Roman" panose="02020603050405020304" pitchFamily="18" charset="0"/>
              </a:rPr>
              <a:t>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(Iterative Newton Formula)</a:t>
            </a:r>
            <a:endParaRPr lang="en-US" sz="3200" dirty="0">
              <a:latin typeface="Times New Roman" panose="02020603050405020304" pitchFamily="18" charset="0"/>
              <a:cs typeface="Times New Roman" panose="02020603050405020304" pitchFamily="18" charset="0"/>
            </a:endParaRPr>
          </a:p>
        </p:txBody>
      </p:sp>
      <p:pic>
        <p:nvPicPr>
          <p:cNvPr id="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0142" y="22653"/>
            <a:ext cx="1763536" cy="175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641405" y="1934341"/>
            <a:ext cx="6050403" cy="983201"/>
            <a:chOff x="1616765" y="1893382"/>
            <a:chExt cx="6050403" cy="983201"/>
          </a:xfrm>
        </p:grpSpPr>
        <p:sp>
          <p:nvSpPr>
            <p:cNvPr id="9" name="TextBox 8"/>
            <p:cNvSpPr txBox="1"/>
            <p:nvPr/>
          </p:nvSpPr>
          <p:spPr>
            <a:xfrm>
              <a:off x="1616765" y="2103132"/>
              <a:ext cx="4070345" cy="646331"/>
            </a:xfrm>
            <a:prstGeom prst="rect">
              <a:avLst/>
            </a:prstGeom>
            <a:noFill/>
          </p:spPr>
          <p:txBody>
            <a:bodyPr wrap="none" rtlCol="0">
              <a:spAutoFit/>
            </a:bodyPr>
            <a:lstStyle/>
            <a:p>
              <a:r>
                <a:rPr lang="en-US" sz="3600" dirty="0">
                  <a:latin typeface="Symbol" panose="05050102010706020507" pitchFamily="18" charset="2"/>
                  <a:cs typeface="Times New Roman" panose="02020603050405020304" pitchFamily="18" charset="0"/>
                </a:rPr>
                <a:t>a </a:t>
              </a:r>
              <a:r>
                <a:rPr lang="en-US" sz="3600" dirty="0">
                  <a:latin typeface="Times New Roman" panose="02020603050405020304" pitchFamily="18" charset="0"/>
                  <a:cs typeface="Times New Roman" panose="02020603050405020304" pitchFamily="18" charset="0"/>
                </a:rPr>
                <a:t>= exact step length</a:t>
              </a:r>
            </a:p>
          </p:txBody>
        </p:sp>
        <p:pic>
          <p:nvPicPr>
            <p:cNvPr id="10" name="Picture 9"/>
            <p:cNvPicPr>
              <a:picLocks noChangeAspect="1"/>
            </p:cNvPicPr>
            <p:nvPr/>
          </p:nvPicPr>
          <p:blipFill>
            <a:blip r:embed="rId3"/>
            <a:stretch>
              <a:fillRect/>
            </a:stretch>
          </p:blipFill>
          <p:spPr>
            <a:xfrm>
              <a:off x="5687110" y="1893382"/>
              <a:ext cx="1980058" cy="983201"/>
            </a:xfrm>
            <a:prstGeom prst="rect">
              <a:avLst/>
            </a:prstGeom>
          </p:spPr>
        </p:pic>
      </p:grpSp>
      <p:sp>
        <p:nvSpPr>
          <p:cNvPr id="26" name="TextBox 25"/>
          <p:cNvSpPr txBox="1"/>
          <p:nvPr/>
        </p:nvSpPr>
        <p:spPr>
          <a:xfrm>
            <a:off x="547640" y="4095931"/>
            <a:ext cx="5250155" cy="646331"/>
          </a:xfrm>
          <a:prstGeom prst="rect">
            <a:avLst/>
          </a:prstGeom>
          <a:noFill/>
        </p:spPr>
        <p:txBody>
          <a:bodyPr wrap="none" rtlCol="0">
            <a:spAutoFit/>
          </a:bodyPr>
          <a:lstStyle/>
          <a:p>
            <a:r>
              <a:rPr lang="en-US" sz="3600" dirty="0">
                <a:latin typeface="Symbol" panose="05050102010706020507" pitchFamily="18" charset="2"/>
                <a:cs typeface="Times New Roman" panose="02020603050405020304" pitchFamily="18" charset="0"/>
              </a:rPr>
              <a:t>a </a:t>
            </a:r>
            <a:r>
              <a:rPr lang="en-US" sz="3600" dirty="0">
                <a:latin typeface="Times New Roman" panose="02020603050405020304" pitchFamily="18" charset="0"/>
                <a:cs typeface="Times New Roman" panose="02020603050405020304" pitchFamily="18" charset="0"/>
              </a:rPr>
              <a:t>= Numerical Line Search</a:t>
            </a:r>
          </a:p>
        </p:txBody>
      </p:sp>
      <p:pic>
        <p:nvPicPr>
          <p:cNvPr id="15" name="Picture 14"/>
          <p:cNvPicPr>
            <a:picLocks noChangeAspect="1"/>
          </p:cNvPicPr>
          <p:nvPr/>
        </p:nvPicPr>
        <p:blipFill>
          <a:blip r:embed="rId4"/>
          <a:stretch>
            <a:fillRect/>
          </a:stretch>
        </p:blipFill>
        <p:spPr>
          <a:xfrm>
            <a:off x="8250690" y="1776564"/>
            <a:ext cx="2611403" cy="1736256"/>
          </a:xfrm>
          <a:prstGeom prst="rect">
            <a:avLst/>
          </a:prstGeom>
        </p:spPr>
      </p:pic>
      <p:pic>
        <p:nvPicPr>
          <p:cNvPr id="24" name="Picture 23"/>
          <p:cNvPicPr>
            <a:picLocks noChangeAspect="1"/>
          </p:cNvPicPr>
          <p:nvPr/>
        </p:nvPicPr>
        <p:blipFill>
          <a:blip r:embed="rId5"/>
          <a:stretch>
            <a:fillRect/>
          </a:stretch>
        </p:blipFill>
        <p:spPr>
          <a:xfrm>
            <a:off x="8319076" y="3647781"/>
            <a:ext cx="2303187" cy="1998354"/>
          </a:xfrm>
          <a:prstGeom prst="rect">
            <a:avLst/>
          </a:prstGeom>
        </p:spPr>
      </p:pic>
      <p:pic>
        <p:nvPicPr>
          <p:cNvPr id="28" name="Picture 27"/>
          <p:cNvPicPr>
            <a:picLocks noChangeAspect="1"/>
          </p:cNvPicPr>
          <p:nvPr/>
        </p:nvPicPr>
        <p:blipFill>
          <a:blip r:embed="rId6"/>
          <a:stretch>
            <a:fillRect/>
          </a:stretch>
        </p:blipFill>
        <p:spPr>
          <a:xfrm>
            <a:off x="4716176" y="4653115"/>
            <a:ext cx="3602900" cy="738594"/>
          </a:xfrm>
          <a:prstGeom prst="rect">
            <a:avLst/>
          </a:prstGeom>
        </p:spPr>
      </p:pic>
      <p:grpSp>
        <p:nvGrpSpPr>
          <p:cNvPr id="29" name="Group 28"/>
          <p:cNvGrpSpPr/>
          <p:nvPr/>
        </p:nvGrpSpPr>
        <p:grpSpPr>
          <a:xfrm>
            <a:off x="326617" y="5948893"/>
            <a:ext cx="11865383" cy="670229"/>
            <a:chOff x="326617" y="5948893"/>
            <a:chExt cx="11865383" cy="670229"/>
          </a:xfrm>
        </p:grpSpPr>
        <p:sp>
          <p:nvSpPr>
            <p:cNvPr id="32" name="TextBox 31"/>
            <p:cNvSpPr txBox="1"/>
            <p:nvPr/>
          </p:nvSpPr>
          <p:spPr>
            <a:xfrm>
              <a:off x="326617" y="5972791"/>
              <a:ext cx="7301999"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Momentum 1</a:t>
              </a:r>
              <a:r>
                <a:rPr lang="en-US" sz="3600" baseline="30000" dirty="0">
                  <a:latin typeface="Times New Roman" panose="02020603050405020304" pitchFamily="18" charset="0"/>
                  <a:cs typeface="Times New Roman" panose="02020603050405020304" pitchFamily="18" charset="0"/>
                </a:rPr>
                <a:t>st</a:t>
              </a:r>
              <a:r>
                <a:rPr lang="en-US" sz="3600" dirty="0">
                  <a:latin typeface="Times New Roman" panose="02020603050405020304" pitchFamily="18" charset="0"/>
                  <a:cs typeface="Times New Roman" panose="02020603050405020304" pitchFamily="18" charset="0"/>
                </a:rPr>
                <a:t>-order Gradient Method</a:t>
              </a:r>
            </a:p>
          </p:txBody>
        </p:sp>
        <p:grpSp>
          <p:nvGrpSpPr>
            <p:cNvPr id="33" name="Group 32"/>
            <p:cNvGrpSpPr/>
            <p:nvPr/>
          </p:nvGrpSpPr>
          <p:grpSpPr>
            <a:xfrm>
              <a:off x="7623121" y="5948893"/>
              <a:ext cx="4568879" cy="605328"/>
              <a:chOff x="7462436" y="1481279"/>
              <a:chExt cx="4568879" cy="605328"/>
            </a:xfrm>
          </p:grpSpPr>
          <p:sp>
            <p:nvSpPr>
              <p:cNvPr id="34" name="TextBox 33"/>
              <p:cNvSpPr txBox="1"/>
              <p:nvPr/>
            </p:nvSpPr>
            <p:spPr>
              <a:xfrm>
                <a:off x="7462436" y="1563387"/>
                <a:ext cx="4568879"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w</a:t>
                </a:r>
                <a:r>
                  <a:rPr lang="en-US" sz="2800" baseline="30000" dirty="0">
                    <a:solidFill>
                      <a:srgbClr val="FF0000"/>
                    </a:solidFill>
                    <a:latin typeface="Times New Roman" panose="02020603050405020304" pitchFamily="18" charset="0"/>
                    <a:cs typeface="Times New Roman" panose="02020603050405020304" pitchFamily="18" charset="0"/>
                  </a:rPr>
                  <a:t>(k+1)</a:t>
                </a:r>
                <a:r>
                  <a:rPr lang="en-US" sz="2800" dirty="0">
                    <a:solidFill>
                      <a:srgbClr val="FF0000"/>
                    </a:solidFill>
                    <a:latin typeface="Times New Roman" panose="02020603050405020304" pitchFamily="18" charset="0"/>
                    <a:cs typeface="Times New Roman" panose="02020603050405020304" pitchFamily="18" charset="0"/>
                  </a:rPr>
                  <a:t>=w</a:t>
                </a:r>
                <a:r>
                  <a:rPr lang="en-US" sz="2800" baseline="30000" dirty="0">
                    <a:solidFill>
                      <a:srgbClr val="FF0000"/>
                    </a:solidFill>
                    <a:latin typeface="Times New Roman" panose="02020603050405020304" pitchFamily="18" charset="0"/>
                    <a:cs typeface="Times New Roman" panose="02020603050405020304" pitchFamily="18" charset="0"/>
                  </a:rPr>
                  <a:t>(k)</a:t>
                </a:r>
                <a:r>
                  <a:rPr lang="en-US" sz="2800" dirty="0">
                    <a:solidFill>
                      <a:srgbClr val="FF0000"/>
                    </a:solidFill>
                    <a:latin typeface="Times New Roman" panose="02020603050405020304" pitchFamily="18" charset="0"/>
                    <a:cs typeface="Times New Roman" panose="02020603050405020304" pitchFamily="18" charset="0"/>
                  </a:rPr>
                  <a:t> + ( </a:t>
                </a:r>
                <a:r>
                  <a:rPr lang="en-US" sz="2800" dirty="0">
                    <a:solidFill>
                      <a:srgbClr val="FF0000"/>
                    </a:solidFill>
                    <a:latin typeface="Symbol" panose="05050102010706020507" pitchFamily="18" charset="2"/>
                    <a:cs typeface="Times New Roman" panose="02020603050405020304" pitchFamily="18" charset="0"/>
                  </a:rPr>
                  <a:t>  </a:t>
                </a:r>
                <a:r>
                  <a:rPr lang="en-US" sz="2800" dirty="0" err="1">
                    <a:solidFill>
                      <a:srgbClr val="FF0000"/>
                    </a:solidFill>
                    <a:latin typeface="Symbol" panose="05050102010706020507" pitchFamily="18" charset="2"/>
                    <a:cs typeface="Times New Roman" panose="02020603050405020304" pitchFamily="18" charset="0"/>
                  </a:rPr>
                  <a:t>b</a:t>
                </a:r>
                <a:r>
                  <a:rPr lang="en-US" sz="2800" dirty="0" err="1">
                    <a:solidFill>
                      <a:srgbClr val="FF0000"/>
                    </a:solidFill>
                    <a:latin typeface="Times New Roman" panose="02020603050405020304" pitchFamily="18" charset="0"/>
                    <a:cs typeface="Times New Roman" panose="02020603050405020304" pitchFamily="18" charset="0"/>
                  </a:rPr>
                  <a:t>v</a:t>
                </a:r>
                <a:r>
                  <a:rPr lang="en-US" sz="2800" baseline="30000" dirty="0">
                    <a:solidFill>
                      <a:srgbClr val="FF0000"/>
                    </a:solidFill>
                    <a:latin typeface="Times New Roman" panose="02020603050405020304" pitchFamily="18" charset="0"/>
                    <a:cs typeface="Times New Roman" panose="02020603050405020304" pitchFamily="18" charset="0"/>
                  </a:rPr>
                  <a:t>(k+1)</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35" name="TextBox 34"/>
              <p:cNvSpPr txBox="1"/>
              <p:nvPr/>
            </p:nvSpPr>
            <p:spPr>
              <a:xfrm>
                <a:off x="10794168" y="1481279"/>
                <a:ext cx="1162498"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Symbol" panose="05050102010706020507" pitchFamily="18" charset="2"/>
                    <a:cs typeface="Times New Roman" panose="02020603050405020304" pitchFamily="18" charset="0"/>
                  </a:rPr>
                  <a:t>a</a:t>
                </a:r>
                <a:r>
                  <a:rPr lang="en-US" sz="2800" dirty="0" err="1">
                    <a:solidFill>
                      <a:srgbClr val="FF0000"/>
                    </a:solidFill>
                    <a:latin typeface="Times New Roman" panose="02020603050405020304" pitchFamily="18" charset="0"/>
                    <a:cs typeface="Times New Roman" panose="02020603050405020304" pitchFamily="18" charset="0"/>
                  </a:rPr>
                  <a:t>v</a:t>
                </a:r>
                <a:r>
                  <a:rPr lang="en-US" sz="2800" baseline="30000" dirty="0">
                    <a:solidFill>
                      <a:srgbClr val="FF0000"/>
                    </a:solidFill>
                    <a:latin typeface="Times New Roman" panose="02020603050405020304" pitchFamily="18" charset="0"/>
                    <a:cs typeface="Times New Roman" panose="02020603050405020304" pitchFamily="18" charset="0"/>
                  </a:rPr>
                  <a:t>(k)</a:t>
                </a:r>
                <a:endParaRPr lang="en-US" sz="2800" dirty="0">
                  <a:solidFill>
                    <a:srgbClr val="FF0000"/>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55741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260" y="171450"/>
            <a:ext cx="11832108" cy="1022350"/>
          </a:xfrm>
        </p:spPr>
        <p:txBody>
          <a:bodyPr>
            <a:normAutofit/>
          </a:bodyPr>
          <a:lstStyle/>
          <a:p>
            <a:r>
              <a:rPr lang="en-US" sz="4800" dirty="0">
                <a:latin typeface="Times New Roman" panose="02020603050405020304" pitchFamily="18" charset="0"/>
                <a:cs typeface="Times New Roman" panose="02020603050405020304" pitchFamily="18" charset="0"/>
              </a:rPr>
              <a:t>Non-Linear Problem and Partial Solution</a:t>
            </a:r>
            <a:endParaRPr lang="en-US" sz="4800" dirty="0">
              <a:latin typeface="Symbol" panose="05050102010706020507" pitchFamily="18" charset="2"/>
              <a:cs typeface="Times New Roman" panose="02020603050405020304" pitchFamily="18" charset="0"/>
            </a:endParaRPr>
          </a:p>
        </p:txBody>
      </p:sp>
      <p:sp>
        <p:nvSpPr>
          <p:cNvPr id="11" name="Title 1"/>
          <p:cNvSpPr txBox="1">
            <a:spLocks/>
          </p:cNvSpPr>
          <p:nvPr/>
        </p:nvSpPr>
        <p:spPr>
          <a:xfrm>
            <a:off x="300207" y="1384190"/>
            <a:ext cx="510277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Times New Roman" panose="02020603050405020304" pitchFamily="18" charset="0"/>
                <a:cs typeface="Times New Roman" panose="02020603050405020304" pitchFamily="18" charset="0"/>
              </a:rPr>
              <a:t>Problem: X(w) = t</a:t>
            </a:r>
            <a:endParaRPr lang="en-US" sz="4400" dirty="0">
              <a:latin typeface="Symbol" panose="05050102010706020507" pitchFamily="18" charset="2"/>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300207" y="2948602"/>
            <a:ext cx="3247220" cy="3695530"/>
          </a:xfrm>
          <a:prstGeom prst="rect">
            <a:avLst/>
          </a:prstGeom>
        </p:spPr>
      </p:pic>
      <p:sp>
        <p:nvSpPr>
          <p:cNvPr id="16" name="Title 1"/>
          <p:cNvSpPr txBox="1">
            <a:spLocks/>
          </p:cNvSpPr>
          <p:nvPr/>
        </p:nvSpPr>
        <p:spPr>
          <a:xfrm>
            <a:off x="2508934" y="1384190"/>
            <a:ext cx="3173303" cy="897379"/>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Times New Roman" panose="02020603050405020304" pitchFamily="18" charset="0"/>
                <a:cs typeface="Times New Roman" panose="02020603050405020304" pitchFamily="18" charset="0"/>
              </a:rPr>
              <a:t> xw</a:t>
            </a:r>
            <a:r>
              <a:rPr lang="en-US" sz="4400" baseline="30000" dirty="0">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 = t      </a:t>
            </a:r>
            <a:endParaRPr lang="en-US" sz="4400" dirty="0">
              <a:latin typeface="Symbol" panose="05050102010706020507" pitchFamily="18" charset="2"/>
              <a:cs typeface="Times New Roman" panose="02020603050405020304" pitchFamily="18" charset="0"/>
            </a:endParaRPr>
          </a:p>
        </p:txBody>
      </p:sp>
      <p:sp>
        <p:nvSpPr>
          <p:cNvPr id="17" name="TextBox 16"/>
          <p:cNvSpPr txBox="1"/>
          <p:nvPr/>
        </p:nvSpPr>
        <p:spPr>
          <a:xfrm rot="16200000">
            <a:off x="2653592" y="3977748"/>
            <a:ext cx="3291222" cy="1323439"/>
          </a:xfrm>
          <a:prstGeom prst="rect">
            <a:avLst/>
          </a:prstGeom>
          <a:solidFill>
            <a:schemeClr val="bg1"/>
          </a:solidFill>
        </p:spPr>
        <p:txBody>
          <a:bodyPr wrap="none" rtlCol="0">
            <a:spAutoFit/>
          </a:bodyPr>
          <a:lstStyle/>
          <a:p>
            <a:r>
              <a:rPr lang="en-US" sz="4000" dirty="0">
                <a:latin typeface="Times New Roman" panose="02020603050405020304" pitchFamily="18" charset="0"/>
                <a:cs typeface="Times New Roman" panose="02020603050405020304" pitchFamily="18" charset="0"/>
              </a:rPr>
              <a:t>        </a:t>
            </a:r>
          </a:p>
          <a:p>
            <a:r>
              <a:rPr lang="en-US" sz="4000" dirty="0">
                <a:latin typeface="Times New Roman" panose="02020603050405020304" pitchFamily="18" charset="0"/>
                <a:cs typeface="Times New Roman" panose="02020603050405020304" pitchFamily="18" charset="0"/>
              </a:rPr>
              <a:t>        Time        </a:t>
            </a:r>
          </a:p>
        </p:txBody>
      </p:sp>
      <p:grpSp>
        <p:nvGrpSpPr>
          <p:cNvPr id="4" name="Group 3"/>
          <p:cNvGrpSpPr/>
          <p:nvPr/>
        </p:nvGrpSpPr>
        <p:grpSpPr>
          <a:xfrm>
            <a:off x="3924136" y="2815252"/>
            <a:ext cx="4016922" cy="4049473"/>
            <a:chOff x="3924136" y="2948602"/>
            <a:chExt cx="4016922" cy="4049473"/>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136" y="2948602"/>
              <a:ext cx="4016922" cy="382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02979" y="6290189"/>
              <a:ext cx="2492990" cy="707886"/>
            </a:xfrm>
            <a:prstGeom prst="rect">
              <a:avLst/>
            </a:prstGeom>
            <a:solidFill>
              <a:schemeClr val="bg1"/>
            </a:solidFill>
          </p:spPr>
          <p:txBody>
            <a:bodyPr wrap="none" rtlCol="0">
              <a:spAutoFit/>
            </a:bodyPr>
            <a:lstStyle/>
            <a:p>
              <a:r>
                <a:rPr lang="en-US" sz="4000" dirty="0">
                  <a:latin typeface="Times New Roman" panose="02020603050405020304" pitchFamily="18" charset="0"/>
                  <a:cs typeface="Times New Roman" panose="02020603050405020304" pitchFamily="18" charset="0"/>
                </a:rPr>
                <a:t>        x        </a:t>
              </a:r>
            </a:p>
          </p:txBody>
        </p:sp>
      </p:grpSp>
      <p:sp>
        <p:nvSpPr>
          <p:cNvPr id="13" name="Freeform 12"/>
          <p:cNvSpPr/>
          <p:nvPr/>
        </p:nvSpPr>
        <p:spPr>
          <a:xfrm>
            <a:off x="5067300" y="3124199"/>
            <a:ext cx="2171700" cy="3032639"/>
          </a:xfrm>
          <a:custGeom>
            <a:avLst/>
            <a:gdLst>
              <a:gd name="connsiteX0" fmla="*/ 0 w 2171700"/>
              <a:gd name="connsiteY0" fmla="*/ 2857500 h 2857500"/>
              <a:gd name="connsiteX1" fmla="*/ 704850 w 2171700"/>
              <a:gd name="connsiteY1" fmla="*/ 2343150 h 2857500"/>
              <a:gd name="connsiteX2" fmla="*/ 1714500 w 2171700"/>
              <a:gd name="connsiteY2" fmla="*/ 1009650 h 2857500"/>
              <a:gd name="connsiteX3" fmla="*/ 2171700 w 2171700"/>
              <a:gd name="connsiteY3" fmla="*/ 0 h 2857500"/>
            </a:gdLst>
            <a:ahLst/>
            <a:cxnLst>
              <a:cxn ang="0">
                <a:pos x="connsiteX0" y="connsiteY0"/>
              </a:cxn>
              <a:cxn ang="0">
                <a:pos x="connsiteX1" y="connsiteY1"/>
              </a:cxn>
              <a:cxn ang="0">
                <a:pos x="connsiteX2" y="connsiteY2"/>
              </a:cxn>
              <a:cxn ang="0">
                <a:pos x="connsiteX3" y="connsiteY3"/>
              </a:cxn>
            </a:cxnLst>
            <a:rect l="l" t="t" r="r" b="b"/>
            <a:pathLst>
              <a:path w="2171700" h="2857500">
                <a:moveTo>
                  <a:pt x="0" y="2857500"/>
                </a:moveTo>
                <a:cubicBezTo>
                  <a:pt x="209550" y="2754312"/>
                  <a:pt x="419100" y="2651125"/>
                  <a:pt x="704850" y="2343150"/>
                </a:cubicBezTo>
                <a:cubicBezTo>
                  <a:pt x="990600" y="2035175"/>
                  <a:pt x="1470025" y="1400175"/>
                  <a:pt x="1714500" y="1009650"/>
                </a:cubicBezTo>
                <a:cubicBezTo>
                  <a:pt x="1958975" y="619125"/>
                  <a:pt x="2065337" y="309562"/>
                  <a:pt x="217170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7971010" y="2901739"/>
            <a:ext cx="3810441" cy="4001086"/>
            <a:chOff x="7971010" y="2901739"/>
            <a:chExt cx="3810441" cy="4001086"/>
          </a:xfrm>
        </p:grpSpPr>
        <p:grpSp>
          <p:nvGrpSpPr>
            <p:cNvPr id="20" name="Group 19"/>
            <p:cNvGrpSpPr/>
            <p:nvPr/>
          </p:nvGrpSpPr>
          <p:grpSpPr>
            <a:xfrm>
              <a:off x="7971010" y="2901739"/>
              <a:ext cx="3810441" cy="4001086"/>
              <a:chOff x="7971010" y="2901739"/>
              <a:chExt cx="3810441" cy="4001086"/>
            </a:xfrm>
          </p:grpSpPr>
          <p:grpSp>
            <p:nvGrpSpPr>
              <p:cNvPr id="5" name="Group 4"/>
              <p:cNvGrpSpPr/>
              <p:nvPr/>
            </p:nvGrpSpPr>
            <p:grpSpPr>
              <a:xfrm>
                <a:off x="7985739" y="2901739"/>
                <a:ext cx="3795712" cy="4001086"/>
                <a:chOff x="8289378" y="3073189"/>
                <a:chExt cx="3795712" cy="4001086"/>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9378" y="3073189"/>
                  <a:ext cx="3795712" cy="3695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9139073" y="6366389"/>
                  <a:ext cx="2606804" cy="707886"/>
                </a:xfrm>
                <a:prstGeom prst="rect">
                  <a:avLst/>
                </a:prstGeom>
                <a:solidFill>
                  <a:schemeClr val="bg1"/>
                </a:solidFill>
              </p:spPr>
              <p:txBody>
                <a:bodyPr wrap="none" rtlCol="0">
                  <a:spAutoFit/>
                </a:bodyPr>
                <a:lstStyle/>
                <a:p>
                  <a:r>
                    <a:rPr lang="en-US" sz="4000" dirty="0">
                      <a:latin typeface="Times New Roman" panose="02020603050405020304" pitchFamily="18" charset="0"/>
                      <a:cs typeface="Times New Roman" panose="02020603050405020304" pitchFamily="18" charset="0"/>
                    </a:rPr>
                    <a:t>        w        </a:t>
                  </a:r>
                </a:p>
              </p:txBody>
            </p:sp>
          </p:grpSp>
          <p:sp>
            <p:nvSpPr>
              <p:cNvPr id="18" name="TextBox 17"/>
              <p:cNvSpPr txBox="1"/>
              <p:nvPr/>
            </p:nvSpPr>
            <p:spPr>
              <a:xfrm rot="16200000">
                <a:off x="6834801" y="4207940"/>
                <a:ext cx="2980303" cy="707886"/>
              </a:xfrm>
              <a:prstGeom prst="rect">
                <a:avLst/>
              </a:prstGeom>
              <a:solidFill>
                <a:schemeClr val="bg1"/>
              </a:solidFill>
            </p:spPr>
            <p:txBody>
              <a:bodyPr wrap="none" rtlCol="0">
                <a:spAutoFit/>
              </a:bodyPr>
              <a:lstStyle/>
              <a:p>
                <a:r>
                  <a:rPr lang="en-US" sz="4000" dirty="0">
                    <a:latin typeface="Times New Roman" panose="02020603050405020304" pitchFamily="18" charset="0"/>
                    <a:cs typeface="Times New Roman" panose="02020603050405020304" pitchFamily="18" charset="0"/>
                  </a:rPr>
                  <a:t>    Misfit        </a:t>
                </a:r>
              </a:p>
            </p:txBody>
          </p:sp>
        </p:grpSp>
        <p:sp>
          <p:nvSpPr>
            <p:cNvPr id="21" name="Freeform 20"/>
            <p:cNvSpPr/>
            <p:nvPr/>
          </p:nvSpPr>
          <p:spPr>
            <a:xfrm>
              <a:off x="8743950" y="3429000"/>
              <a:ext cx="2705100" cy="2765939"/>
            </a:xfrm>
            <a:custGeom>
              <a:avLst/>
              <a:gdLst>
                <a:gd name="connsiteX0" fmla="*/ 0 w 2705100"/>
                <a:gd name="connsiteY0" fmla="*/ 1714500 h 2734869"/>
                <a:gd name="connsiteX1" fmla="*/ 533400 w 2705100"/>
                <a:gd name="connsiteY1" fmla="*/ 1695450 h 2734869"/>
                <a:gd name="connsiteX2" fmla="*/ 1123950 w 2705100"/>
                <a:gd name="connsiteY2" fmla="*/ 1962150 h 2734869"/>
                <a:gd name="connsiteX3" fmla="*/ 1790700 w 2705100"/>
                <a:gd name="connsiteY3" fmla="*/ 2647950 h 2734869"/>
                <a:gd name="connsiteX4" fmla="*/ 2057400 w 2705100"/>
                <a:gd name="connsiteY4" fmla="*/ 2647950 h 2734869"/>
                <a:gd name="connsiteX5" fmla="*/ 2362200 w 2705100"/>
                <a:gd name="connsiteY5" fmla="*/ 1943100 h 2734869"/>
                <a:gd name="connsiteX6" fmla="*/ 2705100 w 2705100"/>
                <a:gd name="connsiteY6" fmla="*/ 0 h 273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2734869">
                  <a:moveTo>
                    <a:pt x="0" y="1714500"/>
                  </a:moveTo>
                  <a:cubicBezTo>
                    <a:pt x="173037" y="1684337"/>
                    <a:pt x="346075" y="1654175"/>
                    <a:pt x="533400" y="1695450"/>
                  </a:cubicBezTo>
                  <a:cubicBezTo>
                    <a:pt x="720725" y="1736725"/>
                    <a:pt x="914400" y="1803400"/>
                    <a:pt x="1123950" y="1962150"/>
                  </a:cubicBezTo>
                  <a:cubicBezTo>
                    <a:pt x="1333500" y="2120900"/>
                    <a:pt x="1635125" y="2533650"/>
                    <a:pt x="1790700" y="2647950"/>
                  </a:cubicBezTo>
                  <a:cubicBezTo>
                    <a:pt x="1946275" y="2762250"/>
                    <a:pt x="1962150" y="2765425"/>
                    <a:pt x="2057400" y="2647950"/>
                  </a:cubicBezTo>
                  <a:cubicBezTo>
                    <a:pt x="2152650" y="2530475"/>
                    <a:pt x="2254250" y="2384425"/>
                    <a:pt x="2362200" y="1943100"/>
                  </a:cubicBezTo>
                  <a:cubicBezTo>
                    <a:pt x="2470150" y="1501775"/>
                    <a:pt x="2587625" y="750887"/>
                    <a:pt x="2705100" y="0"/>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9171861" y="4368284"/>
            <a:ext cx="1456617" cy="713900"/>
            <a:chOff x="9171861" y="4368284"/>
            <a:chExt cx="1456617" cy="713900"/>
          </a:xfrm>
        </p:grpSpPr>
        <p:sp>
          <p:nvSpPr>
            <p:cNvPr id="22" name="TextBox 21"/>
            <p:cNvSpPr txBox="1"/>
            <p:nvPr/>
          </p:nvSpPr>
          <p:spPr>
            <a:xfrm>
              <a:off x="9171861" y="4368284"/>
              <a:ext cx="1456617" cy="369332"/>
            </a:xfrm>
            <a:prstGeom prst="rect">
              <a:avLst/>
            </a:prstGeom>
            <a:noFill/>
          </p:spPr>
          <p:txBody>
            <a:bodyPr wrap="none" rtlCol="0">
              <a:spAutoFit/>
            </a:bodyPr>
            <a:lstStyle/>
            <a:p>
              <a:r>
                <a:rPr lang="en-US" dirty="0"/>
                <a:t>Local maxima</a:t>
              </a:r>
            </a:p>
          </p:txBody>
        </p:sp>
        <p:cxnSp>
          <p:nvCxnSpPr>
            <p:cNvPr id="24" name="Straight Arrow Connector 23"/>
            <p:cNvCxnSpPr/>
            <p:nvPr/>
          </p:nvCxnSpPr>
          <p:spPr>
            <a:xfrm flipH="1">
              <a:off x="9185792" y="4683044"/>
              <a:ext cx="529708" cy="3991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167664" y="5013426"/>
            <a:ext cx="1567056" cy="1249327"/>
            <a:chOff x="9167664" y="5013426"/>
            <a:chExt cx="1567056" cy="1249327"/>
          </a:xfrm>
        </p:grpSpPr>
        <p:sp>
          <p:nvSpPr>
            <p:cNvPr id="28" name="5-Point Star 27"/>
            <p:cNvSpPr/>
            <p:nvPr/>
          </p:nvSpPr>
          <p:spPr>
            <a:xfrm>
              <a:off x="9167664" y="5013426"/>
              <a:ext cx="278785" cy="25181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9459456" y="5139334"/>
              <a:ext cx="278785" cy="25181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9883595" y="5391150"/>
              <a:ext cx="278785" cy="25181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455935" y="6010937"/>
              <a:ext cx="278785" cy="25181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017728" y="1248536"/>
            <a:ext cx="1837218" cy="1339261"/>
            <a:chOff x="5711105" y="1232714"/>
            <a:chExt cx="1837218" cy="1339261"/>
          </a:xfrm>
        </p:grpSpPr>
        <p:sp>
          <p:nvSpPr>
            <p:cNvPr id="6" name="TextBox 5"/>
            <p:cNvSpPr txBox="1"/>
            <p:nvPr/>
          </p:nvSpPr>
          <p:spPr>
            <a:xfrm>
              <a:off x="5813153" y="1232714"/>
              <a:ext cx="732893" cy="1323439"/>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x</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w</a:t>
              </a:r>
              <a:r>
                <a:rPr lang="en-US" sz="2000" baseline="30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x</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w</a:t>
              </a:r>
              <a:r>
                <a:rPr lang="en-US" sz="2000" baseline="30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x</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w</a:t>
              </a:r>
              <a:r>
                <a:rPr lang="en-US" sz="2000" baseline="30000" dirty="0">
                  <a:latin typeface="Times New Roman" panose="02020603050405020304" pitchFamily="18" charset="0"/>
                  <a:cs typeface="Times New Roman" panose="02020603050405020304" pitchFamily="18" charset="0"/>
                </a:rPr>
                <a:t>2</a:t>
              </a:r>
            </a:p>
            <a:p>
              <a:r>
                <a:rPr lang="en-US" sz="2000" dirty="0">
                  <a:latin typeface="Times New Roman" panose="02020603050405020304" pitchFamily="18" charset="0"/>
                  <a:cs typeface="Times New Roman" panose="02020603050405020304" pitchFamily="18" charset="0"/>
                </a:rPr>
                <a:t>x</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w</a:t>
              </a:r>
              <a:r>
                <a:rPr lang="en-US" sz="2000" baseline="30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p>
          </p:txBody>
        </p:sp>
        <p:sp>
          <p:nvSpPr>
            <p:cNvPr id="7" name="TextBox 6"/>
            <p:cNvSpPr txBox="1"/>
            <p:nvPr/>
          </p:nvSpPr>
          <p:spPr>
            <a:xfrm>
              <a:off x="6657043" y="1709767"/>
              <a:ext cx="59663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  =</a:t>
              </a:r>
            </a:p>
          </p:txBody>
        </p:sp>
        <p:sp>
          <p:nvSpPr>
            <p:cNvPr id="30" name="TextBox 29"/>
            <p:cNvSpPr txBox="1"/>
            <p:nvPr/>
          </p:nvSpPr>
          <p:spPr>
            <a:xfrm>
              <a:off x="7208165" y="1248536"/>
              <a:ext cx="340158" cy="1323439"/>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a:t>
              </a:r>
              <a:r>
                <a:rPr lang="en-US" sz="2000" baseline="-25000" dirty="0">
                  <a:latin typeface="Times New Roman" panose="02020603050405020304" pitchFamily="18" charset="0"/>
                  <a:cs typeface="Times New Roman" panose="02020603050405020304" pitchFamily="18" charset="0"/>
                </a:rPr>
                <a:t>1</a:t>
              </a:r>
            </a:p>
            <a:p>
              <a:r>
                <a:rPr lang="en-US" sz="2000" dirty="0">
                  <a:latin typeface="Times New Roman" panose="02020603050405020304" pitchFamily="18" charset="0"/>
                  <a:cs typeface="Times New Roman" panose="02020603050405020304" pitchFamily="18" charset="0"/>
                </a:rPr>
                <a:t>t</a:t>
              </a:r>
              <a:r>
                <a:rPr lang="en-US" sz="2000" baseline="-25000" dirty="0">
                  <a:latin typeface="Times New Roman" panose="02020603050405020304" pitchFamily="18" charset="0"/>
                  <a:cs typeface="Times New Roman" panose="02020603050405020304" pitchFamily="18" charset="0"/>
                </a:rPr>
                <a:t>2</a:t>
              </a:r>
            </a:p>
            <a:p>
              <a:r>
                <a:rPr lang="en-US" sz="2000" dirty="0">
                  <a:latin typeface="Times New Roman" panose="02020603050405020304" pitchFamily="18" charset="0"/>
                  <a:cs typeface="Times New Roman" panose="02020603050405020304" pitchFamily="18" charset="0"/>
                </a:rPr>
                <a:t>t</a:t>
              </a:r>
              <a:r>
                <a:rPr lang="en-US" sz="2000" baseline="-25000" dirty="0">
                  <a:latin typeface="Times New Roman" panose="02020603050405020304" pitchFamily="18" charset="0"/>
                  <a:cs typeface="Times New Roman" panose="02020603050405020304" pitchFamily="18" charset="0"/>
                </a:rPr>
                <a:t>3</a:t>
              </a:r>
            </a:p>
            <a:p>
              <a:r>
                <a:rPr lang="en-US" sz="2000" dirty="0">
                  <a:latin typeface="Times New Roman" panose="02020603050405020304" pitchFamily="18" charset="0"/>
                  <a:cs typeface="Times New Roman" panose="02020603050405020304" pitchFamily="18" charset="0"/>
                </a:rPr>
                <a:t>t</a:t>
              </a:r>
              <a:r>
                <a:rPr lang="en-US" sz="2000" baseline="-25000" dirty="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p:txBody>
        </p:sp>
        <p:sp>
          <p:nvSpPr>
            <p:cNvPr id="8" name="Double Bracket 7"/>
            <p:cNvSpPr/>
            <p:nvPr/>
          </p:nvSpPr>
          <p:spPr>
            <a:xfrm>
              <a:off x="5711105" y="1248536"/>
              <a:ext cx="732893" cy="130761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Double Brace 8"/>
            <p:cNvSpPr/>
            <p:nvPr/>
          </p:nvSpPr>
          <p:spPr>
            <a:xfrm>
              <a:off x="6657043" y="1709767"/>
              <a:ext cx="349776" cy="36933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Double Brace 9"/>
            <p:cNvSpPr/>
            <p:nvPr/>
          </p:nvSpPr>
          <p:spPr>
            <a:xfrm>
              <a:off x="7205750" y="1248536"/>
              <a:ext cx="309323" cy="1323439"/>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TextBox 14"/>
          <p:cNvSpPr txBox="1"/>
          <p:nvPr/>
        </p:nvSpPr>
        <p:spPr>
          <a:xfrm>
            <a:off x="7120331" y="1725589"/>
            <a:ext cx="483177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rPr>
              <a:t>X(w)w = 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Symbol" panose="05050102010706020507" pitchFamily="18" charset="2"/>
                <a:cs typeface="Times New Roman" panose="02020603050405020304" pitchFamily="18" charset="0"/>
                <a:sym typeface="Wingdings" panose="05000000000000000000" pitchFamily="2" charset="2"/>
              </a:rPr>
              <a:t>e</a:t>
            </a:r>
            <a:r>
              <a:rPr lang="en-US" sz="2800" dirty="0">
                <a:latin typeface="Times New Roman" panose="02020603050405020304" pitchFamily="18" charset="0"/>
                <a:cs typeface="Times New Roman" panose="02020603050405020304" pitchFamily="18" charset="0"/>
                <a:sym typeface="Wingdings" panose="05000000000000000000" pitchFamily="2" charset="2"/>
              </a:rPr>
              <a:t>= ½ </a:t>
            </a:r>
            <a:r>
              <a:rPr lang="en-US" sz="2800" dirty="0">
                <a:latin typeface="Symbol" panose="05050102010706020507" pitchFamily="18" charset="2"/>
                <a:cs typeface="Times New Roman" panose="02020603050405020304" pitchFamily="18" charset="0"/>
                <a:sym typeface="Wingdings" panose="05000000000000000000" pitchFamily="2" charset="2"/>
              </a:rPr>
              <a:t>S</a:t>
            </a:r>
            <a:r>
              <a:rPr lang="en-US" sz="2800" baseline="-25000" dirty="0">
                <a:latin typeface="Times New Roman" panose="02020603050405020304" pitchFamily="18" charset="0"/>
                <a:cs typeface="Times New Roman" panose="02020603050405020304" pitchFamily="18" charset="0"/>
                <a:sym typeface="Wingdings" panose="05000000000000000000" pitchFamily="2" charset="2"/>
              </a:rPr>
              <a:t>i</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Xw</a:t>
            </a:r>
            <a:r>
              <a:rPr lang="en-US" sz="2800" dirty="0">
                <a:latin typeface="Times New Roman" panose="02020603050405020304" pitchFamily="18" charset="0"/>
                <a:cs typeface="Times New Roman" panose="02020603050405020304" pitchFamily="18" charset="0"/>
                <a:sym typeface="Wingdings" panose="05000000000000000000" pitchFamily="2" charset="2"/>
              </a:rPr>
              <a:t>-t)</a:t>
            </a:r>
            <a:r>
              <a:rPr lang="en-US" sz="2800" baseline="30000" dirty="0">
                <a:latin typeface="Times New Roman" panose="02020603050405020304" pitchFamily="18" charset="0"/>
                <a:cs typeface="Times New Roman" panose="02020603050405020304" pitchFamily="18" charset="0"/>
                <a:sym typeface="Wingdings" panose="05000000000000000000" pitchFamily="2" charset="2"/>
              </a:rPr>
              <a:t>2</a:t>
            </a:r>
            <a:endParaRPr lang="en-US" sz="2800" dirty="0">
              <a:latin typeface="Times New Roman" panose="02020603050405020304" pitchFamily="18" charset="0"/>
              <a:cs typeface="Times New Roman" panose="02020603050405020304" pitchFamily="18" charset="0"/>
            </a:endParaRPr>
          </a:p>
        </p:txBody>
      </p:sp>
      <p:grpSp>
        <p:nvGrpSpPr>
          <p:cNvPr id="34" name="Group 33"/>
          <p:cNvGrpSpPr/>
          <p:nvPr/>
        </p:nvGrpSpPr>
        <p:grpSpPr>
          <a:xfrm>
            <a:off x="8883196" y="5265243"/>
            <a:ext cx="1024063" cy="747055"/>
            <a:chOff x="9580999" y="3938442"/>
            <a:chExt cx="1024063" cy="747055"/>
          </a:xfrm>
        </p:grpSpPr>
        <p:sp>
          <p:nvSpPr>
            <p:cNvPr id="35" name="TextBox 34"/>
            <p:cNvSpPr txBox="1"/>
            <p:nvPr/>
          </p:nvSpPr>
          <p:spPr>
            <a:xfrm>
              <a:off x="9580999" y="4316165"/>
              <a:ext cx="1024063" cy="369332"/>
            </a:xfrm>
            <a:prstGeom prst="rect">
              <a:avLst/>
            </a:prstGeom>
            <a:noFill/>
          </p:spPr>
          <p:txBody>
            <a:bodyPr wrap="none" rtlCol="0">
              <a:spAutoFit/>
            </a:bodyPr>
            <a:lstStyle/>
            <a:p>
              <a:r>
                <a:rPr lang="en-US" dirty="0"/>
                <a:t>Bad start</a:t>
              </a:r>
            </a:p>
          </p:txBody>
        </p:sp>
        <p:cxnSp>
          <p:nvCxnSpPr>
            <p:cNvPr id="36" name="Straight Arrow Connector 35"/>
            <p:cNvCxnSpPr/>
            <p:nvPr/>
          </p:nvCxnSpPr>
          <p:spPr>
            <a:xfrm flipH="1" flipV="1">
              <a:off x="9581000" y="3938442"/>
              <a:ext cx="302595" cy="3777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5-Point Star 38"/>
          <p:cNvSpPr/>
          <p:nvPr/>
        </p:nvSpPr>
        <p:spPr>
          <a:xfrm>
            <a:off x="8743522" y="5011170"/>
            <a:ext cx="278785" cy="251816"/>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5665" y="100892"/>
            <a:ext cx="1008627" cy="71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10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475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5" grpId="0"/>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5665" y="100892"/>
            <a:ext cx="1008627" cy="71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1114954" y="-1568394"/>
            <a:ext cx="9850176"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latin typeface="Times New Roman" panose="02020603050405020304" pitchFamily="18" charset="0"/>
                <a:cs typeface="Times New Roman" panose="02020603050405020304" pitchFamily="18" charset="0"/>
              </a:rPr>
              <a:t>Preconditioned Steepest Descent Methods</a:t>
            </a:r>
            <a:endParaRPr lang="en-US" sz="4400" dirty="0">
              <a:latin typeface="Symbol" panose="05050102010706020507" pitchFamily="18" charset="2"/>
              <a:cs typeface="Times New Roman" panose="02020603050405020304" pitchFamily="18" charset="0"/>
            </a:endParaRPr>
          </a:p>
        </p:txBody>
      </p:sp>
      <p:sp>
        <p:nvSpPr>
          <p:cNvPr id="11" name="Freeform 10"/>
          <p:cNvSpPr/>
          <p:nvPr/>
        </p:nvSpPr>
        <p:spPr>
          <a:xfrm>
            <a:off x="2374477" y="2503481"/>
            <a:ext cx="1123065" cy="327163"/>
          </a:xfrm>
          <a:custGeom>
            <a:avLst/>
            <a:gdLst>
              <a:gd name="connsiteX0" fmla="*/ 1043637 w 1123065"/>
              <a:gd name="connsiteY0" fmla="*/ 283262 h 327163"/>
              <a:gd name="connsiteX1" fmla="*/ 1087180 w 1123065"/>
              <a:gd name="connsiteY1" fmla="*/ 87319 h 327163"/>
              <a:gd name="connsiteX2" fmla="*/ 586437 w 1123065"/>
              <a:gd name="connsiteY2" fmla="*/ 22005 h 327163"/>
              <a:gd name="connsiteX3" fmla="*/ 85694 w 1123065"/>
              <a:gd name="connsiteY3" fmla="*/ 22005 h 327163"/>
              <a:gd name="connsiteX4" fmla="*/ 42152 w 1123065"/>
              <a:gd name="connsiteY4" fmla="*/ 283262 h 327163"/>
              <a:gd name="connsiteX5" fmla="*/ 521123 w 1123065"/>
              <a:gd name="connsiteY5" fmla="*/ 326805 h 327163"/>
              <a:gd name="connsiteX6" fmla="*/ 978323 w 1123065"/>
              <a:gd name="connsiteY6" fmla="*/ 283262 h 32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65" h="327163">
                <a:moveTo>
                  <a:pt x="1043637" y="283262"/>
                </a:moveTo>
                <a:cubicBezTo>
                  <a:pt x="1103508" y="207062"/>
                  <a:pt x="1163380" y="130862"/>
                  <a:pt x="1087180" y="87319"/>
                </a:cubicBezTo>
                <a:cubicBezTo>
                  <a:pt x="1010980" y="43776"/>
                  <a:pt x="753351" y="32891"/>
                  <a:pt x="586437" y="22005"/>
                </a:cubicBezTo>
                <a:cubicBezTo>
                  <a:pt x="419523" y="11119"/>
                  <a:pt x="176408" y="-21538"/>
                  <a:pt x="85694" y="22005"/>
                </a:cubicBezTo>
                <a:cubicBezTo>
                  <a:pt x="-5020" y="65548"/>
                  <a:pt x="-30420" y="232462"/>
                  <a:pt x="42152" y="283262"/>
                </a:cubicBezTo>
                <a:cubicBezTo>
                  <a:pt x="114723" y="334062"/>
                  <a:pt x="365095" y="326805"/>
                  <a:pt x="521123" y="326805"/>
                </a:cubicBezTo>
                <a:cubicBezTo>
                  <a:pt x="677151" y="326805"/>
                  <a:pt x="827737" y="305033"/>
                  <a:pt x="978323" y="283262"/>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3"/>
          <a:stretch>
            <a:fillRect/>
          </a:stretch>
        </p:blipFill>
        <p:spPr>
          <a:xfrm>
            <a:off x="300207" y="2948602"/>
            <a:ext cx="3247220" cy="3695530"/>
          </a:xfrm>
          <a:prstGeom prst="rect">
            <a:avLst/>
          </a:prstGeom>
        </p:spPr>
      </p:pic>
      <p:sp>
        <p:nvSpPr>
          <p:cNvPr id="46" name="Title 1"/>
          <p:cNvSpPr txBox="1">
            <a:spLocks/>
          </p:cNvSpPr>
          <p:nvPr/>
        </p:nvSpPr>
        <p:spPr>
          <a:xfrm>
            <a:off x="11689" y="1978601"/>
            <a:ext cx="6038380"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Times New Roman" panose="02020603050405020304" pitchFamily="18" charset="0"/>
                <a:cs typeface="Times New Roman" panose="02020603050405020304" pitchFamily="18" charset="0"/>
              </a:rPr>
              <a:t>~Solution: </a:t>
            </a:r>
            <a:r>
              <a:rPr lang="en-US" sz="4400" dirty="0" err="1">
                <a:latin typeface="Times New Roman" panose="02020603050405020304" pitchFamily="18" charset="0"/>
                <a:cs typeface="Times New Roman" panose="02020603050405020304" pitchFamily="18" charset="0"/>
              </a:rPr>
              <a:t>Precond</a:t>
            </a:r>
            <a:r>
              <a:rPr lang="en-US" sz="4400" dirty="0">
                <a:latin typeface="Times New Roman" panose="02020603050405020304" pitchFamily="18" charset="0"/>
                <a:cs typeface="Times New Roman" panose="02020603050405020304" pitchFamily="18" charset="0"/>
              </a:rPr>
              <a:t>. S.D.</a:t>
            </a:r>
            <a:endParaRPr lang="en-US" sz="4400" dirty="0">
              <a:latin typeface="Symbol" panose="05050102010706020507" pitchFamily="18" charset="2"/>
              <a:cs typeface="Times New Roman" panose="02020603050405020304" pitchFamily="18" charset="0"/>
            </a:endParaRPr>
          </a:p>
        </p:txBody>
      </p:sp>
      <p:sp>
        <p:nvSpPr>
          <p:cNvPr id="47" name="Rectangle 46"/>
          <p:cNvSpPr/>
          <p:nvPr/>
        </p:nvSpPr>
        <p:spPr>
          <a:xfrm>
            <a:off x="4840426" y="2873829"/>
            <a:ext cx="1974031" cy="500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5020353" y="2875980"/>
            <a:ext cx="2039378" cy="579080"/>
          </a:xfrm>
          <a:custGeom>
            <a:avLst/>
            <a:gdLst>
              <a:gd name="connsiteX0" fmla="*/ 1906227 w 2039378"/>
              <a:gd name="connsiteY0" fmla="*/ 27240 h 579080"/>
              <a:gd name="connsiteX1" fmla="*/ 443187 w 2039378"/>
              <a:gd name="connsiteY1" fmla="*/ 50100 h 579080"/>
              <a:gd name="connsiteX2" fmla="*/ 123147 w 2039378"/>
              <a:gd name="connsiteY2" fmla="*/ 141540 h 579080"/>
              <a:gd name="connsiteX3" fmla="*/ 54567 w 2039378"/>
              <a:gd name="connsiteY3" fmla="*/ 324420 h 579080"/>
              <a:gd name="connsiteX4" fmla="*/ 900387 w 2039378"/>
              <a:gd name="connsiteY4" fmla="*/ 575880 h 579080"/>
              <a:gd name="connsiteX5" fmla="*/ 1860507 w 2039378"/>
              <a:gd name="connsiteY5" fmla="*/ 438720 h 579080"/>
              <a:gd name="connsiteX6" fmla="*/ 1906227 w 2039378"/>
              <a:gd name="connsiteY6" fmla="*/ 27240 h 57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378" h="579080">
                <a:moveTo>
                  <a:pt x="1906227" y="27240"/>
                </a:moveTo>
                <a:cubicBezTo>
                  <a:pt x="1670007" y="-37530"/>
                  <a:pt x="740367" y="31050"/>
                  <a:pt x="443187" y="50100"/>
                </a:cubicBezTo>
                <a:cubicBezTo>
                  <a:pt x="146007" y="69150"/>
                  <a:pt x="187917" y="95820"/>
                  <a:pt x="123147" y="141540"/>
                </a:cubicBezTo>
                <a:cubicBezTo>
                  <a:pt x="58377" y="187260"/>
                  <a:pt x="-74973" y="252030"/>
                  <a:pt x="54567" y="324420"/>
                </a:cubicBezTo>
                <a:cubicBezTo>
                  <a:pt x="184107" y="396810"/>
                  <a:pt x="599397" y="556830"/>
                  <a:pt x="900387" y="575880"/>
                </a:cubicBezTo>
                <a:cubicBezTo>
                  <a:pt x="1201377" y="594930"/>
                  <a:pt x="1696677" y="526350"/>
                  <a:pt x="1860507" y="438720"/>
                </a:cubicBezTo>
                <a:cubicBezTo>
                  <a:pt x="2024337" y="351090"/>
                  <a:pt x="2142447" y="92010"/>
                  <a:pt x="1906227" y="272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587928" y="2235788"/>
            <a:ext cx="6468437" cy="73866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1. Given data t, provide starting model </a:t>
            </a:r>
            <a:r>
              <a:rPr lang="en-US" sz="2400" b="1" dirty="0">
                <a:latin typeface="Times New Roman" panose="02020603050405020304" pitchFamily="18" charset="0"/>
                <a:cs typeface="Times New Roman" panose="02020603050405020304" pitchFamily="18" charset="0"/>
              </a:rPr>
              <a:t>w</a:t>
            </a:r>
            <a:r>
              <a:rPr lang="en-US" baseline="30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Set k=0. Compute</a:t>
            </a:r>
          </a:p>
          <a:p>
            <a:r>
              <a:rPr lang="en-US" dirty="0">
                <a:latin typeface="Times New Roman" panose="02020603050405020304" pitchFamily="18" charset="0"/>
                <a:cs typeface="Times New Roman" panose="02020603050405020304" pitchFamily="18" charset="0"/>
              </a:rPr>
              <a:t>             t</a:t>
            </a:r>
            <a:r>
              <a:rPr lang="en-US" baseline="30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X</a:t>
            </a:r>
            <a:r>
              <a:rPr lang="en-US" baseline="30000" dirty="0">
                <a:solidFill>
                  <a:srgbClr val="00B0F0"/>
                </a:solidFill>
                <a:latin typeface="Times New Roman" panose="02020603050405020304" pitchFamily="18" charset="0"/>
                <a:cs typeface="Times New Roman" panose="02020603050405020304" pitchFamily="18" charset="0"/>
              </a:rPr>
              <a:t>(k)</a:t>
            </a:r>
            <a:r>
              <a:rPr lang="en-US" b="1" dirty="0">
                <a:latin typeface="Times New Roman" panose="02020603050405020304" pitchFamily="18" charset="0"/>
                <a:cs typeface="Times New Roman" panose="02020603050405020304" pitchFamily="18" charset="0"/>
              </a:rPr>
              <a:t>w</a:t>
            </a:r>
            <a:r>
              <a:rPr lang="en-US" b="1" baseline="30000" dirty="0">
                <a:latin typeface="Times New Roman" panose="02020603050405020304" pitchFamily="18" charset="0"/>
                <a:cs typeface="Times New Roman" panose="02020603050405020304" pitchFamily="18" charset="0"/>
              </a:rPr>
              <a:t>(0) </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residue r = t</a:t>
            </a:r>
            <a:r>
              <a:rPr lang="en-US" baseline="30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-t</a:t>
            </a:r>
          </a:p>
        </p:txBody>
      </p:sp>
      <p:sp>
        <p:nvSpPr>
          <p:cNvPr id="59" name="TextBox 58"/>
          <p:cNvSpPr txBox="1"/>
          <p:nvPr/>
        </p:nvSpPr>
        <p:spPr>
          <a:xfrm>
            <a:off x="5599247" y="4132500"/>
            <a:ext cx="47387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3. Compute new prediction: t</a:t>
            </a:r>
            <a:r>
              <a:rPr lang="en-US" baseline="30000" dirty="0">
                <a:latin typeface="Times New Roman" panose="02020603050405020304" pitchFamily="18" charset="0"/>
                <a:cs typeface="Times New Roman" panose="02020603050405020304" pitchFamily="18" charset="0"/>
              </a:rPr>
              <a:t>(k+1)</a:t>
            </a:r>
            <a:r>
              <a:rPr lang="en-US" dirty="0">
                <a:latin typeface="Times New Roman" panose="02020603050405020304" pitchFamily="18" charset="0"/>
                <a:cs typeface="Times New Roman" panose="02020603050405020304" pitchFamily="18" charset="0"/>
              </a:rPr>
              <a:t>=X</a:t>
            </a:r>
            <a:r>
              <a:rPr lang="en-US" baseline="30000" dirty="0">
                <a:latin typeface="Times New Roman" panose="02020603050405020304" pitchFamily="18" charset="0"/>
                <a:cs typeface="Times New Roman" panose="02020603050405020304" pitchFamily="18" charset="0"/>
              </a:rPr>
              <a:t>(</a:t>
            </a:r>
            <a:r>
              <a:rPr lang="en-US" baseline="30000" dirty="0">
                <a:solidFill>
                  <a:srgbClr val="00B0F0"/>
                </a:solidFill>
                <a:latin typeface="Times New Roman" panose="02020603050405020304" pitchFamily="18" charset="0"/>
                <a:cs typeface="Times New Roman" panose="02020603050405020304" pitchFamily="18" charset="0"/>
              </a:rPr>
              <a:t>k)</a:t>
            </a:r>
            <a:r>
              <a:rPr lang="en-US" dirty="0">
                <a:solidFill>
                  <a:srgbClr val="00B0F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w</a:t>
            </a:r>
            <a:r>
              <a:rPr lang="en-US" baseline="30000" dirty="0">
                <a:latin typeface="Times New Roman" panose="02020603050405020304" pitchFamily="18" charset="0"/>
                <a:cs typeface="Times New Roman" panose="02020603050405020304" pitchFamily="18" charset="0"/>
              </a:rPr>
              <a:t>(k+1)</a:t>
            </a:r>
            <a:endParaRPr lang="en-US" dirty="0">
              <a:latin typeface="Times New Roman" panose="02020603050405020304" pitchFamily="18" charset="0"/>
              <a:cs typeface="Times New Roman" panose="02020603050405020304" pitchFamily="18" charset="0"/>
            </a:endParaRPr>
          </a:p>
        </p:txBody>
      </p:sp>
      <p:sp>
        <p:nvSpPr>
          <p:cNvPr id="60" name="TextBox 59"/>
          <p:cNvSpPr txBox="1"/>
          <p:nvPr/>
        </p:nvSpPr>
        <p:spPr>
          <a:xfrm>
            <a:off x="5599247" y="4744016"/>
            <a:ext cx="6582892"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4. Compute new residual: r=t</a:t>
            </a:r>
            <a:r>
              <a:rPr lang="en-US" baseline="30000" dirty="0">
                <a:latin typeface="Times New Roman" panose="02020603050405020304" pitchFamily="18" charset="0"/>
                <a:cs typeface="Times New Roman" panose="02020603050405020304" pitchFamily="18" charset="0"/>
              </a:rPr>
              <a:t>(k+1)</a:t>
            </a:r>
            <a:r>
              <a:rPr lang="en-US" dirty="0">
                <a:latin typeface="Times New Roman" panose="02020603050405020304" pitchFamily="18" charset="0"/>
                <a:cs typeface="Times New Roman" panose="02020603050405020304" pitchFamily="18" charset="0"/>
              </a:rPr>
              <a:t>-t. If r small enough, stop.</a:t>
            </a:r>
          </a:p>
          <a:p>
            <a:r>
              <a:rPr lang="en-US" dirty="0">
                <a:latin typeface="Times New Roman" panose="02020603050405020304" pitchFamily="18" charset="0"/>
                <a:cs typeface="Times New Roman" panose="02020603050405020304" pitchFamily="18" charset="0"/>
              </a:rPr>
              <a:t>             Otherwise, set k:=k+1 and repeat steps 2-4 until convergence</a:t>
            </a:r>
          </a:p>
        </p:txBody>
      </p:sp>
      <p:sp>
        <p:nvSpPr>
          <p:cNvPr id="62" name="TextBox 61"/>
          <p:cNvSpPr txBox="1"/>
          <p:nvPr/>
        </p:nvSpPr>
        <p:spPr>
          <a:xfrm>
            <a:off x="6051703" y="1336530"/>
            <a:ext cx="5911683" cy="738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30000" dirty="0">
                <a:latin typeface="Times New Roman" panose="02020603050405020304" pitchFamily="18" charset="0"/>
                <a:cs typeface="Times New Roman" panose="02020603050405020304" pitchFamily="18" charset="0"/>
              </a:rPr>
              <a:t>(k+1)</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 – </a:t>
            </a:r>
            <a:r>
              <a:rPr lang="en-US" sz="2400" dirty="0">
                <a:latin typeface="Symbol" panose="05050102010706020507" pitchFamily="18" charset="2"/>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a:latin typeface="Symbol" panose="05050102010706020507" pitchFamily="18" charset="2"/>
                <a:cs typeface="Times New Roman" panose="02020603050405020304" pitchFamily="18" charset="0"/>
                <a:sym typeface="Symbol" panose="05050102010706020507" pitchFamily="18" charset="2"/>
              </a:rPr>
              <a:t>1</a:t>
            </a:r>
            <a:r>
              <a:rPr lang="en-US" sz="2400"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T</a:t>
            </a:r>
            <a:r>
              <a:rPr lang="en-US" sz="2400" dirty="0">
                <a:latin typeface="Times New Roman" panose="02020603050405020304" pitchFamily="18" charset="0"/>
                <a:cs typeface="Times New Roman" panose="02020603050405020304" pitchFamily="18" charset="0"/>
                <a:sym typeface="Symbol" panose="05050102010706020507" pitchFamily="18" charset="2"/>
              </a:rPr>
              <a:t> 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a:latin typeface="Times New Roman" panose="02020603050405020304" pitchFamily="18" charset="0"/>
                <a:cs typeface="Times New Roman" panose="02020603050405020304" pitchFamily="18" charset="0"/>
                <a:sym typeface="Symbol" panose="05050102010706020507" pitchFamily="18" charset="2"/>
              </a:rPr>
              <a:t>ii</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400" dirty="0">
                <a:latin typeface="Times New Roman" panose="02020603050405020304" pitchFamily="18" charset="0"/>
                <a:cs typeface="Times New Roman" panose="02020603050405020304" pitchFamily="18" charset="0"/>
              </a:rPr>
              <a:t> (X</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baseline="30000"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(t</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dirty="0">
                <a:solidFill>
                  <a:srgbClr val="00B0F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t ))</a:t>
            </a:r>
            <a:r>
              <a:rPr lang="en-US" sz="2400" baseline="-250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grpSp>
        <p:nvGrpSpPr>
          <p:cNvPr id="63" name="Group 62"/>
          <p:cNvGrpSpPr/>
          <p:nvPr/>
        </p:nvGrpSpPr>
        <p:grpSpPr>
          <a:xfrm>
            <a:off x="5582138" y="2974452"/>
            <a:ext cx="6598914" cy="1100456"/>
            <a:chOff x="5582138" y="2974452"/>
            <a:chExt cx="6598914" cy="1100456"/>
          </a:xfrm>
        </p:grpSpPr>
        <p:sp>
          <p:nvSpPr>
            <p:cNvPr id="64" name="TextBox 63"/>
            <p:cNvSpPr txBox="1"/>
            <p:nvPr/>
          </p:nvSpPr>
          <p:spPr>
            <a:xfrm>
              <a:off x="5582138" y="2974452"/>
              <a:ext cx="394531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2. Compute updated solution </a:t>
              </a:r>
              <a:r>
                <a:rPr lang="en-US" b="1" dirty="0">
                  <a:solidFill>
                    <a:srgbClr val="FF0000"/>
                  </a:solidFill>
                  <a:latin typeface="Times New Roman" panose="02020603050405020304" pitchFamily="18" charset="0"/>
                  <a:cs typeface="Times New Roman" panose="02020603050405020304" pitchFamily="18" charset="0"/>
                </a:rPr>
                <a:t>w</a:t>
              </a:r>
              <a:r>
                <a:rPr lang="en-US" baseline="30000" dirty="0">
                  <a:solidFill>
                    <a:srgbClr val="FF0000"/>
                  </a:solidFill>
                  <a:latin typeface="Times New Roman" panose="02020603050405020304" pitchFamily="18" charset="0"/>
                  <a:cs typeface="Times New Roman" panose="02020603050405020304" pitchFamily="18" charset="0"/>
                </a:rPr>
                <a:t>(k+1)</a:t>
              </a:r>
              <a:r>
                <a:rPr lang="en-US" dirty="0">
                  <a:solidFill>
                    <a:srgbClr val="FF0000"/>
                  </a:solidFill>
                  <a:latin typeface="Times New Roman" panose="02020603050405020304" pitchFamily="18" charset="0"/>
                  <a:cs typeface="Times New Roman" panose="02020603050405020304" pitchFamily="18" charset="0"/>
                </a:rPr>
                <a:t> </a:t>
              </a:r>
            </a:p>
          </p:txBody>
        </p:sp>
        <p:sp>
          <p:nvSpPr>
            <p:cNvPr id="65" name="TextBox 64"/>
            <p:cNvSpPr txBox="1"/>
            <p:nvPr/>
          </p:nvSpPr>
          <p:spPr>
            <a:xfrm>
              <a:off x="6221792" y="3336244"/>
              <a:ext cx="5959260" cy="738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30000" dirty="0">
                  <a:latin typeface="Times New Roman" panose="02020603050405020304" pitchFamily="18" charset="0"/>
                  <a:cs typeface="Times New Roman" panose="02020603050405020304" pitchFamily="18" charset="0"/>
                </a:rPr>
                <a:t>(k+1)</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 – </a:t>
              </a:r>
              <a:r>
                <a:rPr lang="en-US" sz="2400" dirty="0">
                  <a:latin typeface="Symbol" panose="05050102010706020507" pitchFamily="18" charset="2"/>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a:latin typeface="Symbol" panose="05050102010706020507" pitchFamily="18" charset="2"/>
                  <a:cs typeface="Times New Roman" panose="02020603050405020304" pitchFamily="18" charset="0"/>
                  <a:sym typeface="Symbol" panose="05050102010706020507" pitchFamily="18" charset="2"/>
                </a:rPr>
                <a:t>1</a:t>
              </a:r>
              <a:r>
                <a:rPr lang="en-US" sz="2400"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)T</a:t>
              </a:r>
              <a:r>
                <a:rPr lang="en-US" sz="2400"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a:latin typeface="Times New Roman" panose="02020603050405020304" pitchFamily="18" charset="0"/>
                  <a:cs typeface="Times New Roman" panose="02020603050405020304" pitchFamily="18" charset="0"/>
                  <a:sym typeface="Symbol" panose="05050102010706020507" pitchFamily="18" charset="2"/>
                </a:rPr>
                <a:t>ii</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400" dirty="0">
                  <a:latin typeface="Times New Roman" panose="02020603050405020304" pitchFamily="18" charset="0"/>
                  <a:cs typeface="Times New Roman" panose="02020603050405020304" pitchFamily="18" charset="0"/>
                </a:rPr>
                <a:t> (X</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baseline="30000" dirty="0">
                  <a:latin typeface="Times New Roman" panose="02020603050405020304" pitchFamily="18" charset="0"/>
                  <a:cs typeface="Times New Roman" panose="02020603050405020304" pitchFamily="18" charset="0"/>
                </a:rPr>
                <a:t>T </a:t>
              </a:r>
              <a:r>
                <a:rPr lang="en-US" sz="2400" dirty="0">
                  <a:latin typeface="Times New Roman" panose="02020603050405020304" pitchFamily="18" charset="0"/>
                  <a:cs typeface="Times New Roman" panose="02020603050405020304" pitchFamily="18" charset="0"/>
                </a:rPr>
                <a:t>(t</a:t>
              </a:r>
              <a:r>
                <a:rPr lang="en-US" sz="2400" baseline="30000" dirty="0">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-t ))</a:t>
              </a:r>
              <a:r>
                <a:rPr lang="en-US" sz="2400" baseline="-250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9007545" y="751278"/>
            <a:ext cx="1525687" cy="636142"/>
            <a:chOff x="9007545" y="751278"/>
            <a:chExt cx="1525687" cy="636142"/>
          </a:xfrm>
        </p:grpSpPr>
        <p:grpSp>
          <p:nvGrpSpPr>
            <p:cNvPr id="15" name="Group 14"/>
            <p:cNvGrpSpPr/>
            <p:nvPr/>
          </p:nvGrpSpPr>
          <p:grpSpPr>
            <a:xfrm>
              <a:off x="9007545" y="1085850"/>
              <a:ext cx="1330500" cy="301570"/>
              <a:chOff x="9007545" y="1085850"/>
              <a:chExt cx="1330500" cy="301570"/>
            </a:xfrm>
          </p:grpSpPr>
          <p:cxnSp>
            <p:nvCxnSpPr>
              <p:cNvPr id="5" name="Straight Arrow Connector 4"/>
              <p:cNvCxnSpPr>
                <a:endCxn id="62" idx="0"/>
              </p:cNvCxnSpPr>
              <p:nvPr/>
            </p:nvCxnSpPr>
            <p:spPr>
              <a:xfrm flipH="1">
                <a:off x="9007545" y="1085850"/>
                <a:ext cx="746055" cy="250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9527449" y="1085850"/>
                <a:ext cx="226151" cy="3015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753600" y="1085850"/>
                <a:ext cx="584445" cy="3015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9213640" y="751278"/>
              <a:ext cx="1319592" cy="369332"/>
            </a:xfrm>
            <a:prstGeom prst="rect">
              <a:avLst/>
            </a:prstGeom>
            <a:solidFill>
              <a:srgbClr val="FF0000"/>
            </a:solid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X</a:t>
              </a:r>
              <a:r>
                <a:rPr lang="en-US" baseline="30000" dirty="0">
                  <a:solidFill>
                    <a:srgbClr val="00B0F0"/>
                  </a:solidFill>
                  <a:latin typeface="Times New Roman" panose="02020603050405020304" pitchFamily="18" charset="0"/>
                  <a:cs typeface="Times New Roman" panose="02020603050405020304" pitchFamily="18" charset="0"/>
                </a:rPr>
                <a:t>(k</a:t>
              </a:r>
              <a:r>
                <a:rPr lang="en-US" baseline="30000" dirty="0">
                  <a:solidFill>
                    <a:srgbClr val="FFFF00"/>
                  </a:solidFill>
                  <a:latin typeface="Times New Roman" panose="02020603050405020304" pitchFamily="18" charset="0"/>
                  <a:cs typeface="Times New Roman" panose="02020603050405020304" pitchFamily="18" charset="0"/>
                </a:rPr>
                <a:t>)</a:t>
              </a:r>
              <a:r>
                <a:rPr lang="en-US" dirty="0">
                  <a:solidFill>
                    <a:srgbClr val="FFFF00"/>
                  </a:solidFill>
                  <a:latin typeface="Times New Roman" panose="02020603050405020304" pitchFamily="18" charset="0"/>
                  <a:cs typeface="Times New Roman" panose="02020603050405020304" pitchFamily="18" charset="0"/>
                </a:rPr>
                <a:t> updated</a:t>
              </a:r>
            </a:p>
          </p:txBody>
        </p:sp>
      </p:grpSp>
      <p:sp>
        <p:nvSpPr>
          <p:cNvPr id="44" name="Title 1"/>
          <p:cNvSpPr txBox="1">
            <a:spLocks/>
          </p:cNvSpPr>
          <p:nvPr/>
        </p:nvSpPr>
        <p:spPr>
          <a:xfrm>
            <a:off x="305576" y="1383676"/>
            <a:ext cx="510277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Times New Roman" panose="02020603050405020304" pitchFamily="18" charset="0"/>
                <a:cs typeface="Times New Roman" panose="02020603050405020304" pitchFamily="18" charset="0"/>
              </a:rPr>
              <a:t>Problem: X(w) = t</a:t>
            </a:r>
            <a:endParaRPr lang="en-US" sz="4400" dirty="0">
              <a:latin typeface="Symbol" panose="05050102010706020507" pitchFamily="18" charset="2"/>
              <a:cs typeface="Times New Roman" panose="02020603050405020304" pitchFamily="18" charset="0"/>
            </a:endParaRPr>
          </a:p>
        </p:txBody>
      </p:sp>
      <p:grpSp>
        <p:nvGrpSpPr>
          <p:cNvPr id="94" name="Group 93"/>
          <p:cNvGrpSpPr/>
          <p:nvPr/>
        </p:nvGrpSpPr>
        <p:grpSpPr>
          <a:xfrm>
            <a:off x="-186967" y="2624719"/>
            <a:ext cx="5534209" cy="4433631"/>
            <a:chOff x="1280248" y="3705576"/>
            <a:chExt cx="5534209" cy="4433631"/>
          </a:xfrm>
        </p:grpSpPr>
        <p:sp>
          <p:nvSpPr>
            <p:cNvPr id="93" name="Rectangle 92"/>
            <p:cNvSpPr/>
            <p:nvPr/>
          </p:nvSpPr>
          <p:spPr>
            <a:xfrm>
              <a:off x="1280248" y="3705576"/>
              <a:ext cx="1576713" cy="408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1280248" y="3804135"/>
              <a:ext cx="5534209" cy="4335072"/>
              <a:chOff x="273065" y="3023354"/>
              <a:chExt cx="5534209" cy="4335072"/>
            </a:xfrm>
          </p:grpSpPr>
          <p:pic>
            <p:nvPicPr>
              <p:cNvPr id="7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60" y="3999632"/>
                <a:ext cx="4433871" cy="320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TextBox 71"/>
              <p:cNvSpPr txBox="1"/>
              <p:nvPr/>
            </p:nvSpPr>
            <p:spPr>
              <a:xfrm>
                <a:off x="280132" y="4165589"/>
                <a:ext cx="364202"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endParaRPr lang="en-US" sz="3200" dirty="0">
                  <a:latin typeface="Times New Roman" panose="02020603050405020304" pitchFamily="18" charset="0"/>
                  <a:cs typeface="Times New Roman" panose="02020603050405020304" pitchFamily="18" charset="0"/>
                </a:endParaRPr>
              </a:p>
            </p:txBody>
          </p:sp>
          <p:sp>
            <p:nvSpPr>
              <p:cNvPr id="74" name="TextBox 73"/>
              <p:cNvSpPr txBox="1"/>
              <p:nvPr/>
            </p:nvSpPr>
            <p:spPr>
              <a:xfrm>
                <a:off x="1917828" y="6499168"/>
                <a:ext cx="492443" cy="369332"/>
              </a:xfrm>
              <a:prstGeom prst="rect">
                <a:avLst/>
              </a:prstGeom>
              <a:solidFill>
                <a:schemeClr val="bg1"/>
              </a:solid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W</a:t>
                </a:r>
                <a:r>
                  <a:rPr lang="en-US" b="1" baseline="-25000" dirty="0">
                    <a:solidFill>
                      <a:srgbClr val="FF0000"/>
                    </a:solidFill>
                    <a:latin typeface="Times New Roman" panose="02020603050405020304" pitchFamily="18" charset="0"/>
                    <a:cs typeface="Times New Roman" panose="02020603050405020304" pitchFamily="18" charset="0"/>
                  </a:rPr>
                  <a:t>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5" name="TextBox 74"/>
              <p:cNvSpPr txBox="1"/>
              <p:nvPr/>
            </p:nvSpPr>
            <p:spPr>
              <a:xfrm>
                <a:off x="3984862" y="6380910"/>
                <a:ext cx="492443" cy="369332"/>
              </a:xfrm>
              <a:prstGeom prst="rect">
                <a:avLst/>
              </a:prstGeom>
              <a:solidFill>
                <a:schemeClr val="bg1"/>
              </a:solid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W</a:t>
                </a:r>
                <a:r>
                  <a:rPr lang="en-US" b="1" baseline="-25000" dirty="0">
                    <a:solidFill>
                      <a:srgbClr val="FF0000"/>
                    </a:solidFill>
                    <a:latin typeface="Times New Roman" panose="02020603050405020304" pitchFamily="18" charset="0"/>
                    <a:cs typeface="Times New Roman" panose="02020603050405020304" pitchFamily="18" charset="0"/>
                  </a:rPr>
                  <a:t>2</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6" name="TextBox 75"/>
              <p:cNvSpPr txBox="1"/>
              <p:nvPr/>
            </p:nvSpPr>
            <p:spPr>
              <a:xfrm rot="20088023">
                <a:off x="967408" y="5194220"/>
                <a:ext cx="364202" cy="584775"/>
              </a:xfrm>
              <a:prstGeom prst="rect">
                <a:avLst/>
              </a:prstGeom>
              <a:solidFill>
                <a:schemeClr val="bg1"/>
              </a:solidFill>
            </p:spPr>
            <p:txBody>
              <a:bodyPr wrap="none" rtlCol="0">
                <a:spAutoFit/>
              </a:bodyPr>
              <a:lstStyle/>
              <a:p>
                <a:r>
                  <a:rPr lang="en-US" sz="3200" dirty="0">
                    <a:latin typeface="Symbol" panose="05050102010706020507" pitchFamily="18" charset="2"/>
                    <a:cs typeface="Times New Roman" panose="02020603050405020304" pitchFamily="18" charset="0"/>
                  </a:rPr>
                  <a:t>e</a:t>
                </a:r>
                <a:endParaRPr lang="en-US" sz="3200" baseline="-25000" dirty="0">
                  <a:latin typeface="Times New Roman" panose="02020603050405020304" pitchFamily="18" charset="0"/>
                  <a:cs typeface="Times New Roman" panose="02020603050405020304" pitchFamily="18" charset="0"/>
                </a:endParaRPr>
              </a:p>
            </p:txBody>
          </p:sp>
          <p:grpSp>
            <p:nvGrpSpPr>
              <p:cNvPr id="77" name="Group 76"/>
              <p:cNvGrpSpPr/>
              <p:nvPr/>
            </p:nvGrpSpPr>
            <p:grpSpPr>
              <a:xfrm>
                <a:off x="1149510" y="3023354"/>
                <a:ext cx="4657764" cy="3985745"/>
                <a:chOff x="7796380" y="2318531"/>
                <a:chExt cx="4657764" cy="3985745"/>
              </a:xfrm>
            </p:grpSpPr>
            <p:grpSp>
              <p:nvGrpSpPr>
                <p:cNvPr id="78" name="Group 77"/>
                <p:cNvGrpSpPr/>
                <p:nvPr/>
              </p:nvGrpSpPr>
              <p:grpSpPr>
                <a:xfrm>
                  <a:off x="7796380" y="2318531"/>
                  <a:ext cx="4657764" cy="3985745"/>
                  <a:chOff x="7797957" y="2323142"/>
                  <a:chExt cx="4657764" cy="3985745"/>
                </a:xfrm>
              </p:grpSpPr>
              <p:pic>
                <p:nvPicPr>
                  <p:cNvPr id="8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8104" y="2323142"/>
                    <a:ext cx="4007617" cy="39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Freeform 80"/>
                  <p:cNvSpPr/>
                  <p:nvPr/>
                </p:nvSpPr>
                <p:spPr>
                  <a:xfrm>
                    <a:off x="7797957" y="3580367"/>
                    <a:ext cx="838386" cy="1319838"/>
                  </a:xfrm>
                  <a:custGeom>
                    <a:avLst/>
                    <a:gdLst>
                      <a:gd name="connsiteX0" fmla="*/ 19268 w 998469"/>
                      <a:gd name="connsiteY0" fmla="*/ 346174 h 1572723"/>
                      <a:gd name="connsiteX1" fmla="*/ 55126 w 998469"/>
                      <a:gd name="connsiteY1" fmla="*/ 597186 h 1572723"/>
                      <a:gd name="connsiteX2" fmla="*/ 485432 w 998469"/>
                      <a:gd name="connsiteY2" fmla="*/ 1386080 h 1572723"/>
                      <a:gd name="connsiteX3" fmla="*/ 987456 w 998469"/>
                      <a:gd name="connsiteY3" fmla="*/ 1529515 h 1572723"/>
                      <a:gd name="connsiteX4" fmla="*/ 826091 w 998469"/>
                      <a:gd name="connsiteY4" fmla="*/ 776480 h 1572723"/>
                      <a:gd name="connsiteX5" fmla="*/ 754373 w 998469"/>
                      <a:gd name="connsiteY5" fmla="*/ 95162 h 1572723"/>
                      <a:gd name="connsiteX6" fmla="*/ 234420 w 998469"/>
                      <a:gd name="connsiteY6" fmla="*/ 5515 h 1572723"/>
                      <a:gd name="connsiteX7" fmla="*/ 19268 w 998469"/>
                      <a:gd name="connsiteY7" fmla="*/ 95162 h 157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469" h="1572723">
                        <a:moveTo>
                          <a:pt x="19268" y="346174"/>
                        </a:moveTo>
                        <a:cubicBezTo>
                          <a:pt x="-1650" y="385021"/>
                          <a:pt x="-22568" y="423868"/>
                          <a:pt x="55126" y="597186"/>
                        </a:cubicBezTo>
                        <a:cubicBezTo>
                          <a:pt x="132820" y="770504"/>
                          <a:pt x="330044" y="1230692"/>
                          <a:pt x="485432" y="1386080"/>
                        </a:cubicBezTo>
                        <a:cubicBezTo>
                          <a:pt x="640820" y="1541468"/>
                          <a:pt x="930680" y="1631115"/>
                          <a:pt x="987456" y="1529515"/>
                        </a:cubicBezTo>
                        <a:cubicBezTo>
                          <a:pt x="1044232" y="1427915"/>
                          <a:pt x="864938" y="1015539"/>
                          <a:pt x="826091" y="776480"/>
                        </a:cubicBezTo>
                        <a:cubicBezTo>
                          <a:pt x="787244" y="537421"/>
                          <a:pt x="852985" y="223656"/>
                          <a:pt x="754373" y="95162"/>
                        </a:cubicBezTo>
                        <a:cubicBezTo>
                          <a:pt x="655761" y="-33332"/>
                          <a:pt x="356937" y="5515"/>
                          <a:pt x="234420" y="5515"/>
                        </a:cubicBezTo>
                        <a:cubicBezTo>
                          <a:pt x="111903" y="5515"/>
                          <a:pt x="65585" y="50338"/>
                          <a:pt x="19268" y="95162"/>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9" name="Straight Connector 78"/>
                <p:cNvCxnSpPr/>
                <p:nvPr/>
              </p:nvCxnSpPr>
              <p:spPr>
                <a:xfrm flipV="1">
                  <a:off x="8337176" y="4574252"/>
                  <a:ext cx="1228002" cy="6683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273065" y="3032180"/>
                <a:ext cx="3153427" cy="584775"/>
              </a:xfrm>
              <a:prstGeom prst="rect">
                <a:avLst/>
              </a:prstGeom>
              <a:solidFill>
                <a:schemeClr val="bg1"/>
              </a:solidFill>
            </p:spPr>
            <p:txBody>
              <a:bodyPr wrap="none" rtlCol="0">
                <a:spAutoFit/>
              </a:bodyPr>
              <a:lstStyle/>
              <a:p>
                <a:r>
                  <a:rPr lang="en-US" sz="3200" dirty="0">
                    <a:latin typeface="Symbol" panose="05050102010706020507" pitchFamily="18" charset="2"/>
                    <a:cs typeface="Times New Roman" panose="02020603050405020304" pitchFamily="18" charset="0"/>
                  </a:rPr>
                  <a:t>  e</a:t>
                </a:r>
                <a:r>
                  <a:rPr lang="en-US" sz="3200" dirty="0">
                    <a:latin typeface="Times New Roman" panose="02020603050405020304" pitchFamily="18" charset="0"/>
                    <a:cs typeface="Times New Roman" panose="02020603050405020304" pitchFamily="18" charset="0"/>
                  </a:rPr>
                  <a:t>=</a:t>
                </a:r>
                <a:r>
                  <a:rPr lang="en-US" sz="3200" dirty="0">
                    <a:latin typeface="Symbol" panose="05050102010706020507" pitchFamily="18" charset="2"/>
                    <a:cs typeface="Times New Roman" panose="02020603050405020304" pitchFamily="18" charset="0"/>
                  </a:rPr>
                  <a:t>S</a:t>
                </a:r>
                <a:r>
                  <a:rPr lang="en-US" sz="3200" baseline="-25000" dirty="0">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a:t>
                </a:r>
                <a:r>
                  <a:rPr lang="en-US" sz="3200" baseline="-250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X(</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  </a:t>
                </a:r>
                <a:endParaRPr lang="en-US" sz="3200" dirty="0">
                  <a:latin typeface="Times New Roman" panose="02020603050405020304" pitchFamily="18" charset="0"/>
                  <a:cs typeface="Times New Roman" panose="02020603050405020304" pitchFamily="18" charset="0"/>
                </a:endParaRPr>
              </a:p>
            </p:txBody>
          </p:sp>
          <p:grpSp>
            <p:nvGrpSpPr>
              <p:cNvPr id="86" name="Group 85"/>
              <p:cNvGrpSpPr/>
              <p:nvPr/>
            </p:nvGrpSpPr>
            <p:grpSpPr>
              <a:xfrm>
                <a:off x="892066" y="4105250"/>
                <a:ext cx="2912977" cy="3161738"/>
                <a:chOff x="6696833" y="3041245"/>
                <a:chExt cx="2912977" cy="3161738"/>
              </a:xfrm>
            </p:grpSpPr>
            <p:cxnSp>
              <p:nvCxnSpPr>
                <p:cNvPr id="87" name="Straight Connector 86"/>
                <p:cNvCxnSpPr/>
                <p:nvPr/>
              </p:nvCxnSpPr>
              <p:spPr>
                <a:xfrm>
                  <a:off x="6696833" y="3041245"/>
                  <a:ext cx="1025762" cy="22933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3601" y="4667344"/>
                  <a:ext cx="2436209" cy="15356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7383718" y="4640856"/>
                  <a:ext cx="566143" cy="3039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0" name="Freeform 89"/>
              <p:cNvSpPr/>
              <p:nvPr/>
            </p:nvSpPr>
            <p:spPr>
              <a:xfrm>
                <a:off x="1054471" y="4660638"/>
                <a:ext cx="605844" cy="1274050"/>
              </a:xfrm>
              <a:custGeom>
                <a:avLst/>
                <a:gdLst>
                  <a:gd name="connsiteX0" fmla="*/ 73830 w 605844"/>
                  <a:gd name="connsiteY0" fmla="*/ 23210 h 1274050"/>
                  <a:gd name="connsiteX1" fmla="*/ 245626 w 605844"/>
                  <a:gd name="connsiteY1" fmla="*/ 438847 h 1274050"/>
                  <a:gd name="connsiteX2" fmla="*/ 522717 w 605844"/>
                  <a:gd name="connsiteY2" fmla="*/ 993029 h 1274050"/>
                  <a:gd name="connsiteX3" fmla="*/ 605844 w 605844"/>
                  <a:gd name="connsiteY3" fmla="*/ 1231327 h 1274050"/>
                  <a:gd name="connsiteX4" fmla="*/ 522717 w 605844"/>
                  <a:gd name="connsiteY4" fmla="*/ 1175909 h 1274050"/>
                  <a:gd name="connsiteX5" fmla="*/ 112623 w 605844"/>
                  <a:gd name="connsiteY5" fmla="*/ 289218 h 1274050"/>
                  <a:gd name="connsiteX6" fmla="*/ 1786 w 605844"/>
                  <a:gd name="connsiteY6" fmla="*/ 78629 h 1274050"/>
                  <a:gd name="connsiteX7" fmla="*/ 73830 w 605844"/>
                  <a:gd name="connsiteY7" fmla="*/ 23210 h 127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844" h="1274050">
                    <a:moveTo>
                      <a:pt x="73830" y="23210"/>
                    </a:moveTo>
                    <a:cubicBezTo>
                      <a:pt x="114470" y="83246"/>
                      <a:pt x="170812" y="277211"/>
                      <a:pt x="245626" y="438847"/>
                    </a:cubicBezTo>
                    <a:cubicBezTo>
                      <a:pt x="320441" y="600484"/>
                      <a:pt x="462681" y="860949"/>
                      <a:pt x="522717" y="993029"/>
                    </a:cubicBezTo>
                    <a:cubicBezTo>
                      <a:pt x="582753" y="1125109"/>
                      <a:pt x="605844" y="1200847"/>
                      <a:pt x="605844" y="1231327"/>
                    </a:cubicBezTo>
                    <a:cubicBezTo>
                      <a:pt x="605844" y="1261807"/>
                      <a:pt x="604920" y="1332927"/>
                      <a:pt x="522717" y="1175909"/>
                    </a:cubicBezTo>
                    <a:cubicBezTo>
                      <a:pt x="440514" y="1018891"/>
                      <a:pt x="199445" y="472098"/>
                      <a:pt x="112623" y="289218"/>
                    </a:cubicBezTo>
                    <a:cubicBezTo>
                      <a:pt x="25801" y="106338"/>
                      <a:pt x="12870" y="123887"/>
                      <a:pt x="1786" y="78629"/>
                    </a:cubicBezTo>
                    <a:cubicBezTo>
                      <a:pt x="-9298" y="33371"/>
                      <a:pt x="33190" y="-36826"/>
                      <a:pt x="73830" y="232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1515692" y="5822787"/>
                <a:ext cx="2436209" cy="15356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83748" y="4091390"/>
                <a:ext cx="1025762" cy="22933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1" name="Group 100"/>
          <p:cNvGrpSpPr/>
          <p:nvPr/>
        </p:nvGrpSpPr>
        <p:grpSpPr>
          <a:xfrm>
            <a:off x="4008306" y="5149301"/>
            <a:ext cx="2600584" cy="878382"/>
            <a:chOff x="4108056" y="5431926"/>
            <a:chExt cx="2600584" cy="878382"/>
          </a:xfrm>
        </p:grpSpPr>
        <p:cxnSp>
          <p:nvCxnSpPr>
            <p:cNvPr id="96" name="Straight Arrow Connector 95"/>
            <p:cNvCxnSpPr/>
            <p:nvPr/>
          </p:nvCxnSpPr>
          <p:spPr>
            <a:xfrm flipH="1">
              <a:off x="4181793" y="5846419"/>
              <a:ext cx="658633" cy="2114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4108056" y="5431926"/>
              <a:ext cx="2600584" cy="369332"/>
            </a:xfrm>
            <a:prstGeom prst="rect">
              <a:avLst/>
            </a:prstGeom>
            <a:solidFill>
              <a:srgbClr val="FF0000"/>
            </a:solidFill>
            <a:ln>
              <a:solidFill>
                <a:srgbClr val="FFFF00"/>
              </a:solidFill>
            </a:ln>
          </p:spPr>
          <p:txBody>
            <a:bodyPr wrap="none" rtlCol="0">
              <a:spAutoFit/>
            </a:bodyPr>
            <a:lstStyle/>
            <a:p>
              <a:r>
                <a:rPr lang="en-US" dirty="0">
                  <a:solidFill>
                    <a:srgbClr val="FFFF00"/>
                  </a:solidFill>
                </a:rPr>
                <a:t>Get stuck at local  minima</a:t>
              </a:r>
            </a:p>
          </p:txBody>
        </p:sp>
        <p:cxnSp>
          <p:nvCxnSpPr>
            <p:cNvPr id="98" name="Straight Arrow Connector 97"/>
            <p:cNvCxnSpPr/>
            <p:nvPr/>
          </p:nvCxnSpPr>
          <p:spPr>
            <a:xfrm flipH="1">
              <a:off x="4663509" y="5801258"/>
              <a:ext cx="176917" cy="5090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41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7" grpId="0"/>
      <p:bldP spid="59" grpId="0"/>
      <p:bldP spid="60"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5665" y="100892"/>
            <a:ext cx="1008627" cy="71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p:cNvSpPr>
          <p:nvPr/>
        </p:nvSpPr>
        <p:spPr>
          <a:xfrm>
            <a:off x="1114954" y="-1568394"/>
            <a:ext cx="9850176"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latin typeface="Times New Roman" panose="02020603050405020304" pitchFamily="18" charset="0"/>
                <a:cs typeface="Times New Roman" panose="02020603050405020304" pitchFamily="18" charset="0"/>
              </a:rPr>
              <a:t>Preconditioned Steepest Descent Methods</a:t>
            </a:r>
            <a:endParaRPr lang="en-US" sz="4400" dirty="0">
              <a:latin typeface="Symbol" panose="05050102010706020507" pitchFamily="18" charset="2"/>
              <a:cs typeface="Times New Roman" panose="02020603050405020304" pitchFamily="18" charset="0"/>
            </a:endParaRPr>
          </a:p>
        </p:txBody>
      </p:sp>
      <p:sp>
        <p:nvSpPr>
          <p:cNvPr id="11" name="Freeform 10"/>
          <p:cNvSpPr/>
          <p:nvPr/>
        </p:nvSpPr>
        <p:spPr>
          <a:xfrm>
            <a:off x="2374477" y="2503481"/>
            <a:ext cx="1123065" cy="327163"/>
          </a:xfrm>
          <a:custGeom>
            <a:avLst/>
            <a:gdLst>
              <a:gd name="connsiteX0" fmla="*/ 1043637 w 1123065"/>
              <a:gd name="connsiteY0" fmla="*/ 283262 h 327163"/>
              <a:gd name="connsiteX1" fmla="*/ 1087180 w 1123065"/>
              <a:gd name="connsiteY1" fmla="*/ 87319 h 327163"/>
              <a:gd name="connsiteX2" fmla="*/ 586437 w 1123065"/>
              <a:gd name="connsiteY2" fmla="*/ 22005 h 327163"/>
              <a:gd name="connsiteX3" fmla="*/ 85694 w 1123065"/>
              <a:gd name="connsiteY3" fmla="*/ 22005 h 327163"/>
              <a:gd name="connsiteX4" fmla="*/ 42152 w 1123065"/>
              <a:gd name="connsiteY4" fmla="*/ 283262 h 327163"/>
              <a:gd name="connsiteX5" fmla="*/ 521123 w 1123065"/>
              <a:gd name="connsiteY5" fmla="*/ 326805 h 327163"/>
              <a:gd name="connsiteX6" fmla="*/ 978323 w 1123065"/>
              <a:gd name="connsiteY6" fmla="*/ 283262 h 32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65" h="327163">
                <a:moveTo>
                  <a:pt x="1043637" y="283262"/>
                </a:moveTo>
                <a:cubicBezTo>
                  <a:pt x="1103508" y="207062"/>
                  <a:pt x="1163380" y="130862"/>
                  <a:pt x="1087180" y="87319"/>
                </a:cubicBezTo>
                <a:cubicBezTo>
                  <a:pt x="1010980" y="43776"/>
                  <a:pt x="753351" y="32891"/>
                  <a:pt x="586437" y="22005"/>
                </a:cubicBezTo>
                <a:cubicBezTo>
                  <a:pt x="419523" y="11119"/>
                  <a:pt x="176408" y="-21538"/>
                  <a:pt x="85694" y="22005"/>
                </a:cubicBezTo>
                <a:cubicBezTo>
                  <a:pt x="-5020" y="65548"/>
                  <a:pt x="-30420" y="232462"/>
                  <a:pt x="42152" y="283262"/>
                </a:cubicBezTo>
                <a:cubicBezTo>
                  <a:pt x="114723" y="334062"/>
                  <a:pt x="365095" y="326805"/>
                  <a:pt x="521123" y="326805"/>
                </a:cubicBezTo>
                <a:cubicBezTo>
                  <a:pt x="677151" y="326805"/>
                  <a:pt x="827737" y="305033"/>
                  <a:pt x="978323" y="283262"/>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p:cNvSpPr txBox="1">
            <a:spLocks/>
          </p:cNvSpPr>
          <p:nvPr/>
        </p:nvSpPr>
        <p:spPr>
          <a:xfrm>
            <a:off x="11689" y="1978601"/>
            <a:ext cx="6038380"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Times New Roman" panose="02020603050405020304" pitchFamily="18" charset="0"/>
                <a:cs typeface="Times New Roman" panose="02020603050405020304" pitchFamily="18" charset="0"/>
              </a:rPr>
              <a:t>~Solution: </a:t>
            </a:r>
            <a:r>
              <a:rPr lang="en-US" sz="4400" dirty="0" err="1">
                <a:latin typeface="Times New Roman" panose="02020603050405020304" pitchFamily="18" charset="0"/>
                <a:cs typeface="Times New Roman" panose="02020603050405020304" pitchFamily="18" charset="0"/>
              </a:rPr>
              <a:t>Precond</a:t>
            </a:r>
            <a:r>
              <a:rPr lang="en-US" sz="4400" dirty="0">
                <a:latin typeface="Times New Roman" panose="02020603050405020304" pitchFamily="18" charset="0"/>
                <a:cs typeface="Times New Roman" panose="02020603050405020304" pitchFamily="18" charset="0"/>
              </a:rPr>
              <a:t>. S.D.</a:t>
            </a:r>
            <a:endParaRPr lang="en-US" sz="4400" dirty="0">
              <a:latin typeface="Symbol" panose="05050102010706020507" pitchFamily="18" charset="2"/>
              <a:cs typeface="Times New Roman" panose="02020603050405020304" pitchFamily="18" charset="0"/>
            </a:endParaRPr>
          </a:p>
        </p:txBody>
      </p:sp>
      <p:sp>
        <p:nvSpPr>
          <p:cNvPr id="47" name="Rectangle 46"/>
          <p:cNvSpPr/>
          <p:nvPr/>
        </p:nvSpPr>
        <p:spPr>
          <a:xfrm>
            <a:off x="4840426" y="2873829"/>
            <a:ext cx="1974031" cy="500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587928" y="2235788"/>
            <a:ext cx="6468437" cy="73866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1. Given data t, provide starting model </a:t>
            </a:r>
            <a:r>
              <a:rPr lang="en-US" sz="2400" b="1" dirty="0">
                <a:latin typeface="Times New Roman" panose="02020603050405020304" pitchFamily="18" charset="0"/>
                <a:cs typeface="Times New Roman" panose="02020603050405020304" pitchFamily="18" charset="0"/>
              </a:rPr>
              <a:t>w</a:t>
            </a:r>
            <a:r>
              <a:rPr lang="en-US" baseline="30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Set k=0. Compute</a:t>
            </a:r>
          </a:p>
          <a:p>
            <a:r>
              <a:rPr lang="en-US" dirty="0">
                <a:latin typeface="Times New Roman" panose="02020603050405020304" pitchFamily="18" charset="0"/>
                <a:cs typeface="Times New Roman" panose="02020603050405020304" pitchFamily="18" charset="0"/>
              </a:rPr>
              <a:t>             t</a:t>
            </a:r>
            <a:r>
              <a:rPr lang="en-US" baseline="30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X</a:t>
            </a:r>
            <a:r>
              <a:rPr lang="en-US" baseline="30000" dirty="0">
                <a:solidFill>
                  <a:srgbClr val="00B0F0"/>
                </a:solidFill>
                <a:latin typeface="Times New Roman" panose="02020603050405020304" pitchFamily="18" charset="0"/>
                <a:cs typeface="Times New Roman" panose="02020603050405020304" pitchFamily="18" charset="0"/>
              </a:rPr>
              <a:t>(k)</a:t>
            </a:r>
            <a:r>
              <a:rPr lang="en-US" b="1" dirty="0">
                <a:latin typeface="Times New Roman" panose="02020603050405020304" pitchFamily="18" charset="0"/>
                <a:cs typeface="Times New Roman" panose="02020603050405020304" pitchFamily="18" charset="0"/>
              </a:rPr>
              <a:t>w</a:t>
            </a:r>
            <a:r>
              <a:rPr lang="en-US" b="1" baseline="30000" dirty="0">
                <a:latin typeface="Times New Roman" panose="02020603050405020304" pitchFamily="18" charset="0"/>
                <a:cs typeface="Times New Roman" panose="02020603050405020304" pitchFamily="18" charset="0"/>
              </a:rPr>
              <a:t>(0) </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residue r = t</a:t>
            </a:r>
            <a:r>
              <a:rPr lang="en-US" baseline="30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-t</a:t>
            </a:r>
          </a:p>
        </p:txBody>
      </p:sp>
      <p:sp>
        <p:nvSpPr>
          <p:cNvPr id="62" name="TextBox 61"/>
          <p:cNvSpPr txBox="1"/>
          <p:nvPr/>
        </p:nvSpPr>
        <p:spPr>
          <a:xfrm>
            <a:off x="6051703" y="1336530"/>
            <a:ext cx="5911683" cy="738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30000" dirty="0">
                <a:latin typeface="Times New Roman" panose="02020603050405020304" pitchFamily="18" charset="0"/>
                <a:cs typeface="Times New Roman" panose="02020603050405020304" pitchFamily="18" charset="0"/>
              </a:rPr>
              <a:t>(k+1)</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 – </a:t>
            </a:r>
            <a:r>
              <a:rPr lang="en-US" sz="2400" dirty="0">
                <a:latin typeface="Symbol" panose="05050102010706020507" pitchFamily="18" charset="2"/>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a:latin typeface="Symbol" panose="05050102010706020507" pitchFamily="18" charset="2"/>
                <a:cs typeface="Times New Roman" panose="02020603050405020304" pitchFamily="18" charset="0"/>
                <a:sym typeface="Symbol" panose="05050102010706020507" pitchFamily="18" charset="2"/>
              </a:rPr>
              <a:t>1</a:t>
            </a:r>
            <a:r>
              <a:rPr lang="en-US" sz="2400"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T</a:t>
            </a:r>
            <a:r>
              <a:rPr lang="en-US" sz="2400" dirty="0">
                <a:latin typeface="Times New Roman" panose="02020603050405020304" pitchFamily="18" charset="0"/>
                <a:cs typeface="Times New Roman" panose="02020603050405020304" pitchFamily="18" charset="0"/>
                <a:sym typeface="Symbol" panose="05050102010706020507" pitchFamily="18" charset="2"/>
              </a:rPr>
              <a:t> 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a:latin typeface="Times New Roman" panose="02020603050405020304" pitchFamily="18" charset="0"/>
                <a:cs typeface="Times New Roman" panose="02020603050405020304" pitchFamily="18" charset="0"/>
                <a:sym typeface="Symbol" panose="05050102010706020507" pitchFamily="18" charset="2"/>
              </a:rPr>
              <a:t>ii</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400" dirty="0">
                <a:latin typeface="Times New Roman" panose="02020603050405020304" pitchFamily="18" charset="0"/>
                <a:cs typeface="Times New Roman" panose="02020603050405020304" pitchFamily="18" charset="0"/>
              </a:rPr>
              <a:t> (X</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baseline="30000"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(t</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dirty="0">
                <a:solidFill>
                  <a:srgbClr val="00B0F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t ))</a:t>
            </a:r>
            <a:r>
              <a:rPr lang="en-US" sz="2400" baseline="-250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grpSp>
        <p:nvGrpSpPr>
          <p:cNvPr id="63" name="Group 62"/>
          <p:cNvGrpSpPr/>
          <p:nvPr/>
        </p:nvGrpSpPr>
        <p:grpSpPr>
          <a:xfrm>
            <a:off x="5582138" y="2974452"/>
            <a:ext cx="6598914" cy="1100456"/>
            <a:chOff x="5582138" y="2974452"/>
            <a:chExt cx="6598914" cy="1100456"/>
          </a:xfrm>
        </p:grpSpPr>
        <p:sp>
          <p:nvSpPr>
            <p:cNvPr id="64" name="TextBox 63"/>
            <p:cNvSpPr txBox="1"/>
            <p:nvPr/>
          </p:nvSpPr>
          <p:spPr>
            <a:xfrm>
              <a:off x="5582138" y="2974452"/>
              <a:ext cx="394531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2. Compute updated solution </a:t>
              </a:r>
              <a:r>
                <a:rPr lang="en-US" b="1" dirty="0">
                  <a:solidFill>
                    <a:srgbClr val="FF0000"/>
                  </a:solidFill>
                  <a:latin typeface="Times New Roman" panose="02020603050405020304" pitchFamily="18" charset="0"/>
                  <a:cs typeface="Times New Roman" panose="02020603050405020304" pitchFamily="18" charset="0"/>
                </a:rPr>
                <a:t>w</a:t>
              </a:r>
              <a:r>
                <a:rPr lang="en-US" baseline="30000" dirty="0">
                  <a:solidFill>
                    <a:srgbClr val="FF0000"/>
                  </a:solidFill>
                  <a:latin typeface="Times New Roman" panose="02020603050405020304" pitchFamily="18" charset="0"/>
                  <a:cs typeface="Times New Roman" panose="02020603050405020304" pitchFamily="18" charset="0"/>
                </a:rPr>
                <a:t>(k+1)</a:t>
              </a:r>
              <a:r>
                <a:rPr lang="en-US" dirty="0">
                  <a:solidFill>
                    <a:srgbClr val="FF0000"/>
                  </a:solidFill>
                  <a:latin typeface="Times New Roman" panose="02020603050405020304" pitchFamily="18" charset="0"/>
                  <a:cs typeface="Times New Roman" panose="02020603050405020304" pitchFamily="18" charset="0"/>
                </a:rPr>
                <a:t> </a:t>
              </a:r>
            </a:p>
          </p:txBody>
        </p:sp>
        <p:sp>
          <p:nvSpPr>
            <p:cNvPr id="65" name="TextBox 64"/>
            <p:cNvSpPr txBox="1"/>
            <p:nvPr/>
          </p:nvSpPr>
          <p:spPr>
            <a:xfrm>
              <a:off x="6221792" y="3336244"/>
              <a:ext cx="5959260" cy="738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30000" dirty="0">
                  <a:latin typeface="Times New Roman" panose="02020603050405020304" pitchFamily="18" charset="0"/>
                  <a:cs typeface="Times New Roman" panose="02020603050405020304" pitchFamily="18" charset="0"/>
                </a:rPr>
                <a:t>(k+1)</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 – </a:t>
              </a:r>
              <a:r>
                <a:rPr lang="en-US" sz="2400" dirty="0">
                  <a:latin typeface="Symbol" panose="05050102010706020507" pitchFamily="18" charset="2"/>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a:latin typeface="Symbol" panose="05050102010706020507" pitchFamily="18" charset="2"/>
                  <a:cs typeface="Times New Roman" panose="02020603050405020304" pitchFamily="18" charset="0"/>
                  <a:sym typeface="Symbol" panose="05050102010706020507" pitchFamily="18" charset="2"/>
                </a:rPr>
                <a:t>1</a:t>
              </a:r>
              <a:r>
                <a:rPr lang="en-US" sz="2400"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)T</a:t>
              </a:r>
              <a:r>
                <a:rPr lang="en-US" sz="2400"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a:latin typeface="Times New Roman" panose="02020603050405020304" pitchFamily="18" charset="0"/>
                  <a:cs typeface="Times New Roman" panose="02020603050405020304" pitchFamily="18" charset="0"/>
                  <a:sym typeface="Symbol" panose="05050102010706020507" pitchFamily="18" charset="2"/>
                </a:rPr>
                <a:t>ii</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400" dirty="0">
                  <a:latin typeface="Times New Roman" panose="02020603050405020304" pitchFamily="18" charset="0"/>
                  <a:cs typeface="Times New Roman" panose="02020603050405020304" pitchFamily="18" charset="0"/>
                </a:rPr>
                <a:t> (X</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baseline="30000" dirty="0">
                  <a:latin typeface="Times New Roman" panose="02020603050405020304" pitchFamily="18" charset="0"/>
                  <a:cs typeface="Times New Roman" panose="02020603050405020304" pitchFamily="18" charset="0"/>
                </a:rPr>
                <a:t>T </a:t>
              </a:r>
              <a:r>
                <a:rPr lang="en-US" sz="2400" dirty="0">
                  <a:latin typeface="Times New Roman" panose="02020603050405020304" pitchFamily="18" charset="0"/>
                  <a:cs typeface="Times New Roman" panose="02020603050405020304" pitchFamily="18" charset="0"/>
                </a:rPr>
                <a:t>(t</a:t>
              </a:r>
              <a:r>
                <a:rPr lang="en-US" sz="2400" baseline="30000" dirty="0">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-t ))</a:t>
              </a:r>
              <a:r>
                <a:rPr lang="en-US" sz="2400" baseline="-250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9007545" y="751278"/>
            <a:ext cx="1525687" cy="636142"/>
            <a:chOff x="9007545" y="751278"/>
            <a:chExt cx="1525687" cy="636142"/>
          </a:xfrm>
        </p:grpSpPr>
        <p:grpSp>
          <p:nvGrpSpPr>
            <p:cNvPr id="15" name="Group 14"/>
            <p:cNvGrpSpPr/>
            <p:nvPr/>
          </p:nvGrpSpPr>
          <p:grpSpPr>
            <a:xfrm>
              <a:off x="9007545" y="1085850"/>
              <a:ext cx="1330500" cy="301570"/>
              <a:chOff x="9007545" y="1085850"/>
              <a:chExt cx="1330500" cy="301570"/>
            </a:xfrm>
          </p:grpSpPr>
          <p:cxnSp>
            <p:nvCxnSpPr>
              <p:cNvPr id="5" name="Straight Arrow Connector 4"/>
              <p:cNvCxnSpPr>
                <a:endCxn id="62" idx="0"/>
              </p:cNvCxnSpPr>
              <p:nvPr/>
            </p:nvCxnSpPr>
            <p:spPr>
              <a:xfrm flipH="1">
                <a:off x="9007545" y="1085850"/>
                <a:ext cx="746055" cy="250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9527449" y="1085850"/>
                <a:ext cx="226151" cy="3015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753600" y="1085850"/>
                <a:ext cx="584445" cy="3015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9213640" y="751278"/>
              <a:ext cx="1319592" cy="369332"/>
            </a:xfrm>
            <a:prstGeom prst="rect">
              <a:avLst/>
            </a:prstGeom>
            <a:solidFill>
              <a:srgbClr val="FF0000"/>
            </a:solid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X</a:t>
              </a:r>
              <a:r>
                <a:rPr lang="en-US" baseline="30000" dirty="0">
                  <a:solidFill>
                    <a:srgbClr val="00B0F0"/>
                  </a:solidFill>
                  <a:latin typeface="Times New Roman" panose="02020603050405020304" pitchFamily="18" charset="0"/>
                  <a:cs typeface="Times New Roman" panose="02020603050405020304" pitchFamily="18" charset="0"/>
                </a:rPr>
                <a:t>(k</a:t>
              </a:r>
              <a:r>
                <a:rPr lang="en-US" baseline="30000" dirty="0">
                  <a:solidFill>
                    <a:srgbClr val="FFFF00"/>
                  </a:solidFill>
                  <a:latin typeface="Times New Roman" panose="02020603050405020304" pitchFamily="18" charset="0"/>
                  <a:cs typeface="Times New Roman" panose="02020603050405020304" pitchFamily="18" charset="0"/>
                </a:rPr>
                <a:t>)</a:t>
              </a:r>
              <a:r>
                <a:rPr lang="en-US" dirty="0">
                  <a:solidFill>
                    <a:srgbClr val="FFFF00"/>
                  </a:solidFill>
                  <a:latin typeface="Times New Roman" panose="02020603050405020304" pitchFamily="18" charset="0"/>
                  <a:cs typeface="Times New Roman" panose="02020603050405020304" pitchFamily="18" charset="0"/>
                </a:rPr>
                <a:t> updated</a:t>
              </a:r>
            </a:p>
          </p:txBody>
        </p:sp>
      </p:grpSp>
      <p:sp>
        <p:nvSpPr>
          <p:cNvPr id="44" name="Title 1"/>
          <p:cNvSpPr txBox="1">
            <a:spLocks/>
          </p:cNvSpPr>
          <p:nvPr/>
        </p:nvSpPr>
        <p:spPr>
          <a:xfrm>
            <a:off x="305576" y="1383676"/>
            <a:ext cx="510277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Times New Roman" panose="02020603050405020304" pitchFamily="18" charset="0"/>
                <a:cs typeface="Times New Roman" panose="02020603050405020304" pitchFamily="18" charset="0"/>
              </a:rPr>
              <a:t>Problem: X(w) = t</a:t>
            </a:r>
            <a:endParaRPr lang="en-US" sz="4400" dirty="0">
              <a:latin typeface="Symbol" panose="05050102010706020507" pitchFamily="18" charset="2"/>
              <a:cs typeface="Times New Roman" panose="02020603050405020304" pitchFamily="18" charset="0"/>
            </a:endParaRPr>
          </a:p>
        </p:txBody>
      </p:sp>
      <p:sp>
        <p:nvSpPr>
          <p:cNvPr id="6" name="Rectangle 5"/>
          <p:cNvSpPr/>
          <p:nvPr/>
        </p:nvSpPr>
        <p:spPr>
          <a:xfrm>
            <a:off x="954581" y="4121667"/>
            <a:ext cx="59022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sym typeface="Symbol" panose="05050102010706020507" pitchFamily="18" charset="2"/>
              </a:rPr>
              <a:t>X</a:t>
            </a:r>
            <a:r>
              <a:rPr lang="en-US" sz="2800" baseline="30000" dirty="0">
                <a:latin typeface="Times New Roman" panose="02020603050405020304" pitchFamily="18" charset="0"/>
                <a:cs typeface="Times New Roman" panose="02020603050405020304" pitchFamily="18" charset="0"/>
                <a:sym typeface="Symbol" panose="05050102010706020507" pitchFamily="18" charset="2"/>
              </a:rPr>
              <a:t>T</a:t>
            </a:r>
            <a:endParaRPr lang="en-US" sz="2800" dirty="0"/>
          </a:p>
        </p:txBody>
      </p:sp>
      <p:sp>
        <p:nvSpPr>
          <p:cNvPr id="56" name="Rectangle 55"/>
          <p:cNvSpPr/>
          <p:nvPr/>
        </p:nvSpPr>
        <p:spPr>
          <a:xfrm>
            <a:off x="3095347" y="4121667"/>
            <a:ext cx="444352"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sym typeface="Symbol" panose="05050102010706020507" pitchFamily="18" charset="2"/>
              </a:rPr>
              <a:t>X</a:t>
            </a:r>
            <a:endParaRPr lang="en-US" sz="2800" dirty="0"/>
          </a:p>
        </p:txBody>
      </p:sp>
      <p:grpSp>
        <p:nvGrpSpPr>
          <p:cNvPr id="19" name="Group 18"/>
          <p:cNvGrpSpPr/>
          <p:nvPr/>
        </p:nvGrpSpPr>
        <p:grpSpPr>
          <a:xfrm>
            <a:off x="4599959" y="4136675"/>
            <a:ext cx="1894462" cy="584775"/>
            <a:chOff x="4599959" y="4136675"/>
            <a:chExt cx="1894462" cy="584775"/>
          </a:xfrm>
        </p:grpSpPr>
        <p:sp>
          <p:nvSpPr>
            <p:cNvPr id="58" name="Rectangle 57"/>
            <p:cNvSpPr/>
            <p:nvPr/>
          </p:nvSpPr>
          <p:spPr>
            <a:xfrm>
              <a:off x="5631566" y="4136675"/>
              <a:ext cx="59022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sym typeface="Symbol" panose="05050102010706020507" pitchFamily="18" charset="2"/>
                </a:rPr>
                <a:t>X</a:t>
              </a:r>
              <a:r>
                <a:rPr lang="en-US" sz="2800" baseline="30000" dirty="0">
                  <a:latin typeface="Times New Roman" panose="02020603050405020304" pitchFamily="18" charset="0"/>
                  <a:cs typeface="Times New Roman" panose="02020603050405020304" pitchFamily="18" charset="0"/>
                  <a:sym typeface="Symbol" panose="05050102010706020507" pitchFamily="18" charset="2"/>
                </a:rPr>
                <a:t>T</a:t>
              </a:r>
              <a:endParaRPr lang="en-US" sz="2800" dirty="0"/>
            </a:p>
          </p:txBody>
        </p:sp>
        <p:sp>
          <p:nvSpPr>
            <p:cNvPr id="61" name="Rectangle 60"/>
            <p:cNvSpPr/>
            <p:nvPr/>
          </p:nvSpPr>
          <p:spPr>
            <a:xfrm>
              <a:off x="6050069" y="4136675"/>
              <a:ext cx="444352"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sym typeface="Symbol" panose="05050102010706020507" pitchFamily="18" charset="2"/>
                </a:rPr>
                <a:t>X</a:t>
              </a:r>
              <a:endParaRPr lang="en-US" sz="2800" dirty="0"/>
            </a:p>
          </p:txBody>
        </p:sp>
        <p:sp>
          <p:nvSpPr>
            <p:cNvPr id="68" name="TextBox 67"/>
            <p:cNvSpPr txBox="1"/>
            <p:nvPr/>
          </p:nvSpPr>
          <p:spPr>
            <a:xfrm>
              <a:off x="4599959" y="4136675"/>
              <a:ext cx="389850" cy="584775"/>
            </a:xfrm>
            <a:prstGeom prst="rect">
              <a:avLst/>
            </a:prstGeom>
            <a:noFill/>
          </p:spPr>
          <p:txBody>
            <a:bodyPr wrap="none" rtlCol="0">
              <a:spAutoFit/>
            </a:bodyPr>
            <a:lstStyle/>
            <a:p>
              <a:r>
                <a:rPr lang="en-US" sz="3200" dirty="0"/>
                <a:t>=</a:t>
              </a:r>
            </a:p>
          </p:txBody>
        </p:sp>
      </p:grpSp>
      <p:grpSp>
        <p:nvGrpSpPr>
          <p:cNvPr id="24" name="Group 23"/>
          <p:cNvGrpSpPr/>
          <p:nvPr/>
        </p:nvGrpSpPr>
        <p:grpSpPr>
          <a:xfrm>
            <a:off x="335776" y="5077003"/>
            <a:ext cx="2341736" cy="1618960"/>
            <a:chOff x="381429" y="5053815"/>
            <a:chExt cx="2341736" cy="1618960"/>
          </a:xfrm>
        </p:grpSpPr>
        <p:sp>
          <p:nvSpPr>
            <p:cNvPr id="22" name="Rectangle 21"/>
            <p:cNvSpPr/>
            <p:nvPr/>
          </p:nvSpPr>
          <p:spPr>
            <a:xfrm>
              <a:off x="381429" y="5114356"/>
              <a:ext cx="1732161" cy="285913"/>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418133" y="5053815"/>
              <a:ext cx="305032" cy="1618960"/>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87530" y="4934691"/>
            <a:ext cx="7179477" cy="1952769"/>
            <a:chOff x="216569" y="4932947"/>
            <a:chExt cx="7179477" cy="1952769"/>
          </a:xfrm>
        </p:grpSpPr>
        <p:grpSp>
          <p:nvGrpSpPr>
            <p:cNvPr id="9" name="Group 8"/>
            <p:cNvGrpSpPr/>
            <p:nvPr/>
          </p:nvGrpSpPr>
          <p:grpSpPr>
            <a:xfrm>
              <a:off x="5175161" y="5023349"/>
              <a:ext cx="785279" cy="418477"/>
              <a:chOff x="7923136" y="4323347"/>
              <a:chExt cx="785279" cy="418477"/>
            </a:xfrm>
          </p:grpSpPr>
          <p:sp>
            <p:nvSpPr>
              <p:cNvPr id="69" name="Rectangle 68"/>
              <p:cNvSpPr/>
              <p:nvPr/>
            </p:nvSpPr>
            <p:spPr>
              <a:xfrm>
                <a:off x="7949650" y="4337873"/>
                <a:ext cx="38824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sym typeface="Symbol" panose="05050102010706020507" pitchFamily="18" charset="2"/>
                  </a:rPr>
                  <a:t>X</a:t>
                </a:r>
                <a:r>
                  <a:rPr lang="en-US" sz="1400" baseline="30000" dirty="0">
                    <a:latin typeface="Times New Roman" panose="02020603050405020304" pitchFamily="18" charset="0"/>
                    <a:cs typeface="Times New Roman" panose="02020603050405020304" pitchFamily="18" charset="0"/>
                    <a:sym typeface="Symbol" panose="05050102010706020507" pitchFamily="18" charset="2"/>
                  </a:rPr>
                  <a:t>T</a:t>
                </a:r>
                <a:endParaRPr lang="en-US" sz="1400" dirty="0"/>
              </a:p>
            </p:txBody>
          </p:sp>
          <p:sp>
            <p:nvSpPr>
              <p:cNvPr id="73" name="Rectangle 72"/>
              <p:cNvSpPr/>
              <p:nvPr/>
            </p:nvSpPr>
            <p:spPr>
              <a:xfrm>
                <a:off x="8187856" y="4337873"/>
                <a:ext cx="314510"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sym typeface="Symbol" panose="05050102010706020507" pitchFamily="18" charset="2"/>
                  </a:rPr>
                  <a:t>X</a:t>
                </a:r>
                <a:endParaRPr lang="en-US" sz="1400" dirty="0"/>
              </a:p>
            </p:txBody>
          </p:sp>
          <p:sp>
            <p:nvSpPr>
              <p:cNvPr id="7" name="Double Bracket 6"/>
              <p:cNvSpPr/>
              <p:nvPr/>
            </p:nvSpPr>
            <p:spPr>
              <a:xfrm>
                <a:off x="7923136" y="4323347"/>
                <a:ext cx="529440" cy="30617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dirty="0"/>
              </a:p>
            </p:txBody>
          </p:sp>
          <p:sp>
            <p:nvSpPr>
              <p:cNvPr id="8" name="TextBox 7"/>
              <p:cNvSpPr txBox="1"/>
              <p:nvPr/>
            </p:nvSpPr>
            <p:spPr>
              <a:xfrm>
                <a:off x="8379479" y="4480214"/>
                <a:ext cx="328936" cy="261610"/>
              </a:xfrm>
              <a:prstGeom prst="rect">
                <a:avLst/>
              </a:prstGeom>
              <a:noFill/>
            </p:spPr>
            <p:txBody>
              <a:bodyPr wrap="none" rtlCol="0">
                <a:spAutoFit/>
              </a:bodyPr>
              <a:lstStyle/>
              <a:p>
                <a:r>
                  <a:rPr lang="en-US" sz="1050" dirty="0"/>
                  <a:t>11</a:t>
                </a:r>
              </a:p>
            </p:txBody>
          </p:sp>
        </p:grpSp>
        <p:grpSp>
          <p:nvGrpSpPr>
            <p:cNvPr id="18" name="Group 17"/>
            <p:cNvGrpSpPr/>
            <p:nvPr/>
          </p:nvGrpSpPr>
          <p:grpSpPr>
            <a:xfrm>
              <a:off x="216569" y="4932947"/>
              <a:ext cx="7179477" cy="1952769"/>
              <a:chOff x="216568" y="4932947"/>
              <a:chExt cx="7374082" cy="1952769"/>
            </a:xfrm>
          </p:grpSpPr>
          <p:sp>
            <p:nvSpPr>
              <p:cNvPr id="2" name="Double Bracket 1"/>
              <p:cNvSpPr/>
              <p:nvPr/>
            </p:nvSpPr>
            <p:spPr>
              <a:xfrm>
                <a:off x="216568" y="4932947"/>
                <a:ext cx="1981200" cy="1804737"/>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Double Bracket 51"/>
              <p:cNvSpPr/>
              <p:nvPr/>
            </p:nvSpPr>
            <p:spPr>
              <a:xfrm>
                <a:off x="2326923" y="4932947"/>
                <a:ext cx="1981200" cy="1804737"/>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4502434" y="5542927"/>
                <a:ext cx="389850" cy="584775"/>
              </a:xfrm>
              <a:prstGeom prst="rect">
                <a:avLst/>
              </a:prstGeom>
              <a:noFill/>
            </p:spPr>
            <p:txBody>
              <a:bodyPr wrap="none" rtlCol="0">
                <a:spAutoFit/>
              </a:bodyPr>
              <a:lstStyle/>
              <a:p>
                <a:r>
                  <a:rPr lang="en-US" sz="3200" dirty="0"/>
                  <a:t>=</a:t>
                </a:r>
              </a:p>
            </p:txBody>
          </p:sp>
          <p:sp>
            <p:nvSpPr>
              <p:cNvPr id="54" name="Double Bracket 53"/>
              <p:cNvSpPr/>
              <p:nvPr/>
            </p:nvSpPr>
            <p:spPr>
              <a:xfrm>
                <a:off x="5105261" y="4965704"/>
                <a:ext cx="2485389" cy="1804737"/>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289764" y="5045241"/>
                <a:ext cx="1861407" cy="369332"/>
              </a:xfrm>
              <a:prstGeom prst="rect">
                <a:avLst/>
              </a:prstGeom>
              <a:noFill/>
            </p:spPr>
            <p:txBody>
              <a:bodyPr wrap="none" rtlCol="0">
                <a:spAutoFit/>
              </a:bodyPr>
              <a:lstStyle/>
              <a:p>
                <a:r>
                  <a:rPr lang="en-US" dirty="0">
                    <a:solidFill>
                      <a:srgbClr val="FF0000"/>
                    </a:solidFill>
                  </a:rPr>
                  <a:t>1  2  3  4  5  6  7  8</a:t>
                </a:r>
              </a:p>
            </p:txBody>
          </p:sp>
          <p:sp>
            <p:nvSpPr>
              <p:cNvPr id="82" name="TextBox 81"/>
              <p:cNvSpPr txBox="1"/>
              <p:nvPr/>
            </p:nvSpPr>
            <p:spPr>
              <a:xfrm>
                <a:off x="289764" y="5414573"/>
                <a:ext cx="1899879" cy="369332"/>
              </a:xfrm>
              <a:prstGeom prst="rect">
                <a:avLst/>
              </a:prstGeom>
              <a:noFill/>
            </p:spPr>
            <p:txBody>
              <a:bodyPr wrap="none" rtlCol="0">
                <a:spAutoFit/>
              </a:bodyPr>
              <a:lstStyle/>
              <a:p>
                <a:r>
                  <a:rPr lang="en-US" dirty="0">
                    <a:solidFill>
                      <a:srgbClr val="00B0F0"/>
                    </a:solidFill>
                  </a:rPr>
                  <a:t>a  b  c  d  e   f  g  h</a:t>
                </a:r>
              </a:p>
            </p:txBody>
          </p:sp>
          <p:sp>
            <p:nvSpPr>
              <p:cNvPr id="83" name="TextBox 82"/>
              <p:cNvSpPr txBox="1"/>
              <p:nvPr/>
            </p:nvSpPr>
            <p:spPr>
              <a:xfrm>
                <a:off x="220310" y="5783905"/>
                <a:ext cx="1954670" cy="369332"/>
              </a:xfrm>
              <a:prstGeom prst="rect">
                <a:avLst/>
              </a:prstGeom>
              <a:noFill/>
            </p:spPr>
            <p:txBody>
              <a:bodyPr wrap="none" rtlCol="0">
                <a:spAutoFit/>
              </a:bodyPr>
              <a:lstStyle/>
              <a:p>
                <a:r>
                  <a:rPr lang="en-US" dirty="0">
                    <a:solidFill>
                      <a:srgbClr val="7030A0"/>
                    </a:solidFill>
                    <a:latin typeface="Symbol" panose="05050102010706020507" pitchFamily="18" charset="2"/>
                  </a:rPr>
                  <a:t>a  b  c  d  e  f  g h</a:t>
                </a:r>
              </a:p>
            </p:txBody>
          </p:sp>
          <p:sp>
            <p:nvSpPr>
              <p:cNvPr id="12" name="TextBox 11"/>
              <p:cNvSpPr txBox="1"/>
              <p:nvPr/>
            </p:nvSpPr>
            <p:spPr>
              <a:xfrm>
                <a:off x="2464730" y="4999075"/>
                <a:ext cx="276038" cy="1815882"/>
              </a:xfrm>
              <a:prstGeom prst="rect">
                <a:avLst/>
              </a:prstGeom>
              <a:noFill/>
            </p:spPr>
            <p:txBody>
              <a:bodyPr wrap="none" rtlCol="0">
                <a:spAutoFit/>
              </a:bodyPr>
              <a:lstStyle/>
              <a:p>
                <a:r>
                  <a:rPr lang="en-US" sz="1400" dirty="0">
                    <a:solidFill>
                      <a:srgbClr val="FF0000"/>
                    </a:solidFill>
                  </a:rPr>
                  <a:t>1</a:t>
                </a:r>
              </a:p>
              <a:p>
                <a:r>
                  <a:rPr lang="en-US" sz="1400" dirty="0">
                    <a:solidFill>
                      <a:srgbClr val="FF0000"/>
                    </a:solidFill>
                  </a:rPr>
                  <a:t>2</a:t>
                </a:r>
              </a:p>
              <a:p>
                <a:r>
                  <a:rPr lang="en-US" sz="1400" dirty="0">
                    <a:solidFill>
                      <a:srgbClr val="FF0000"/>
                    </a:solidFill>
                  </a:rPr>
                  <a:t>3</a:t>
                </a:r>
              </a:p>
              <a:p>
                <a:r>
                  <a:rPr lang="en-US" sz="1400" dirty="0">
                    <a:solidFill>
                      <a:srgbClr val="FF0000"/>
                    </a:solidFill>
                  </a:rPr>
                  <a:t>4</a:t>
                </a:r>
              </a:p>
              <a:p>
                <a:r>
                  <a:rPr lang="en-US" sz="1400" dirty="0">
                    <a:solidFill>
                      <a:srgbClr val="FF0000"/>
                    </a:solidFill>
                  </a:rPr>
                  <a:t>5</a:t>
                </a:r>
              </a:p>
              <a:p>
                <a:r>
                  <a:rPr lang="en-US" sz="1400" dirty="0">
                    <a:solidFill>
                      <a:srgbClr val="FF0000"/>
                    </a:solidFill>
                  </a:rPr>
                  <a:t>6</a:t>
                </a:r>
              </a:p>
              <a:p>
                <a:r>
                  <a:rPr lang="en-US" sz="1400" dirty="0">
                    <a:solidFill>
                      <a:srgbClr val="FF0000"/>
                    </a:solidFill>
                  </a:rPr>
                  <a:t>7</a:t>
                </a:r>
              </a:p>
              <a:p>
                <a:r>
                  <a:rPr lang="en-US" sz="1400" dirty="0">
                    <a:solidFill>
                      <a:srgbClr val="FF0000"/>
                    </a:solidFill>
                  </a:rPr>
                  <a:t>8</a:t>
                </a:r>
              </a:p>
            </p:txBody>
          </p:sp>
          <p:sp>
            <p:nvSpPr>
              <p:cNvPr id="84" name="TextBox 83"/>
              <p:cNvSpPr txBox="1"/>
              <p:nvPr/>
            </p:nvSpPr>
            <p:spPr>
              <a:xfrm>
                <a:off x="2759426" y="4946724"/>
                <a:ext cx="285656" cy="1938992"/>
              </a:xfrm>
              <a:prstGeom prst="rect">
                <a:avLst/>
              </a:prstGeom>
              <a:noFill/>
            </p:spPr>
            <p:txBody>
              <a:bodyPr wrap="none" rtlCol="0">
                <a:spAutoFit/>
              </a:bodyPr>
              <a:lstStyle/>
              <a:p>
                <a:r>
                  <a:rPr lang="en-US" sz="1500" dirty="0">
                    <a:solidFill>
                      <a:srgbClr val="00B0F0"/>
                    </a:solidFill>
                  </a:rPr>
                  <a:t>a</a:t>
                </a:r>
              </a:p>
              <a:p>
                <a:r>
                  <a:rPr lang="en-US" sz="1500" dirty="0">
                    <a:solidFill>
                      <a:srgbClr val="00B0F0"/>
                    </a:solidFill>
                  </a:rPr>
                  <a:t>b</a:t>
                </a:r>
              </a:p>
              <a:p>
                <a:r>
                  <a:rPr lang="en-US" sz="1500" dirty="0">
                    <a:solidFill>
                      <a:srgbClr val="00B0F0"/>
                    </a:solidFill>
                  </a:rPr>
                  <a:t>c</a:t>
                </a:r>
              </a:p>
              <a:p>
                <a:r>
                  <a:rPr lang="en-US" sz="1500" dirty="0">
                    <a:solidFill>
                      <a:srgbClr val="00B0F0"/>
                    </a:solidFill>
                  </a:rPr>
                  <a:t>d</a:t>
                </a:r>
              </a:p>
              <a:p>
                <a:r>
                  <a:rPr lang="en-US" sz="1500" dirty="0">
                    <a:solidFill>
                      <a:srgbClr val="00B0F0"/>
                    </a:solidFill>
                  </a:rPr>
                  <a:t>e</a:t>
                </a:r>
              </a:p>
              <a:p>
                <a:r>
                  <a:rPr lang="en-US" sz="1500" dirty="0">
                    <a:solidFill>
                      <a:srgbClr val="00B0F0"/>
                    </a:solidFill>
                  </a:rPr>
                  <a:t>f</a:t>
                </a:r>
              </a:p>
              <a:p>
                <a:r>
                  <a:rPr lang="en-US" sz="1500" dirty="0">
                    <a:solidFill>
                      <a:srgbClr val="00B0F0"/>
                    </a:solidFill>
                  </a:rPr>
                  <a:t>g</a:t>
                </a:r>
              </a:p>
              <a:p>
                <a:r>
                  <a:rPr lang="en-US" sz="1500" dirty="0">
                    <a:solidFill>
                      <a:srgbClr val="00B0F0"/>
                    </a:solidFill>
                  </a:rPr>
                  <a:t>h</a:t>
                </a:r>
              </a:p>
            </p:txBody>
          </p:sp>
          <p:sp>
            <p:nvSpPr>
              <p:cNvPr id="99" name="TextBox 98"/>
              <p:cNvSpPr txBox="1"/>
              <p:nvPr/>
            </p:nvSpPr>
            <p:spPr>
              <a:xfrm>
                <a:off x="3122183" y="4946724"/>
                <a:ext cx="306494" cy="1938992"/>
              </a:xfrm>
              <a:prstGeom prst="rect">
                <a:avLst/>
              </a:prstGeom>
              <a:noFill/>
            </p:spPr>
            <p:txBody>
              <a:bodyPr wrap="none" rtlCol="0">
                <a:spAutoFit/>
              </a:bodyPr>
              <a:lstStyle/>
              <a:p>
                <a:r>
                  <a:rPr lang="en-US" sz="1500" dirty="0">
                    <a:solidFill>
                      <a:srgbClr val="7030A0"/>
                    </a:solidFill>
                    <a:latin typeface="Symbol" panose="05050102010706020507" pitchFamily="18" charset="2"/>
                  </a:rPr>
                  <a:t>a</a:t>
                </a:r>
              </a:p>
              <a:p>
                <a:r>
                  <a:rPr lang="en-US" sz="1500" dirty="0">
                    <a:solidFill>
                      <a:srgbClr val="7030A0"/>
                    </a:solidFill>
                    <a:latin typeface="Symbol" panose="05050102010706020507" pitchFamily="18" charset="2"/>
                  </a:rPr>
                  <a:t>b</a:t>
                </a:r>
              </a:p>
              <a:p>
                <a:r>
                  <a:rPr lang="en-US" sz="1500" dirty="0">
                    <a:solidFill>
                      <a:srgbClr val="7030A0"/>
                    </a:solidFill>
                    <a:latin typeface="Symbol" panose="05050102010706020507" pitchFamily="18" charset="2"/>
                  </a:rPr>
                  <a:t>c</a:t>
                </a:r>
              </a:p>
              <a:p>
                <a:r>
                  <a:rPr lang="en-US" sz="1500" dirty="0">
                    <a:solidFill>
                      <a:srgbClr val="7030A0"/>
                    </a:solidFill>
                    <a:latin typeface="Symbol" panose="05050102010706020507" pitchFamily="18" charset="2"/>
                  </a:rPr>
                  <a:t>d</a:t>
                </a:r>
              </a:p>
              <a:p>
                <a:r>
                  <a:rPr lang="en-US" sz="1500" dirty="0">
                    <a:solidFill>
                      <a:srgbClr val="7030A0"/>
                    </a:solidFill>
                    <a:latin typeface="Symbol" panose="05050102010706020507" pitchFamily="18" charset="2"/>
                  </a:rPr>
                  <a:t>e</a:t>
                </a:r>
              </a:p>
              <a:p>
                <a:r>
                  <a:rPr lang="en-US" sz="1500" dirty="0">
                    <a:solidFill>
                      <a:srgbClr val="7030A0"/>
                    </a:solidFill>
                    <a:latin typeface="Symbol" panose="05050102010706020507" pitchFamily="18" charset="2"/>
                  </a:rPr>
                  <a:t>f</a:t>
                </a:r>
              </a:p>
              <a:p>
                <a:r>
                  <a:rPr lang="en-US" sz="1500" dirty="0">
                    <a:solidFill>
                      <a:srgbClr val="7030A0"/>
                    </a:solidFill>
                    <a:latin typeface="Symbol" panose="05050102010706020507" pitchFamily="18" charset="2"/>
                  </a:rPr>
                  <a:t>g</a:t>
                </a:r>
              </a:p>
              <a:p>
                <a:r>
                  <a:rPr lang="en-US" sz="1500" dirty="0">
                    <a:solidFill>
                      <a:srgbClr val="7030A0"/>
                    </a:solidFill>
                    <a:latin typeface="Symbol" panose="05050102010706020507" pitchFamily="18" charset="2"/>
                  </a:rPr>
                  <a:t>h</a:t>
                </a:r>
              </a:p>
            </p:txBody>
          </p:sp>
          <p:sp>
            <p:nvSpPr>
              <p:cNvPr id="16" name="TextBox 15"/>
              <p:cNvSpPr txBox="1"/>
              <p:nvPr/>
            </p:nvSpPr>
            <p:spPr>
              <a:xfrm>
                <a:off x="1082842" y="5891627"/>
                <a:ext cx="242374" cy="923330"/>
              </a:xfrm>
              <a:prstGeom prst="rect">
                <a:avLst/>
              </a:prstGeom>
              <a:noFill/>
            </p:spPr>
            <p:txBody>
              <a:bodyPr wrap="none" rtlCol="0">
                <a:spAutoFit/>
              </a:bodyPr>
              <a:lstStyle/>
              <a:p>
                <a:r>
                  <a:rPr lang="en-US" dirty="0"/>
                  <a:t>.</a:t>
                </a:r>
              </a:p>
              <a:p>
                <a:r>
                  <a:rPr lang="en-US" dirty="0"/>
                  <a:t>.</a:t>
                </a:r>
              </a:p>
              <a:p>
                <a:r>
                  <a:rPr lang="en-US" dirty="0"/>
                  <a:t>.</a:t>
                </a:r>
              </a:p>
            </p:txBody>
          </p:sp>
          <p:sp>
            <p:nvSpPr>
              <p:cNvPr id="100" name="TextBox 99"/>
              <p:cNvSpPr txBox="1"/>
              <p:nvPr/>
            </p:nvSpPr>
            <p:spPr>
              <a:xfrm>
                <a:off x="1532284" y="5886726"/>
                <a:ext cx="242374" cy="923330"/>
              </a:xfrm>
              <a:prstGeom prst="rect">
                <a:avLst/>
              </a:prstGeom>
              <a:noFill/>
            </p:spPr>
            <p:txBody>
              <a:bodyPr wrap="none" rtlCol="0">
                <a:spAutoFit/>
              </a:bodyPr>
              <a:lstStyle/>
              <a:p>
                <a:r>
                  <a:rPr lang="en-US" dirty="0"/>
                  <a:t>.</a:t>
                </a:r>
              </a:p>
              <a:p>
                <a:r>
                  <a:rPr lang="en-US" dirty="0"/>
                  <a:t>.</a:t>
                </a:r>
              </a:p>
              <a:p>
                <a:r>
                  <a:rPr lang="en-US" dirty="0"/>
                  <a:t>.</a:t>
                </a:r>
              </a:p>
            </p:txBody>
          </p:sp>
          <p:sp>
            <p:nvSpPr>
              <p:cNvPr id="102" name="TextBox 101"/>
              <p:cNvSpPr txBox="1"/>
              <p:nvPr/>
            </p:nvSpPr>
            <p:spPr>
              <a:xfrm>
                <a:off x="545961" y="5881825"/>
                <a:ext cx="242374" cy="923330"/>
              </a:xfrm>
              <a:prstGeom prst="rect">
                <a:avLst/>
              </a:prstGeom>
              <a:noFill/>
            </p:spPr>
            <p:txBody>
              <a:bodyPr wrap="none" rtlCol="0">
                <a:spAutoFit/>
              </a:bodyPr>
              <a:lstStyle/>
              <a:p>
                <a:r>
                  <a:rPr lang="en-US" dirty="0"/>
                  <a:t>.</a:t>
                </a:r>
              </a:p>
              <a:p>
                <a:r>
                  <a:rPr lang="en-US" dirty="0"/>
                  <a:t>.</a:t>
                </a:r>
              </a:p>
              <a:p>
                <a:r>
                  <a:rPr lang="en-US" dirty="0"/>
                  <a:t>.</a:t>
                </a:r>
              </a:p>
            </p:txBody>
          </p:sp>
          <p:sp>
            <p:nvSpPr>
              <p:cNvPr id="17" name="TextBox 16"/>
              <p:cNvSpPr txBox="1"/>
              <p:nvPr/>
            </p:nvSpPr>
            <p:spPr>
              <a:xfrm>
                <a:off x="3375826" y="5100226"/>
                <a:ext cx="1002197" cy="369332"/>
              </a:xfrm>
              <a:prstGeom prst="rect">
                <a:avLst/>
              </a:prstGeom>
              <a:noFill/>
            </p:spPr>
            <p:txBody>
              <a:bodyPr wrap="none" rtlCol="0">
                <a:spAutoFit/>
              </a:bodyPr>
              <a:lstStyle/>
              <a:p>
                <a:r>
                  <a:rPr lang="en-US" dirty="0"/>
                  <a:t>.  .  .  .   . </a:t>
                </a:r>
              </a:p>
            </p:txBody>
          </p:sp>
          <p:sp>
            <p:nvSpPr>
              <p:cNvPr id="103" name="TextBox 102"/>
              <p:cNvSpPr txBox="1"/>
              <p:nvPr/>
            </p:nvSpPr>
            <p:spPr>
              <a:xfrm>
                <a:off x="3393748" y="5358261"/>
                <a:ext cx="1002197" cy="369332"/>
              </a:xfrm>
              <a:prstGeom prst="rect">
                <a:avLst/>
              </a:prstGeom>
              <a:noFill/>
            </p:spPr>
            <p:txBody>
              <a:bodyPr wrap="none" rtlCol="0">
                <a:spAutoFit/>
              </a:bodyPr>
              <a:lstStyle/>
              <a:p>
                <a:r>
                  <a:rPr lang="en-US" dirty="0"/>
                  <a:t>.  .  .  .   . </a:t>
                </a:r>
              </a:p>
            </p:txBody>
          </p:sp>
          <p:sp>
            <p:nvSpPr>
              <p:cNvPr id="104" name="TextBox 103"/>
              <p:cNvSpPr txBox="1"/>
              <p:nvPr/>
            </p:nvSpPr>
            <p:spPr>
              <a:xfrm>
                <a:off x="3411670" y="5616296"/>
                <a:ext cx="1002197" cy="369332"/>
              </a:xfrm>
              <a:prstGeom prst="rect">
                <a:avLst/>
              </a:prstGeom>
              <a:noFill/>
            </p:spPr>
            <p:txBody>
              <a:bodyPr wrap="none" rtlCol="0">
                <a:spAutoFit/>
              </a:bodyPr>
              <a:lstStyle/>
              <a:p>
                <a:r>
                  <a:rPr lang="en-US" dirty="0"/>
                  <a:t>.  .  .  .   . </a:t>
                </a:r>
              </a:p>
            </p:txBody>
          </p:sp>
          <p:sp>
            <p:nvSpPr>
              <p:cNvPr id="105" name="TextBox 104"/>
              <p:cNvSpPr txBox="1"/>
              <p:nvPr/>
            </p:nvSpPr>
            <p:spPr>
              <a:xfrm>
                <a:off x="3429592" y="5874331"/>
                <a:ext cx="1002197" cy="369332"/>
              </a:xfrm>
              <a:prstGeom prst="rect">
                <a:avLst/>
              </a:prstGeom>
              <a:noFill/>
            </p:spPr>
            <p:txBody>
              <a:bodyPr wrap="none" rtlCol="0">
                <a:spAutoFit/>
              </a:bodyPr>
              <a:lstStyle/>
              <a:p>
                <a:r>
                  <a:rPr lang="en-US" dirty="0"/>
                  <a:t>.  .  .  .   . </a:t>
                </a:r>
              </a:p>
            </p:txBody>
          </p:sp>
          <p:sp>
            <p:nvSpPr>
              <p:cNvPr id="106" name="TextBox 105"/>
              <p:cNvSpPr txBox="1"/>
              <p:nvPr/>
            </p:nvSpPr>
            <p:spPr>
              <a:xfrm>
                <a:off x="3447514" y="6132366"/>
                <a:ext cx="1002197" cy="369332"/>
              </a:xfrm>
              <a:prstGeom prst="rect">
                <a:avLst/>
              </a:prstGeom>
              <a:noFill/>
            </p:spPr>
            <p:txBody>
              <a:bodyPr wrap="none" rtlCol="0">
                <a:spAutoFit/>
              </a:bodyPr>
              <a:lstStyle/>
              <a:p>
                <a:r>
                  <a:rPr lang="en-US" dirty="0"/>
                  <a:t>.  .  .  .   . </a:t>
                </a:r>
              </a:p>
            </p:txBody>
          </p:sp>
        </p:grpSp>
        <p:grpSp>
          <p:nvGrpSpPr>
            <p:cNvPr id="108" name="Group 107"/>
            <p:cNvGrpSpPr/>
            <p:nvPr/>
          </p:nvGrpSpPr>
          <p:grpSpPr>
            <a:xfrm>
              <a:off x="5679889" y="5518354"/>
              <a:ext cx="778867" cy="410783"/>
              <a:chOff x="7923136" y="4323347"/>
              <a:chExt cx="778867" cy="410783"/>
            </a:xfrm>
          </p:grpSpPr>
          <p:sp>
            <p:nvSpPr>
              <p:cNvPr id="109" name="Rectangle 108"/>
              <p:cNvSpPr/>
              <p:nvPr/>
            </p:nvSpPr>
            <p:spPr>
              <a:xfrm>
                <a:off x="7949650" y="4337873"/>
                <a:ext cx="38824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sym typeface="Symbol" panose="05050102010706020507" pitchFamily="18" charset="2"/>
                  </a:rPr>
                  <a:t>X</a:t>
                </a:r>
                <a:r>
                  <a:rPr lang="en-US" sz="1400" baseline="30000" dirty="0">
                    <a:latin typeface="Times New Roman" panose="02020603050405020304" pitchFamily="18" charset="0"/>
                    <a:cs typeface="Times New Roman" panose="02020603050405020304" pitchFamily="18" charset="0"/>
                    <a:sym typeface="Symbol" panose="05050102010706020507" pitchFamily="18" charset="2"/>
                  </a:rPr>
                  <a:t>T</a:t>
                </a:r>
                <a:endParaRPr lang="en-US" sz="1400" dirty="0"/>
              </a:p>
            </p:txBody>
          </p:sp>
          <p:sp>
            <p:nvSpPr>
              <p:cNvPr id="110" name="Rectangle 109"/>
              <p:cNvSpPr/>
              <p:nvPr/>
            </p:nvSpPr>
            <p:spPr>
              <a:xfrm>
                <a:off x="8187856" y="4337873"/>
                <a:ext cx="314510"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sym typeface="Symbol" panose="05050102010706020507" pitchFamily="18" charset="2"/>
                  </a:rPr>
                  <a:t>X</a:t>
                </a:r>
                <a:endParaRPr lang="en-US" sz="1400" dirty="0"/>
              </a:p>
            </p:txBody>
          </p:sp>
          <p:sp>
            <p:nvSpPr>
              <p:cNvPr id="111" name="Double Bracket 110"/>
              <p:cNvSpPr/>
              <p:nvPr/>
            </p:nvSpPr>
            <p:spPr>
              <a:xfrm>
                <a:off x="7923136" y="4323347"/>
                <a:ext cx="529440" cy="30617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dirty="0"/>
              </a:p>
            </p:txBody>
          </p:sp>
          <p:sp>
            <p:nvSpPr>
              <p:cNvPr id="112" name="TextBox 111"/>
              <p:cNvSpPr txBox="1"/>
              <p:nvPr/>
            </p:nvSpPr>
            <p:spPr>
              <a:xfrm>
                <a:off x="8379479" y="4480214"/>
                <a:ext cx="322524" cy="253916"/>
              </a:xfrm>
              <a:prstGeom prst="rect">
                <a:avLst/>
              </a:prstGeom>
              <a:noFill/>
            </p:spPr>
            <p:txBody>
              <a:bodyPr wrap="none" rtlCol="0">
                <a:spAutoFit/>
              </a:bodyPr>
              <a:lstStyle/>
              <a:p>
                <a:r>
                  <a:rPr lang="en-US" sz="1050" dirty="0"/>
                  <a:t>22</a:t>
                </a:r>
              </a:p>
            </p:txBody>
          </p:sp>
        </p:grpSp>
        <p:grpSp>
          <p:nvGrpSpPr>
            <p:cNvPr id="113" name="Group 112"/>
            <p:cNvGrpSpPr/>
            <p:nvPr/>
          </p:nvGrpSpPr>
          <p:grpSpPr>
            <a:xfrm>
              <a:off x="6126295" y="5997050"/>
              <a:ext cx="778867" cy="410783"/>
              <a:chOff x="7923136" y="4323347"/>
              <a:chExt cx="778867" cy="410783"/>
            </a:xfrm>
          </p:grpSpPr>
          <p:sp>
            <p:nvSpPr>
              <p:cNvPr id="114" name="Rectangle 113"/>
              <p:cNvSpPr/>
              <p:nvPr/>
            </p:nvSpPr>
            <p:spPr>
              <a:xfrm>
                <a:off x="7949650" y="4337873"/>
                <a:ext cx="38824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sym typeface="Symbol" panose="05050102010706020507" pitchFamily="18" charset="2"/>
                  </a:rPr>
                  <a:t>X</a:t>
                </a:r>
                <a:r>
                  <a:rPr lang="en-US" sz="1400" baseline="30000" dirty="0">
                    <a:latin typeface="Times New Roman" panose="02020603050405020304" pitchFamily="18" charset="0"/>
                    <a:cs typeface="Times New Roman" panose="02020603050405020304" pitchFamily="18" charset="0"/>
                    <a:sym typeface="Symbol" panose="05050102010706020507" pitchFamily="18" charset="2"/>
                  </a:rPr>
                  <a:t>T</a:t>
                </a:r>
                <a:endParaRPr lang="en-US" sz="1400" dirty="0"/>
              </a:p>
            </p:txBody>
          </p:sp>
          <p:sp>
            <p:nvSpPr>
              <p:cNvPr id="115" name="Rectangle 114"/>
              <p:cNvSpPr/>
              <p:nvPr/>
            </p:nvSpPr>
            <p:spPr>
              <a:xfrm>
                <a:off x="8187856" y="4337873"/>
                <a:ext cx="314510"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sym typeface="Symbol" panose="05050102010706020507" pitchFamily="18" charset="2"/>
                  </a:rPr>
                  <a:t>X</a:t>
                </a:r>
                <a:endParaRPr lang="en-US" sz="1400" dirty="0"/>
              </a:p>
            </p:txBody>
          </p:sp>
          <p:sp>
            <p:nvSpPr>
              <p:cNvPr id="116" name="Double Bracket 115"/>
              <p:cNvSpPr/>
              <p:nvPr/>
            </p:nvSpPr>
            <p:spPr>
              <a:xfrm>
                <a:off x="7923136" y="4323347"/>
                <a:ext cx="529440" cy="30617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dirty="0"/>
              </a:p>
            </p:txBody>
          </p:sp>
          <p:sp>
            <p:nvSpPr>
              <p:cNvPr id="117" name="TextBox 116"/>
              <p:cNvSpPr txBox="1"/>
              <p:nvPr/>
            </p:nvSpPr>
            <p:spPr>
              <a:xfrm>
                <a:off x="8379479" y="4480214"/>
                <a:ext cx="322524" cy="253916"/>
              </a:xfrm>
              <a:prstGeom prst="rect">
                <a:avLst/>
              </a:prstGeom>
              <a:noFill/>
            </p:spPr>
            <p:txBody>
              <a:bodyPr wrap="none" rtlCol="0">
                <a:spAutoFit/>
              </a:bodyPr>
              <a:lstStyle/>
              <a:p>
                <a:r>
                  <a:rPr lang="en-US" sz="1050" dirty="0"/>
                  <a:t>33</a:t>
                </a:r>
              </a:p>
            </p:txBody>
          </p:sp>
        </p:grpSp>
        <p:sp>
          <p:nvSpPr>
            <p:cNvPr id="27" name="TextBox 26"/>
            <p:cNvSpPr txBox="1"/>
            <p:nvPr/>
          </p:nvSpPr>
          <p:spPr>
            <a:xfrm>
              <a:off x="6643797" y="6198920"/>
              <a:ext cx="242374" cy="369332"/>
            </a:xfrm>
            <a:prstGeom prst="rect">
              <a:avLst/>
            </a:prstGeom>
            <a:noFill/>
          </p:spPr>
          <p:txBody>
            <a:bodyPr wrap="none" rtlCol="0">
              <a:spAutoFit/>
            </a:bodyPr>
            <a:lstStyle/>
            <a:p>
              <a:r>
                <a:rPr lang="en-US" dirty="0"/>
                <a:t>.</a:t>
              </a:r>
            </a:p>
          </p:txBody>
        </p:sp>
        <p:sp>
          <p:nvSpPr>
            <p:cNvPr id="118" name="TextBox 117"/>
            <p:cNvSpPr txBox="1"/>
            <p:nvPr/>
          </p:nvSpPr>
          <p:spPr>
            <a:xfrm>
              <a:off x="6796197" y="6351320"/>
              <a:ext cx="242374" cy="369332"/>
            </a:xfrm>
            <a:prstGeom prst="rect">
              <a:avLst/>
            </a:prstGeom>
            <a:noFill/>
          </p:spPr>
          <p:txBody>
            <a:bodyPr wrap="none" rtlCol="0">
              <a:spAutoFit/>
            </a:bodyPr>
            <a:lstStyle/>
            <a:p>
              <a:r>
                <a:rPr lang="en-US" dirty="0"/>
                <a:t>.</a:t>
              </a:r>
            </a:p>
          </p:txBody>
        </p:sp>
        <p:sp>
          <p:nvSpPr>
            <p:cNvPr id="119" name="TextBox 118"/>
            <p:cNvSpPr txBox="1"/>
            <p:nvPr/>
          </p:nvSpPr>
          <p:spPr>
            <a:xfrm>
              <a:off x="6948597" y="6503720"/>
              <a:ext cx="242374" cy="369332"/>
            </a:xfrm>
            <a:prstGeom prst="rect">
              <a:avLst/>
            </a:prstGeom>
            <a:noFill/>
          </p:spPr>
          <p:txBody>
            <a:bodyPr wrap="none" rtlCol="0">
              <a:spAutoFit/>
            </a:bodyPr>
            <a:lstStyle/>
            <a:p>
              <a:r>
                <a:rPr lang="en-US" dirty="0"/>
                <a:t>.</a:t>
              </a:r>
            </a:p>
          </p:txBody>
        </p:sp>
        <p:cxnSp>
          <p:nvCxnSpPr>
            <p:cNvPr id="30" name="Straight Connector 29"/>
            <p:cNvCxnSpPr/>
            <p:nvPr/>
          </p:nvCxnSpPr>
          <p:spPr>
            <a:xfrm>
              <a:off x="6094651" y="5257312"/>
              <a:ext cx="106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12" idx="0"/>
            </p:cNvCxnSpPr>
            <p:nvPr/>
          </p:nvCxnSpPr>
          <p:spPr>
            <a:xfrm flipV="1">
              <a:off x="6297494" y="5671439"/>
              <a:ext cx="861833" cy="3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760867" y="6120365"/>
              <a:ext cx="418439" cy="4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5119179" y="6112442"/>
              <a:ext cx="861833" cy="3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189317" y="5671439"/>
              <a:ext cx="418439" cy="4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endCxn id="27" idx="1"/>
            </p:cNvCxnSpPr>
            <p:nvPr/>
          </p:nvCxnSpPr>
          <p:spPr>
            <a:xfrm>
              <a:off x="5156485" y="6383586"/>
              <a:ext cx="14873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193791" y="6654730"/>
              <a:ext cx="14873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915954" y="6376883"/>
              <a:ext cx="237711" cy="2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5156485" y="4965704"/>
            <a:ext cx="780962" cy="476122"/>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p:cNvGrpSpPr/>
          <p:nvPr/>
        </p:nvGrpSpPr>
        <p:grpSpPr>
          <a:xfrm>
            <a:off x="243354" y="5077003"/>
            <a:ext cx="2754752" cy="1618960"/>
            <a:chOff x="381429" y="4720546"/>
            <a:chExt cx="2754752" cy="1618960"/>
          </a:xfrm>
        </p:grpSpPr>
        <p:sp>
          <p:nvSpPr>
            <p:cNvPr id="175" name="Rectangle 174"/>
            <p:cNvSpPr/>
            <p:nvPr/>
          </p:nvSpPr>
          <p:spPr>
            <a:xfrm>
              <a:off x="381429" y="5114356"/>
              <a:ext cx="1732161" cy="285913"/>
            </a:xfrm>
            <a:prstGeom prst="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2831149" y="4720546"/>
              <a:ext cx="305032" cy="1618960"/>
            </a:xfrm>
            <a:prstGeom prst="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Rectangle 176"/>
          <p:cNvSpPr/>
          <p:nvPr/>
        </p:nvSpPr>
        <p:spPr>
          <a:xfrm>
            <a:off x="5532676" y="5498401"/>
            <a:ext cx="780962" cy="476122"/>
          </a:xfrm>
          <a:prstGeom prst="rect">
            <a:avLst/>
          </a:prstGeom>
          <a:solidFill>
            <a:srgbClr val="00B0F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p:cNvGrpSpPr/>
          <p:nvPr/>
        </p:nvGrpSpPr>
        <p:grpSpPr>
          <a:xfrm>
            <a:off x="285971" y="5074089"/>
            <a:ext cx="2990861" cy="1618960"/>
            <a:chOff x="381429" y="4363909"/>
            <a:chExt cx="2990861" cy="1618960"/>
          </a:xfrm>
        </p:grpSpPr>
        <p:sp>
          <p:nvSpPr>
            <p:cNvPr id="179" name="Rectangle 178"/>
            <p:cNvSpPr/>
            <p:nvPr/>
          </p:nvSpPr>
          <p:spPr>
            <a:xfrm>
              <a:off x="381429" y="5114356"/>
              <a:ext cx="1732161" cy="285913"/>
            </a:xfrm>
            <a:prstGeom prst="rect">
              <a:avLst/>
            </a:prstGeom>
            <a:solidFill>
              <a:srgbClr val="7030A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3067258" y="4363909"/>
              <a:ext cx="305032" cy="1618960"/>
            </a:xfrm>
            <a:prstGeom prst="rect">
              <a:avLst/>
            </a:prstGeom>
            <a:solidFill>
              <a:srgbClr val="7030A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Rectangle 180"/>
          <p:cNvSpPr/>
          <p:nvPr/>
        </p:nvSpPr>
        <p:spPr>
          <a:xfrm>
            <a:off x="5975404" y="5929147"/>
            <a:ext cx="780962" cy="476122"/>
          </a:xfrm>
          <a:prstGeom prst="rect">
            <a:avLst/>
          </a:prstGeom>
          <a:solidFill>
            <a:srgbClr val="7030A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8435417" y="3374571"/>
            <a:ext cx="1902627" cy="486248"/>
          </a:xfrm>
          <a:prstGeom prst="rect">
            <a:avLst/>
          </a:prstGeom>
          <a:solidFill>
            <a:srgbClr val="7030A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704782" y="5587040"/>
            <a:ext cx="1223412" cy="646331"/>
          </a:xfrm>
          <a:prstGeom prst="rect">
            <a:avLst/>
          </a:prstGeom>
          <a:noFill/>
        </p:spPr>
        <p:txBody>
          <a:bodyPr wrap="none" rtlCol="0">
            <a:spAutoFit/>
          </a:bodyPr>
          <a:lstStyle/>
          <a:p>
            <a:r>
              <a:rPr lang="en-US" sz="3600" dirty="0"/>
              <a:t>O(N</a:t>
            </a:r>
            <a:r>
              <a:rPr lang="en-US" sz="3600" baseline="30000" dirty="0"/>
              <a:t>2</a:t>
            </a:r>
            <a:r>
              <a:rPr lang="en-US" sz="3600" dirty="0"/>
              <a:t>)</a:t>
            </a:r>
          </a:p>
        </p:txBody>
      </p:sp>
      <p:cxnSp>
        <p:nvCxnSpPr>
          <p:cNvPr id="45" name="Straight Arrow Connector 44"/>
          <p:cNvCxnSpPr/>
          <p:nvPr/>
        </p:nvCxnSpPr>
        <p:spPr>
          <a:xfrm flipV="1">
            <a:off x="8435417" y="3801979"/>
            <a:ext cx="572127" cy="18117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14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8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ppt_x"/>
                                          </p:val>
                                        </p:tav>
                                        <p:tav tm="100000">
                                          <p:val>
                                            <p:strVal val="#ppt_x"/>
                                          </p:val>
                                        </p:tav>
                                      </p:tavLst>
                                    </p:anim>
                                    <p:anim calcmode="lin" valueType="num">
                                      <p:cBhvr additive="base">
                                        <p:cTn id="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down)">
                                      <p:cBhvr>
                                        <p:cTn id="5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6" grpId="0"/>
      <p:bldP spid="38" grpId="0" animBg="1"/>
      <p:bldP spid="177" grpId="0" animBg="1"/>
      <p:bldP spid="181" grpId="0" animBg="1"/>
      <p:bldP spid="182"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992" y="-672341"/>
            <a:ext cx="9144000" cy="2387600"/>
          </a:xfrm>
        </p:spPr>
        <p:txBody>
          <a:bodyPr>
            <a:normAutofit/>
          </a:bodyPr>
          <a:lstStyle/>
          <a:p>
            <a:r>
              <a:rPr lang="en-US" sz="9600" dirty="0">
                <a:latin typeface="Times New Roman" panose="02020603050405020304" pitchFamily="18" charset="0"/>
                <a:cs typeface="Times New Roman" panose="02020603050405020304" pitchFamily="18" charset="0"/>
              </a:rPr>
              <a:t>Outline</a:t>
            </a:r>
            <a:endParaRPr lang="en-US" sz="9600" dirty="0">
              <a:latin typeface="Symbol" panose="05050102010706020507" pitchFamily="18" charset="2"/>
              <a:cs typeface="Times New Roman" panose="02020603050405020304" pitchFamily="18" charset="0"/>
            </a:endParaRPr>
          </a:p>
        </p:txBody>
      </p:sp>
      <p:sp>
        <p:nvSpPr>
          <p:cNvPr id="6" name="Title 1"/>
          <p:cNvSpPr txBox="1">
            <a:spLocks/>
          </p:cNvSpPr>
          <p:nvPr/>
        </p:nvSpPr>
        <p:spPr>
          <a:xfrm>
            <a:off x="-942252" y="1624789"/>
            <a:ext cx="12185562"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Non-Linear Problem &amp; Partial Solution</a:t>
            </a:r>
            <a:endParaRPr lang="en-US" sz="4400" dirty="0">
              <a:latin typeface="Symbol" panose="05050102010706020507" pitchFamily="18" charset="2"/>
              <a:cs typeface="Times New Roman" panose="02020603050405020304" pitchFamily="18" charset="0"/>
            </a:endParaRPr>
          </a:p>
        </p:txBody>
      </p:sp>
      <p:sp>
        <p:nvSpPr>
          <p:cNvPr id="7" name="Title 1"/>
          <p:cNvSpPr txBox="1">
            <a:spLocks/>
          </p:cNvSpPr>
          <p:nvPr/>
        </p:nvSpPr>
        <p:spPr>
          <a:xfrm>
            <a:off x="0" y="2478337"/>
            <a:ext cx="8828952"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Examples: </a:t>
            </a:r>
            <a:r>
              <a:rPr lang="en-US" sz="4400" dirty="0" err="1">
                <a:latin typeface="Times New Roman" panose="02020603050405020304" pitchFamily="18" charset="0"/>
                <a:cs typeface="Times New Roman" panose="02020603050405020304" pitchFamily="18" charset="0"/>
              </a:rPr>
              <a:t>Rosenbrock</a:t>
            </a:r>
            <a:r>
              <a:rPr lang="en-US" sz="4400" dirty="0">
                <a:latin typeface="Times New Roman" panose="02020603050405020304" pitchFamily="18" charset="0"/>
                <a:cs typeface="Times New Roman" panose="02020603050405020304" pitchFamily="18" charset="0"/>
              </a:rPr>
              <a:t> Function</a:t>
            </a:r>
            <a:endParaRPr lang="en-US" sz="4400" dirty="0">
              <a:latin typeface="Symbol" panose="05050102010706020507" pitchFamily="18" charset="2"/>
              <a:cs typeface="Times New Roman" panose="02020603050405020304" pitchFamily="18" charset="0"/>
            </a:endParaRPr>
          </a:p>
        </p:txBody>
      </p:sp>
      <p:sp>
        <p:nvSpPr>
          <p:cNvPr id="8" name="Title 1"/>
          <p:cNvSpPr txBox="1">
            <a:spLocks/>
          </p:cNvSpPr>
          <p:nvPr/>
        </p:nvSpPr>
        <p:spPr>
          <a:xfrm>
            <a:off x="-1830609" y="315497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Geometrical Meaning of Hessian</a:t>
            </a:r>
            <a:endParaRPr lang="en-US" sz="4400" dirty="0">
              <a:latin typeface="Symbol" panose="05050102010706020507" pitchFamily="18" charset="2"/>
              <a:cs typeface="Times New Roman" panose="02020603050405020304" pitchFamily="18" charset="0"/>
            </a:endParaRPr>
          </a:p>
        </p:txBody>
      </p:sp>
      <p:sp>
        <p:nvSpPr>
          <p:cNvPr id="9" name="Title 1"/>
          <p:cNvSpPr txBox="1">
            <a:spLocks/>
          </p:cNvSpPr>
          <p:nvPr/>
        </p:nvSpPr>
        <p:spPr>
          <a:xfrm>
            <a:off x="-679362" y="4566940"/>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½ Neural Network Diagram</a:t>
            </a:r>
            <a:endParaRPr lang="en-US" sz="4400" dirty="0">
              <a:latin typeface="Symbol" panose="05050102010706020507" pitchFamily="18" charset="2"/>
              <a:cs typeface="Times New Roman" panose="02020603050405020304" pitchFamily="18" charset="0"/>
            </a:endParaRPr>
          </a:p>
        </p:txBody>
      </p:sp>
      <p:sp>
        <p:nvSpPr>
          <p:cNvPr id="14" name="Title 1"/>
          <p:cNvSpPr txBox="1">
            <a:spLocks/>
          </p:cNvSpPr>
          <p:nvPr/>
        </p:nvSpPr>
        <p:spPr>
          <a:xfrm>
            <a:off x="-2746134" y="6045221"/>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Summary</a:t>
            </a:r>
            <a:endParaRPr lang="en-US" sz="4400" dirty="0">
              <a:latin typeface="Symbol" panose="05050102010706020507" pitchFamily="18" charset="2"/>
              <a:cs typeface="Times New Roman" panose="02020603050405020304" pitchFamily="18" charset="0"/>
            </a:endParaRPr>
          </a:p>
        </p:txBody>
      </p:sp>
      <p:sp>
        <p:nvSpPr>
          <p:cNvPr id="15" name="Title 1"/>
          <p:cNvSpPr txBox="1">
            <a:spLocks/>
          </p:cNvSpPr>
          <p:nvPr/>
        </p:nvSpPr>
        <p:spPr>
          <a:xfrm>
            <a:off x="-2428779" y="5302329"/>
            <a:ext cx="9115884" cy="897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Step Length</a:t>
            </a:r>
            <a:endParaRPr lang="en-US" sz="4400" dirty="0">
              <a:latin typeface="Symbol" panose="05050102010706020507" pitchFamily="18" charset="2"/>
              <a:cs typeface="Times New Roman" panose="02020603050405020304" pitchFamily="18" charset="0"/>
            </a:endParaRPr>
          </a:p>
        </p:txBody>
      </p:sp>
      <p:sp>
        <p:nvSpPr>
          <p:cNvPr id="5" name="Rectangle 4"/>
          <p:cNvSpPr/>
          <p:nvPr/>
        </p:nvSpPr>
        <p:spPr>
          <a:xfrm>
            <a:off x="1128636" y="2625198"/>
            <a:ext cx="7285026" cy="750518"/>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814714" y="3817021"/>
            <a:ext cx="12570066" cy="897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Multi-Scale and Pooling</a:t>
            </a:r>
            <a:endParaRPr lang="en-US" sz="4400" dirty="0">
              <a:latin typeface="Symbol" panose="05050102010706020507" pitchFamily="18" charset="2"/>
              <a:cs typeface="Times New Roman" panose="02020603050405020304" pitchFamily="18" charset="0"/>
            </a:endParaRPr>
          </a:p>
        </p:txBody>
      </p:sp>
    </p:spTree>
    <p:extLst>
      <p:ext uri="{BB962C8B-B14F-4D97-AF65-F5344CB8AC3E}">
        <p14:creationId xmlns:p14="http://schemas.microsoft.com/office/powerpoint/2010/main" val="375674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67591" y="-1595728"/>
            <a:ext cx="10974552" cy="2387600"/>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latin typeface="Times New Roman" panose="02020603050405020304" pitchFamily="18" charset="0"/>
                <a:cs typeface="Times New Roman" panose="02020603050405020304" pitchFamily="18" charset="0"/>
              </a:rPr>
              <a:t>Rosenbrock</a:t>
            </a:r>
            <a:r>
              <a:rPr lang="en-US" sz="4800" dirty="0">
                <a:latin typeface="Times New Roman" panose="02020603050405020304" pitchFamily="18" charset="0"/>
                <a:cs typeface="Times New Roman" panose="02020603050405020304" pitchFamily="18" charset="0"/>
              </a:rPr>
              <a:t> Function</a:t>
            </a:r>
            <a:endParaRPr lang="en-US" sz="4800" dirty="0">
              <a:latin typeface="Symbol" panose="05050102010706020507" pitchFamily="18" charset="2"/>
              <a:cs typeface="Times New Roman" panose="02020603050405020304" pitchFamily="18" charset="0"/>
            </a:endParaRPr>
          </a:p>
        </p:txBody>
      </p:sp>
      <p:sp>
        <p:nvSpPr>
          <p:cNvPr id="14" name="Freeform 13"/>
          <p:cNvSpPr/>
          <p:nvPr/>
        </p:nvSpPr>
        <p:spPr>
          <a:xfrm>
            <a:off x="3777269" y="1582126"/>
            <a:ext cx="404524" cy="1552960"/>
          </a:xfrm>
          <a:custGeom>
            <a:avLst/>
            <a:gdLst>
              <a:gd name="connsiteX0" fmla="*/ 76274 w 404524"/>
              <a:gd name="connsiteY0" fmla="*/ 1509417 h 1552960"/>
              <a:gd name="connsiteX1" fmla="*/ 315760 w 404524"/>
              <a:gd name="connsiteY1" fmla="*/ 747417 h 1552960"/>
              <a:gd name="connsiteX2" fmla="*/ 402845 w 404524"/>
              <a:gd name="connsiteY2" fmla="*/ 7188 h 1552960"/>
              <a:gd name="connsiteX3" fmla="*/ 250445 w 404524"/>
              <a:gd name="connsiteY3" fmla="*/ 399074 h 1552960"/>
              <a:gd name="connsiteX4" fmla="*/ 185131 w 404524"/>
              <a:gd name="connsiteY4" fmla="*/ 856274 h 1552960"/>
              <a:gd name="connsiteX5" fmla="*/ 10960 w 404524"/>
              <a:gd name="connsiteY5" fmla="*/ 1204617 h 1552960"/>
              <a:gd name="connsiteX6" fmla="*/ 32731 w 404524"/>
              <a:gd name="connsiteY6" fmla="*/ 1552960 h 15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24" h="1552960">
                <a:moveTo>
                  <a:pt x="76274" y="1509417"/>
                </a:moveTo>
                <a:cubicBezTo>
                  <a:pt x="168803" y="1253602"/>
                  <a:pt x="261332" y="997788"/>
                  <a:pt x="315760" y="747417"/>
                </a:cubicBezTo>
                <a:cubicBezTo>
                  <a:pt x="370188" y="497046"/>
                  <a:pt x="413731" y="65245"/>
                  <a:pt x="402845" y="7188"/>
                </a:cubicBezTo>
                <a:cubicBezTo>
                  <a:pt x="391959" y="-50869"/>
                  <a:pt x="286731" y="257560"/>
                  <a:pt x="250445" y="399074"/>
                </a:cubicBezTo>
                <a:cubicBezTo>
                  <a:pt x="214159" y="540588"/>
                  <a:pt x="225045" y="722017"/>
                  <a:pt x="185131" y="856274"/>
                </a:cubicBezTo>
                <a:cubicBezTo>
                  <a:pt x="145217" y="990531"/>
                  <a:pt x="36360" y="1088503"/>
                  <a:pt x="10960" y="1204617"/>
                </a:cubicBezTo>
                <a:cubicBezTo>
                  <a:pt x="-14440" y="1320731"/>
                  <a:pt x="9145" y="1436845"/>
                  <a:pt x="32731" y="155296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158343" y="1545771"/>
            <a:ext cx="283028" cy="1111519"/>
          </a:xfrm>
          <a:custGeom>
            <a:avLst/>
            <a:gdLst>
              <a:gd name="connsiteX0" fmla="*/ 65314 w 283028"/>
              <a:gd name="connsiteY0" fmla="*/ 0 h 1111519"/>
              <a:gd name="connsiteX1" fmla="*/ 174171 w 283028"/>
              <a:gd name="connsiteY1" fmla="*/ 718458 h 1111519"/>
              <a:gd name="connsiteX2" fmla="*/ 283028 w 283028"/>
              <a:gd name="connsiteY2" fmla="*/ 936172 h 1111519"/>
              <a:gd name="connsiteX3" fmla="*/ 174171 w 283028"/>
              <a:gd name="connsiteY3" fmla="*/ 1110343 h 1111519"/>
              <a:gd name="connsiteX4" fmla="*/ 65314 w 283028"/>
              <a:gd name="connsiteY4" fmla="*/ 849086 h 1111519"/>
              <a:gd name="connsiteX5" fmla="*/ 0 w 283028"/>
              <a:gd name="connsiteY5" fmla="*/ 0 h 11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8" h="1111519">
                <a:moveTo>
                  <a:pt x="65314" y="0"/>
                </a:moveTo>
                <a:cubicBezTo>
                  <a:pt x="101599" y="281214"/>
                  <a:pt x="137885" y="562429"/>
                  <a:pt x="174171" y="718458"/>
                </a:cubicBezTo>
                <a:cubicBezTo>
                  <a:pt x="210457" y="874487"/>
                  <a:pt x="283028" y="870858"/>
                  <a:pt x="283028" y="936172"/>
                </a:cubicBezTo>
                <a:cubicBezTo>
                  <a:pt x="283028" y="1001486"/>
                  <a:pt x="210457" y="1124857"/>
                  <a:pt x="174171" y="1110343"/>
                </a:cubicBezTo>
                <a:cubicBezTo>
                  <a:pt x="137885" y="1095829"/>
                  <a:pt x="94343" y="1034143"/>
                  <a:pt x="65314" y="849086"/>
                </a:cubicBezTo>
                <a:cubicBezTo>
                  <a:pt x="36285" y="664029"/>
                  <a:pt x="18142" y="332014"/>
                  <a:pt x="0"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85035" y="1737116"/>
            <a:ext cx="2438030" cy="480304"/>
          </a:xfrm>
          <a:custGeom>
            <a:avLst/>
            <a:gdLst>
              <a:gd name="connsiteX0" fmla="*/ 2358665 w 2438030"/>
              <a:gd name="connsiteY0" fmla="*/ 45964 h 480304"/>
              <a:gd name="connsiteX1" fmla="*/ 1695725 w 2438030"/>
              <a:gd name="connsiteY1" fmla="*/ 45964 h 480304"/>
              <a:gd name="connsiteX2" fmla="*/ 667025 w 2438030"/>
              <a:gd name="connsiteY2" fmla="*/ 244 h 480304"/>
              <a:gd name="connsiteX3" fmla="*/ 232685 w 2438030"/>
              <a:gd name="connsiteY3" fmla="*/ 68824 h 480304"/>
              <a:gd name="connsiteX4" fmla="*/ 26945 w 2438030"/>
              <a:gd name="connsiteY4" fmla="*/ 274564 h 480304"/>
              <a:gd name="connsiteX5" fmla="*/ 827045 w 2438030"/>
              <a:gd name="connsiteY5" fmla="*/ 480304 h 480304"/>
              <a:gd name="connsiteX6" fmla="*/ 1878605 w 2438030"/>
              <a:gd name="connsiteY6" fmla="*/ 411724 h 480304"/>
              <a:gd name="connsiteX7" fmla="*/ 2381525 w 2438030"/>
              <a:gd name="connsiteY7" fmla="*/ 388864 h 480304"/>
              <a:gd name="connsiteX8" fmla="*/ 2404385 w 2438030"/>
              <a:gd name="connsiteY8" fmla="*/ 68824 h 48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030" h="480304">
                <a:moveTo>
                  <a:pt x="2358665" y="45964"/>
                </a:moveTo>
                <a:cubicBezTo>
                  <a:pt x="2137685" y="45964"/>
                  <a:pt x="1977665" y="53584"/>
                  <a:pt x="1695725" y="45964"/>
                </a:cubicBezTo>
                <a:cubicBezTo>
                  <a:pt x="1413785" y="38344"/>
                  <a:pt x="910865" y="-3566"/>
                  <a:pt x="667025" y="244"/>
                </a:cubicBezTo>
                <a:cubicBezTo>
                  <a:pt x="423185" y="4054"/>
                  <a:pt x="339365" y="23104"/>
                  <a:pt x="232685" y="68824"/>
                </a:cubicBezTo>
                <a:cubicBezTo>
                  <a:pt x="126005" y="114544"/>
                  <a:pt x="-72115" y="205984"/>
                  <a:pt x="26945" y="274564"/>
                </a:cubicBezTo>
                <a:cubicBezTo>
                  <a:pt x="126005" y="343144"/>
                  <a:pt x="518435" y="457444"/>
                  <a:pt x="827045" y="480304"/>
                </a:cubicBezTo>
                <a:lnTo>
                  <a:pt x="1878605" y="411724"/>
                </a:lnTo>
                <a:cubicBezTo>
                  <a:pt x="2137685" y="396484"/>
                  <a:pt x="2293895" y="446014"/>
                  <a:pt x="2381525" y="388864"/>
                </a:cubicBezTo>
                <a:cubicBezTo>
                  <a:pt x="2469155" y="331714"/>
                  <a:pt x="2436770" y="200269"/>
                  <a:pt x="2404385" y="68824"/>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6051703" y="1336530"/>
            <a:ext cx="5626348" cy="738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30000" dirty="0">
                <a:latin typeface="Times New Roman" panose="02020603050405020304" pitchFamily="18" charset="0"/>
                <a:cs typeface="Times New Roman" panose="02020603050405020304" pitchFamily="18" charset="0"/>
              </a:rPr>
              <a:t>(k+1)</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w</a:t>
            </a:r>
            <a:r>
              <a:rPr lang="en-US" sz="2400" baseline="-25000" dirty="0" err="1">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 – </a:t>
            </a:r>
            <a:r>
              <a:rPr lang="en-US" sz="2400" dirty="0">
                <a:latin typeface="Symbol" panose="05050102010706020507" pitchFamily="18" charset="2"/>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(k)T</a:t>
            </a:r>
            <a:r>
              <a:rPr lang="en-US" sz="2400" dirty="0">
                <a:latin typeface="Times New Roman" panose="02020603050405020304" pitchFamily="18" charset="0"/>
                <a:cs typeface="Times New Roman" panose="02020603050405020304" pitchFamily="18" charset="0"/>
                <a:sym typeface="Symbol" panose="05050102010706020507" pitchFamily="18" charset="2"/>
              </a:rPr>
              <a:t> X</a:t>
            </a:r>
            <a:r>
              <a:rPr lang="en-US" sz="2400" baseline="30000" dirty="0">
                <a:solidFill>
                  <a:srgbClr val="00B0F0"/>
                </a:solidFill>
                <a:latin typeface="Times New Roman" panose="02020603050405020304" pitchFamily="18" charset="0"/>
                <a:cs typeface="Times New Roman" panose="02020603050405020304" pitchFamily="18" charset="0"/>
                <a:sym typeface="Symbol" panose="05050102010706020507" pitchFamily="18" charset="2"/>
              </a:rPr>
              <a:t>(k)</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-1</a:t>
            </a:r>
            <a:r>
              <a:rPr lang="en-US" sz="2400" dirty="0">
                <a:latin typeface="Times New Roman" panose="02020603050405020304" pitchFamily="18" charset="0"/>
                <a:cs typeface="Times New Roman" panose="02020603050405020304" pitchFamily="18" charset="0"/>
              </a:rPr>
              <a:t> (X</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baseline="30000"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(t</a:t>
            </a:r>
            <a:r>
              <a:rPr lang="en-US" sz="2400" baseline="30000" dirty="0">
                <a:solidFill>
                  <a:srgbClr val="00B0F0"/>
                </a:solidFill>
                <a:latin typeface="Times New Roman" panose="02020603050405020304" pitchFamily="18" charset="0"/>
                <a:cs typeface="Times New Roman" panose="02020603050405020304" pitchFamily="18" charset="0"/>
              </a:rPr>
              <a:t>(k)</a:t>
            </a:r>
            <a:r>
              <a:rPr lang="en-US" sz="2400" dirty="0">
                <a:solidFill>
                  <a:srgbClr val="00B0F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t ))</a:t>
            </a:r>
            <a:r>
              <a:rPr lang="en-US" sz="2400" baseline="-25000" dirty="0" err="1">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grpSp>
        <p:nvGrpSpPr>
          <p:cNvPr id="9" name="Group 8"/>
          <p:cNvGrpSpPr/>
          <p:nvPr/>
        </p:nvGrpSpPr>
        <p:grpSpPr>
          <a:xfrm>
            <a:off x="5848561" y="2967202"/>
            <a:ext cx="4135281" cy="1876703"/>
            <a:chOff x="5848561" y="2967202"/>
            <a:chExt cx="4135281" cy="1876703"/>
          </a:xfrm>
        </p:grpSpPr>
        <p:sp>
          <p:nvSpPr>
            <p:cNvPr id="61" name="Rectangle 60"/>
            <p:cNvSpPr/>
            <p:nvPr/>
          </p:nvSpPr>
          <p:spPr>
            <a:xfrm>
              <a:off x="5848561" y="2967202"/>
              <a:ext cx="577402" cy="1354217"/>
            </a:xfrm>
            <a:prstGeom prst="rect">
              <a:avLst/>
            </a:prstGeom>
            <a:solidFill>
              <a:schemeClr val="bg1"/>
            </a:solidFill>
          </p:spPr>
          <p:txBody>
            <a:bodyPr wrap="none">
              <a:sp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p>
            <a:p>
              <a:endParaRPr lang="en-US" sz="2400" baseline="-25000" dirty="0">
                <a:latin typeface="Times New Roman" panose="02020603050405020304" pitchFamily="18" charset="0"/>
                <a:cs typeface="Times New Roman" panose="02020603050405020304" pitchFamily="18" charset="0"/>
              </a:endParaRPr>
            </a:p>
            <a:p>
              <a:endParaRPr lang="en-US" dirty="0"/>
            </a:p>
          </p:txBody>
        </p:sp>
        <p:sp>
          <p:nvSpPr>
            <p:cNvPr id="68" name="Rectangle 67"/>
            <p:cNvSpPr/>
            <p:nvPr/>
          </p:nvSpPr>
          <p:spPr>
            <a:xfrm>
              <a:off x="6426063" y="4382240"/>
              <a:ext cx="3557779" cy="461665"/>
            </a:xfrm>
            <a:prstGeom prst="rect">
              <a:avLst/>
            </a:prstGeom>
            <a:solidFill>
              <a:schemeClr val="bg1"/>
            </a:solidFill>
          </p:spPr>
          <p:txBody>
            <a:bodyPr wrap="square">
              <a:spAutoFit/>
            </a:bodyPr>
            <a:lstStyle/>
            <a:p>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                          </a:t>
              </a:r>
            </a:p>
          </p:txBody>
        </p:sp>
      </p:grpSp>
      <p:grpSp>
        <p:nvGrpSpPr>
          <p:cNvPr id="5" name="Group 4"/>
          <p:cNvGrpSpPr/>
          <p:nvPr/>
        </p:nvGrpSpPr>
        <p:grpSpPr>
          <a:xfrm>
            <a:off x="5894511" y="3444243"/>
            <a:ext cx="2705828" cy="1586585"/>
            <a:chOff x="5894511" y="3444243"/>
            <a:chExt cx="2705828" cy="1586585"/>
          </a:xfrm>
        </p:grpSpPr>
        <p:sp>
          <p:nvSpPr>
            <p:cNvPr id="30" name="Rectangle 29"/>
            <p:cNvSpPr/>
            <p:nvPr/>
          </p:nvSpPr>
          <p:spPr>
            <a:xfrm>
              <a:off x="5894511" y="3444243"/>
              <a:ext cx="517702" cy="515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082637" y="4515439"/>
              <a:ext cx="517702" cy="515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Explosion 2 35"/>
          <p:cNvSpPr/>
          <p:nvPr/>
        </p:nvSpPr>
        <p:spPr>
          <a:xfrm>
            <a:off x="6823065" y="5030828"/>
            <a:ext cx="368974" cy="446785"/>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908361" y="2515187"/>
            <a:ext cx="4135281" cy="2342218"/>
            <a:chOff x="5908361" y="2515187"/>
            <a:chExt cx="4135281" cy="2342218"/>
          </a:xfrm>
        </p:grpSpPr>
        <p:grpSp>
          <p:nvGrpSpPr>
            <p:cNvPr id="10" name="Group 9"/>
            <p:cNvGrpSpPr/>
            <p:nvPr/>
          </p:nvGrpSpPr>
          <p:grpSpPr>
            <a:xfrm>
              <a:off x="5908361" y="2515187"/>
              <a:ext cx="4135281" cy="2342218"/>
              <a:chOff x="5908361" y="2515187"/>
              <a:chExt cx="4135281" cy="2342218"/>
            </a:xfrm>
          </p:grpSpPr>
          <p:grpSp>
            <p:nvGrpSpPr>
              <p:cNvPr id="69" name="Group 68"/>
              <p:cNvGrpSpPr/>
              <p:nvPr/>
            </p:nvGrpSpPr>
            <p:grpSpPr>
              <a:xfrm>
                <a:off x="5908361" y="2980702"/>
                <a:ext cx="4135281" cy="1876703"/>
                <a:chOff x="5848561" y="2967202"/>
                <a:chExt cx="4135281" cy="1876703"/>
              </a:xfrm>
            </p:grpSpPr>
            <p:sp>
              <p:nvSpPr>
                <p:cNvPr id="73" name="Rectangle 72"/>
                <p:cNvSpPr/>
                <p:nvPr/>
              </p:nvSpPr>
              <p:spPr>
                <a:xfrm>
                  <a:off x="5848561" y="2967202"/>
                  <a:ext cx="577402" cy="1354217"/>
                </a:xfrm>
                <a:prstGeom prst="rect">
                  <a:avLst/>
                </a:prstGeom>
                <a:solidFill>
                  <a:schemeClr val="bg1"/>
                </a:solidFill>
              </p:spPr>
              <p:txBody>
                <a:bodyPr wrap="none">
                  <a:sp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p>
                <a:p>
                  <a:endParaRPr lang="en-US" sz="2400" baseline="-25000" dirty="0">
                    <a:latin typeface="Times New Roman" panose="02020603050405020304" pitchFamily="18" charset="0"/>
                    <a:cs typeface="Times New Roman" panose="02020603050405020304" pitchFamily="18" charset="0"/>
                  </a:endParaRPr>
                </a:p>
                <a:p>
                  <a:endParaRPr lang="en-US" dirty="0"/>
                </a:p>
              </p:txBody>
            </p:sp>
            <p:sp>
              <p:nvSpPr>
                <p:cNvPr id="82" name="Rectangle 81"/>
                <p:cNvSpPr/>
                <p:nvPr/>
              </p:nvSpPr>
              <p:spPr>
                <a:xfrm>
                  <a:off x="6426063" y="4382240"/>
                  <a:ext cx="3557779" cy="461665"/>
                </a:xfrm>
                <a:prstGeom prst="rect">
                  <a:avLst/>
                </a:prstGeom>
                <a:solidFill>
                  <a:schemeClr val="bg1"/>
                </a:solidFill>
              </p:spPr>
              <p:txBody>
                <a:bodyPr wrap="square">
                  <a:spAutoFit/>
                </a:bodyPr>
                <a:lstStyle/>
                <a:p>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                          </a:t>
                  </a:r>
                </a:p>
              </p:txBody>
            </p:sp>
          </p:grpSp>
          <p:sp>
            <p:nvSpPr>
              <p:cNvPr id="99" name="TextBox 98"/>
              <p:cNvSpPr txBox="1"/>
              <p:nvPr/>
            </p:nvSpPr>
            <p:spPr>
              <a:xfrm>
                <a:off x="6414966" y="2515187"/>
                <a:ext cx="3520259" cy="461665"/>
              </a:xfrm>
              <a:prstGeom prst="rect">
                <a:avLst/>
              </a:prstGeom>
              <a:solidFill>
                <a:schemeClr val="bg1"/>
              </a:solidFill>
            </p:spPr>
            <p:txBody>
              <a:bodyPr wrap="none" rtlCol="0">
                <a:spAutoFit/>
              </a:bodyPr>
              <a:lstStyle/>
              <a:p>
                <a:r>
                  <a:rPr lang="en-US" sz="2400" dirty="0" err="1"/>
                  <a:t>Precond</a:t>
                </a:r>
                <a:r>
                  <a:rPr lang="en-US" sz="2400" dirty="0"/>
                  <a:t>. Steepest Descent</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416" y="2976852"/>
                <a:ext cx="3296192" cy="146782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5" name="Explosion 2 34"/>
            <p:cNvSpPr/>
            <p:nvPr/>
          </p:nvSpPr>
          <p:spPr>
            <a:xfrm>
              <a:off x="8792061" y="2980702"/>
              <a:ext cx="368974" cy="446785"/>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772236" y="2462213"/>
            <a:ext cx="4135281" cy="2391342"/>
            <a:chOff x="1772236" y="2462213"/>
            <a:chExt cx="4135281" cy="2391342"/>
          </a:xfrm>
        </p:grpSpPr>
        <p:grpSp>
          <p:nvGrpSpPr>
            <p:cNvPr id="12" name="Group 11"/>
            <p:cNvGrpSpPr/>
            <p:nvPr/>
          </p:nvGrpSpPr>
          <p:grpSpPr>
            <a:xfrm>
              <a:off x="1772236" y="2462213"/>
              <a:ext cx="4135281" cy="2391342"/>
              <a:chOff x="1772236" y="2462213"/>
              <a:chExt cx="4135281" cy="2391342"/>
            </a:xfrm>
          </p:grpSpPr>
          <p:sp>
            <p:nvSpPr>
              <p:cNvPr id="7" name="Rectangle 6"/>
              <p:cNvSpPr/>
              <p:nvPr/>
            </p:nvSpPr>
            <p:spPr>
              <a:xfrm>
                <a:off x="1772236" y="2976852"/>
                <a:ext cx="577402" cy="1354217"/>
              </a:xfrm>
              <a:prstGeom prst="rect">
                <a:avLst/>
              </a:prstGeom>
              <a:solidFill>
                <a:schemeClr val="bg1"/>
              </a:solidFill>
            </p:spPr>
            <p:txBody>
              <a:bodyPr wrap="none">
                <a:sp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p>
              <a:p>
                <a:endParaRPr lang="en-US" sz="2400" baseline="-25000" dirty="0">
                  <a:latin typeface="Times New Roman" panose="02020603050405020304" pitchFamily="18" charset="0"/>
                  <a:cs typeface="Times New Roman" panose="02020603050405020304" pitchFamily="18" charset="0"/>
                </a:endParaRPr>
              </a:p>
              <a:p>
                <a:endParaRPr lang="en-US" dirty="0"/>
              </a:p>
            </p:txBody>
          </p:sp>
          <p:sp>
            <p:nvSpPr>
              <p:cNvPr id="55" name="Rectangle 54"/>
              <p:cNvSpPr/>
              <p:nvPr/>
            </p:nvSpPr>
            <p:spPr>
              <a:xfrm>
                <a:off x="2349738" y="4391890"/>
                <a:ext cx="3557779" cy="461665"/>
              </a:xfrm>
              <a:prstGeom prst="rect">
                <a:avLst/>
              </a:prstGeom>
              <a:solidFill>
                <a:schemeClr val="bg1"/>
              </a:solidFill>
            </p:spPr>
            <p:txBody>
              <a:bodyPr wrap="square">
                <a:spAutoFit/>
              </a:bodyPr>
              <a:lstStyle/>
              <a:p>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                          </a:t>
                </a:r>
              </a:p>
            </p:txBody>
          </p:sp>
          <p:sp>
            <p:nvSpPr>
              <p:cNvPr id="8" name="TextBox 7"/>
              <p:cNvSpPr txBox="1"/>
              <p:nvPr/>
            </p:nvSpPr>
            <p:spPr>
              <a:xfrm>
                <a:off x="2844906" y="2462213"/>
                <a:ext cx="2345450" cy="461665"/>
              </a:xfrm>
              <a:prstGeom prst="rect">
                <a:avLst/>
              </a:prstGeom>
              <a:solidFill>
                <a:schemeClr val="bg1"/>
              </a:solidFill>
            </p:spPr>
            <p:txBody>
              <a:bodyPr wrap="none" rtlCol="0">
                <a:spAutoFit/>
              </a:bodyPr>
              <a:lstStyle/>
              <a:p>
                <a:r>
                  <a:rPr lang="en-US" sz="2400" dirty="0"/>
                  <a:t>Steepest Descent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638" y="2997458"/>
                <a:ext cx="3368256" cy="1447219"/>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Explosion 2 5"/>
            <p:cNvSpPr/>
            <p:nvPr/>
          </p:nvSpPr>
          <p:spPr>
            <a:xfrm>
              <a:off x="4636895" y="2997458"/>
              <a:ext cx="368974" cy="446785"/>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839876" y="4623737"/>
            <a:ext cx="4135281" cy="2338438"/>
            <a:chOff x="3839876" y="4623737"/>
            <a:chExt cx="4135281" cy="2338438"/>
          </a:xfrm>
        </p:grpSpPr>
        <p:grpSp>
          <p:nvGrpSpPr>
            <p:cNvPr id="83" name="Group 82"/>
            <p:cNvGrpSpPr/>
            <p:nvPr/>
          </p:nvGrpSpPr>
          <p:grpSpPr>
            <a:xfrm>
              <a:off x="3839876" y="5085472"/>
              <a:ext cx="4135281" cy="1876703"/>
              <a:chOff x="5848561" y="2967202"/>
              <a:chExt cx="4135281" cy="1876703"/>
            </a:xfrm>
          </p:grpSpPr>
          <p:sp>
            <p:nvSpPr>
              <p:cNvPr id="84" name="Rectangle 83"/>
              <p:cNvSpPr/>
              <p:nvPr/>
            </p:nvSpPr>
            <p:spPr>
              <a:xfrm>
                <a:off x="5848561" y="2967202"/>
                <a:ext cx="577402" cy="1354217"/>
              </a:xfrm>
              <a:prstGeom prst="rect">
                <a:avLst/>
              </a:prstGeom>
              <a:solidFill>
                <a:schemeClr val="bg1"/>
              </a:solidFill>
            </p:spPr>
            <p:txBody>
              <a:bodyPr wrap="none">
                <a:sp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a:t>
                </a:r>
                <a:r>
                  <a:rPr lang="en-US" sz="2400" baseline="-25000" dirty="0">
                    <a:latin typeface="Times New Roman" panose="02020603050405020304" pitchFamily="18" charset="0"/>
                    <a:cs typeface="Times New Roman" panose="02020603050405020304" pitchFamily="18" charset="0"/>
                  </a:rPr>
                  <a:t>2</a:t>
                </a:r>
              </a:p>
              <a:p>
                <a:endParaRPr lang="en-US" sz="2400" baseline="-25000" dirty="0">
                  <a:latin typeface="Times New Roman" panose="02020603050405020304" pitchFamily="18" charset="0"/>
                  <a:cs typeface="Times New Roman" panose="02020603050405020304" pitchFamily="18" charset="0"/>
                </a:endParaRPr>
              </a:p>
              <a:p>
                <a:endParaRPr lang="en-US" dirty="0"/>
              </a:p>
            </p:txBody>
          </p:sp>
          <p:sp>
            <p:nvSpPr>
              <p:cNvPr id="95" name="Rectangle 94"/>
              <p:cNvSpPr/>
              <p:nvPr/>
            </p:nvSpPr>
            <p:spPr>
              <a:xfrm>
                <a:off x="6426063" y="4382240"/>
                <a:ext cx="3557779" cy="461665"/>
              </a:xfrm>
              <a:prstGeom prst="rect">
                <a:avLst/>
              </a:prstGeom>
              <a:solidFill>
                <a:schemeClr val="bg1"/>
              </a:solidFill>
            </p:spPr>
            <p:txBody>
              <a:bodyPr wrap="square">
                <a:spAutoFit/>
              </a:bodyPr>
              <a:lstStyle/>
              <a:p>
                <a:r>
                  <a:rPr lang="en-US" sz="2400" dirty="0">
                    <a:latin typeface="Times New Roman" panose="02020603050405020304" pitchFamily="18" charset="0"/>
                    <a:cs typeface="Times New Roman" panose="02020603050405020304" pitchFamily="18" charset="0"/>
                  </a:rPr>
                  <a:t>                    W</a:t>
                </a:r>
                <a:r>
                  <a:rPr lang="en-US" sz="2400" baseline="-25000" dirty="0">
                    <a:latin typeface="Times New Roman" panose="02020603050405020304" pitchFamily="18" charset="0"/>
                    <a:cs typeface="Times New Roman" panose="02020603050405020304" pitchFamily="18" charset="0"/>
                  </a:rPr>
                  <a:t>1                          </a:t>
                </a:r>
              </a:p>
            </p:txBody>
          </p:sp>
        </p:grpSp>
        <p:sp>
          <p:nvSpPr>
            <p:cNvPr id="100" name="TextBox 99"/>
            <p:cNvSpPr txBox="1"/>
            <p:nvPr/>
          </p:nvSpPr>
          <p:spPr>
            <a:xfrm>
              <a:off x="4948968" y="4623737"/>
              <a:ext cx="2251770" cy="461665"/>
            </a:xfrm>
            <a:prstGeom prst="rect">
              <a:avLst/>
            </a:prstGeom>
            <a:solidFill>
              <a:schemeClr val="bg1"/>
            </a:solidFill>
          </p:spPr>
          <p:txBody>
            <a:bodyPr wrap="none" rtlCol="0">
              <a:spAutoFit/>
            </a:bodyPr>
            <a:lstStyle/>
            <a:p>
              <a:r>
                <a:rPr lang="en-US" sz="2400" dirty="0"/>
                <a:t>Newton Method</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371" y="5030828"/>
              <a:ext cx="3368256" cy="145394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Freeform 1"/>
          <p:cNvSpPr/>
          <p:nvPr/>
        </p:nvSpPr>
        <p:spPr>
          <a:xfrm>
            <a:off x="3007616" y="3144542"/>
            <a:ext cx="1736364" cy="470692"/>
          </a:xfrm>
          <a:custGeom>
            <a:avLst/>
            <a:gdLst>
              <a:gd name="connsiteX0" fmla="*/ 216517 w 1736364"/>
              <a:gd name="connsiteY0" fmla="*/ 12996 h 470692"/>
              <a:gd name="connsiteX1" fmla="*/ 1030905 w 1736364"/>
              <a:gd name="connsiteY1" fmla="*/ 227308 h 470692"/>
              <a:gd name="connsiteX2" fmla="*/ 1488105 w 1736364"/>
              <a:gd name="connsiteY2" fmla="*/ 155871 h 470692"/>
              <a:gd name="connsiteX3" fmla="*/ 1702417 w 1736364"/>
              <a:gd name="connsiteY3" fmla="*/ 170158 h 470692"/>
              <a:gd name="connsiteX4" fmla="*/ 1659555 w 1736364"/>
              <a:gd name="connsiteY4" fmla="*/ 355896 h 470692"/>
              <a:gd name="connsiteX5" fmla="*/ 988042 w 1736364"/>
              <a:gd name="connsiteY5" fmla="*/ 470196 h 470692"/>
              <a:gd name="connsiteX6" fmla="*/ 273667 w 1736364"/>
              <a:gd name="connsiteY6" fmla="*/ 313033 h 470692"/>
              <a:gd name="connsiteX7" fmla="*/ 16492 w 1736364"/>
              <a:gd name="connsiteY7" fmla="*/ 70146 h 470692"/>
              <a:gd name="connsiteX8" fmla="*/ 45067 w 1736364"/>
              <a:gd name="connsiteY8" fmla="*/ 27283 h 470692"/>
              <a:gd name="connsiteX9" fmla="*/ 216517 w 1736364"/>
              <a:gd name="connsiteY9" fmla="*/ 12996 h 47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364" h="470692">
                <a:moveTo>
                  <a:pt x="216517" y="12996"/>
                </a:moveTo>
                <a:cubicBezTo>
                  <a:pt x="380823" y="46333"/>
                  <a:pt x="818974" y="203496"/>
                  <a:pt x="1030905" y="227308"/>
                </a:cubicBezTo>
                <a:cubicBezTo>
                  <a:pt x="1242836" y="251121"/>
                  <a:pt x="1376186" y="165396"/>
                  <a:pt x="1488105" y="155871"/>
                </a:cubicBezTo>
                <a:cubicBezTo>
                  <a:pt x="1600024" y="146346"/>
                  <a:pt x="1673842" y="136821"/>
                  <a:pt x="1702417" y="170158"/>
                </a:cubicBezTo>
                <a:cubicBezTo>
                  <a:pt x="1730992" y="203496"/>
                  <a:pt x="1778617" y="305890"/>
                  <a:pt x="1659555" y="355896"/>
                </a:cubicBezTo>
                <a:cubicBezTo>
                  <a:pt x="1540493" y="405902"/>
                  <a:pt x="1219023" y="477340"/>
                  <a:pt x="988042" y="470196"/>
                </a:cubicBezTo>
                <a:cubicBezTo>
                  <a:pt x="757061" y="463052"/>
                  <a:pt x="435592" y="379708"/>
                  <a:pt x="273667" y="313033"/>
                </a:cubicBezTo>
                <a:cubicBezTo>
                  <a:pt x="111742" y="246358"/>
                  <a:pt x="54592" y="117771"/>
                  <a:pt x="16492" y="70146"/>
                </a:cubicBezTo>
                <a:cubicBezTo>
                  <a:pt x="-21608" y="22521"/>
                  <a:pt x="14111" y="34427"/>
                  <a:pt x="45067" y="27283"/>
                </a:cubicBezTo>
                <a:cubicBezTo>
                  <a:pt x="76023" y="20139"/>
                  <a:pt x="52211" y="-20341"/>
                  <a:pt x="216517" y="129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7061522" y="2961112"/>
            <a:ext cx="1828809" cy="746557"/>
          </a:xfrm>
          <a:custGeom>
            <a:avLst/>
            <a:gdLst>
              <a:gd name="connsiteX0" fmla="*/ 216517 w 1736364"/>
              <a:gd name="connsiteY0" fmla="*/ 12996 h 470692"/>
              <a:gd name="connsiteX1" fmla="*/ 1030905 w 1736364"/>
              <a:gd name="connsiteY1" fmla="*/ 227308 h 470692"/>
              <a:gd name="connsiteX2" fmla="*/ 1488105 w 1736364"/>
              <a:gd name="connsiteY2" fmla="*/ 155871 h 470692"/>
              <a:gd name="connsiteX3" fmla="*/ 1702417 w 1736364"/>
              <a:gd name="connsiteY3" fmla="*/ 170158 h 470692"/>
              <a:gd name="connsiteX4" fmla="*/ 1659555 w 1736364"/>
              <a:gd name="connsiteY4" fmla="*/ 355896 h 470692"/>
              <a:gd name="connsiteX5" fmla="*/ 988042 w 1736364"/>
              <a:gd name="connsiteY5" fmla="*/ 470196 h 470692"/>
              <a:gd name="connsiteX6" fmla="*/ 273667 w 1736364"/>
              <a:gd name="connsiteY6" fmla="*/ 313033 h 470692"/>
              <a:gd name="connsiteX7" fmla="*/ 16492 w 1736364"/>
              <a:gd name="connsiteY7" fmla="*/ 70146 h 470692"/>
              <a:gd name="connsiteX8" fmla="*/ 45067 w 1736364"/>
              <a:gd name="connsiteY8" fmla="*/ 27283 h 470692"/>
              <a:gd name="connsiteX9" fmla="*/ 216517 w 1736364"/>
              <a:gd name="connsiteY9" fmla="*/ 12996 h 47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364" h="470692">
                <a:moveTo>
                  <a:pt x="216517" y="12996"/>
                </a:moveTo>
                <a:cubicBezTo>
                  <a:pt x="380823" y="46333"/>
                  <a:pt x="818974" y="203496"/>
                  <a:pt x="1030905" y="227308"/>
                </a:cubicBezTo>
                <a:cubicBezTo>
                  <a:pt x="1242836" y="251121"/>
                  <a:pt x="1376186" y="165396"/>
                  <a:pt x="1488105" y="155871"/>
                </a:cubicBezTo>
                <a:cubicBezTo>
                  <a:pt x="1600024" y="146346"/>
                  <a:pt x="1673842" y="136821"/>
                  <a:pt x="1702417" y="170158"/>
                </a:cubicBezTo>
                <a:cubicBezTo>
                  <a:pt x="1730992" y="203496"/>
                  <a:pt x="1778617" y="305890"/>
                  <a:pt x="1659555" y="355896"/>
                </a:cubicBezTo>
                <a:cubicBezTo>
                  <a:pt x="1540493" y="405902"/>
                  <a:pt x="1219023" y="477340"/>
                  <a:pt x="988042" y="470196"/>
                </a:cubicBezTo>
                <a:cubicBezTo>
                  <a:pt x="757061" y="463052"/>
                  <a:pt x="435592" y="379708"/>
                  <a:pt x="273667" y="313033"/>
                </a:cubicBezTo>
                <a:cubicBezTo>
                  <a:pt x="111742" y="246358"/>
                  <a:pt x="54592" y="117771"/>
                  <a:pt x="16492" y="70146"/>
                </a:cubicBezTo>
                <a:cubicBezTo>
                  <a:pt x="-21608" y="22521"/>
                  <a:pt x="14111" y="34427"/>
                  <a:pt x="45067" y="27283"/>
                </a:cubicBezTo>
                <a:cubicBezTo>
                  <a:pt x="76023" y="20139"/>
                  <a:pt x="52211" y="-20341"/>
                  <a:pt x="216517" y="129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187561" y="3088202"/>
            <a:ext cx="168362" cy="26529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264573" y="3031127"/>
            <a:ext cx="168362" cy="26529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190356" y="5121572"/>
            <a:ext cx="168362" cy="26529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2 42"/>
          <p:cNvSpPr/>
          <p:nvPr/>
        </p:nvSpPr>
        <p:spPr>
          <a:xfrm>
            <a:off x="6726947" y="5009170"/>
            <a:ext cx="368974" cy="446785"/>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25491" y="2561884"/>
            <a:ext cx="4466572" cy="982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85316" y="4738680"/>
            <a:ext cx="7995292" cy="2108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5"/>
          <a:stretch>
            <a:fillRect/>
          </a:stretch>
        </p:blipFill>
        <p:spPr>
          <a:xfrm>
            <a:off x="5901461" y="2541157"/>
            <a:ext cx="4443569" cy="2580415"/>
          </a:xfrm>
          <a:prstGeom prst="rect">
            <a:avLst/>
          </a:prstGeom>
        </p:spPr>
      </p:pic>
      <p:pic>
        <p:nvPicPr>
          <p:cNvPr id="18" name="Picture 17"/>
          <p:cNvPicPr>
            <a:picLocks noChangeAspect="1"/>
          </p:cNvPicPr>
          <p:nvPr/>
        </p:nvPicPr>
        <p:blipFill>
          <a:blip r:embed="rId6"/>
          <a:stretch>
            <a:fillRect/>
          </a:stretch>
        </p:blipFill>
        <p:spPr>
          <a:xfrm>
            <a:off x="1743296" y="2590584"/>
            <a:ext cx="4173217" cy="2457717"/>
          </a:xfrm>
          <a:prstGeom prst="rect">
            <a:avLst/>
          </a:prstGeom>
        </p:spPr>
      </p:pic>
      <p:grpSp>
        <p:nvGrpSpPr>
          <p:cNvPr id="27" name="Group 26"/>
          <p:cNvGrpSpPr/>
          <p:nvPr/>
        </p:nvGrpSpPr>
        <p:grpSpPr>
          <a:xfrm>
            <a:off x="8737937" y="3459644"/>
            <a:ext cx="3106731" cy="513805"/>
            <a:chOff x="8737937" y="3459644"/>
            <a:chExt cx="3106731" cy="513805"/>
          </a:xfrm>
        </p:grpSpPr>
        <p:sp>
          <p:nvSpPr>
            <p:cNvPr id="48" name="Oval 47"/>
            <p:cNvSpPr/>
            <p:nvPr/>
          </p:nvSpPr>
          <p:spPr>
            <a:xfrm>
              <a:off x="8737937" y="3721486"/>
              <a:ext cx="238012" cy="251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085853" y="3459644"/>
              <a:ext cx="1758815" cy="369332"/>
            </a:xfrm>
            <a:prstGeom prst="rect">
              <a:avLst/>
            </a:prstGeom>
            <a:noFill/>
          </p:spPr>
          <p:txBody>
            <a:bodyPr wrap="none" rtlCol="0">
              <a:spAutoFit/>
            </a:bodyPr>
            <a:lstStyle/>
            <a:p>
              <a:r>
                <a:rPr lang="en-US" dirty="0">
                  <a:solidFill>
                    <a:srgbClr val="FF0000"/>
                  </a:solidFill>
                </a:rPr>
                <a:t>Global Minimum</a:t>
              </a:r>
            </a:p>
          </p:txBody>
        </p:sp>
        <p:cxnSp>
          <p:nvCxnSpPr>
            <p:cNvPr id="26" name="Straight Arrow Connector 25"/>
            <p:cNvCxnSpPr/>
            <p:nvPr/>
          </p:nvCxnSpPr>
          <p:spPr>
            <a:xfrm flipH="1">
              <a:off x="9002818" y="3644310"/>
              <a:ext cx="1092049" cy="134197"/>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8191618" y="2779758"/>
            <a:ext cx="2837363" cy="513805"/>
            <a:chOff x="8737937" y="3459644"/>
            <a:chExt cx="2837363" cy="513805"/>
          </a:xfrm>
        </p:grpSpPr>
        <p:sp>
          <p:nvSpPr>
            <p:cNvPr id="56" name="Oval 55"/>
            <p:cNvSpPr/>
            <p:nvPr/>
          </p:nvSpPr>
          <p:spPr>
            <a:xfrm>
              <a:off x="8737937" y="3721486"/>
              <a:ext cx="238012" cy="2519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0085853" y="3459644"/>
              <a:ext cx="1489447" cy="369332"/>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Starting Point</a:t>
              </a:r>
            </a:p>
          </p:txBody>
        </p:sp>
        <p:cxnSp>
          <p:nvCxnSpPr>
            <p:cNvPr id="58" name="Straight Arrow Connector 57"/>
            <p:cNvCxnSpPr/>
            <p:nvPr/>
          </p:nvCxnSpPr>
          <p:spPr>
            <a:xfrm flipH="1">
              <a:off x="9002818" y="3644310"/>
              <a:ext cx="1092049" cy="13419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8456499" y="3293563"/>
            <a:ext cx="281438" cy="1660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496605" y="3486068"/>
            <a:ext cx="281438" cy="1660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726947" y="2471141"/>
            <a:ext cx="2890295" cy="29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167496" y="2435927"/>
            <a:ext cx="2194512" cy="369332"/>
          </a:xfrm>
          <a:prstGeom prst="rect">
            <a:avLst/>
          </a:prstGeom>
          <a:noFill/>
        </p:spPr>
        <p:txBody>
          <a:bodyPr wrap="none" rtlCol="0">
            <a:spAutoFit/>
          </a:bodyPr>
          <a:lstStyle/>
          <a:p>
            <a:r>
              <a:rPr lang="en-US" dirty="0"/>
              <a:t>Newton Optimization</a:t>
            </a:r>
          </a:p>
        </p:txBody>
      </p:sp>
      <p:pic>
        <p:nvPicPr>
          <p:cNvPr id="34" name="Picture 33"/>
          <p:cNvPicPr>
            <a:picLocks noChangeAspect="1"/>
          </p:cNvPicPr>
          <p:nvPr/>
        </p:nvPicPr>
        <p:blipFill>
          <a:blip r:embed="rId7"/>
          <a:stretch>
            <a:fillRect/>
          </a:stretch>
        </p:blipFill>
        <p:spPr>
          <a:xfrm>
            <a:off x="965449" y="2396311"/>
            <a:ext cx="10778836" cy="6119287"/>
          </a:xfrm>
          <a:prstGeom prst="rect">
            <a:avLst/>
          </a:prstGeom>
        </p:spPr>
      </p:pic>
      <p:sp>
        <p:nvSpPr>
          <p:cNvPr id="3" name="TextBox 2"/>
          <p:cNvSpPr txBox="1"/>
          <p:nvPr/>
        </p:nvSpPr>
        <p:spPr>
          <a:xfrm>
            <a:off x="3571440" y="1815172"/>
            <a:ext cx="5527475" cy="584775"/>
          </a:xfrm>
          <a:prstGeom prst="rect">
            <a:avLst/>
          </a:prstGeom>
          <a:noFill/>
        </p:spPr>
        <p:txBody>
          <a:bodyPr wrap="none" rtlCol="0">
            <a:spAutoFit/>
          </a:bodyPr>
          <a:lstStyle/>
          <a:p>
            <a:r>
              <a:rPr lang="en-US" sz="3200" dirty="0">
                <a:latin typeface="Symbol" panose="05050102010706020507" pitchFamily="18" charset="2"/>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3200" dirty="0">
                <a:latin typeface="Times New Roman" panose="02020603050405020304" pitchFamily="18" charset="0"/>
                <a:cs typeface="Times New Roman" panose="02020603050405020304" pitchFamily="18" charset="0"/>
              </a:rPr>
              <a:t>) =  100(w</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a:t>
            </a:r>
            <a:r>
              <a:rPr lang="en-US" sz="3200" baseline="-250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(1-w</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a:t>
            </a:r>
            <a:r>
              <a:rPr lang="en-US" sz="3200" baseline="30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grpSp>
        <p:nvGrpSpPr>
          <p:cNvPr id="63" name="Group 62"/>
          <p:cNvGrpSpPr/>
          <p:nvPr/>
        </p:nvGrpSpPr>
        <p:grpSpPr>
          <a:xfrm>
            <a:off x="3580854" y="3063444"/>
            <a:ext cx="5877380" cy="2872374"/>
            <a:chOff x="7260022" y="3372848"/>
            <a:chExt cx="5877380" cy="2872374"/>
          </a:xfrm>
        </p:grpSpPr>
        <p:sp>
          <p:nvSpPr>
            <p:cNvPr id="64" name="Oval 63"/>
            <p:cNvSpPr/>
            <p:nvPr/>
          </p:nvSpPr>
          <p:spPr>
            <a:xfrm>
              <a:off x="8737937" y="3721486"/>
              <a:ext cx="238012" cy="251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9183793" y="4430244"/>
              <a:ext cx="1758815" cy="369332"/>
            </a:xfrm>
            <a:prstGeom prst="rect">
              <a:avLst/>
            </a:prstGeom>
            <a:solidFill>
              <a:srgbClr val="FFFF00"/>
            </a:solidFill>
            <a:ln>
              <a:solidFill>
                <a:srgbClr val="FF0000"/>
              </a:solidFill>
            </a:ln>
          </p:spPr>
          <p:txBody>
            <a:bodyPr wrap="none" rtlCol="0">
              <a:spAutoFit/>
            </a:bodyPr>
            <a:lstStyle/>
            <a:p>
              <a:r>
                <a:rPr lang="en-US" dirty="0">
                  <a:solidFill>
                    <a:srgbClr val="FF0000"/>
                  </a:solidFill>
                </a:rPr>
                <a:t>Global Minimum</a:t>
              </a:r>
            </a:p>
          </p:txBody>
        </p:sp>
        <p:cxnSp>
          <p:nvCxnSpPr>
            <p:cNvPr id="66" name="Straight Arrow Connector 65"/>
            <p:cNvCxnSpPr>
              <a:endCxn id="64" idx="5"/>
            </p:cNvCxnSpPr>
            <p:nvPr/>
          </p:nvCxnSpPr>
          <p:spPr>
            <a:xfrm flipH="1" flipV="1">
              <a:off x="8941093" y="3936550"/>
              <a:ext cx="898021" cy="493841"/>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9793884" y="3987076"/>
              <a:ext cx="3044800" cy="45037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12899390" y="3856823"/>
              <a:ext cx="238012" cy="251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2803164" y="5986593"/>
              <a:ext cx="238012" cy="251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815390" y="5993259"/>
              <a:ext cx="238012" cy="251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Arrow Connector 76"/>
            <p:cNvCxnSpPr/>
            <p:nvPr/>
          </p:nvCxnSpPr>
          <p:spPr>
            <a:xfrm>
              <a:off x="10910050" y="4792031"/>
              <a:ext cx="1879628" cy="1304501"/>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9029176" y="4814902"/>
              <a:ext cx="970631" cy="113142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7291947" y="3372848"/>
              <a:ext cx="238012" cy="251963"/>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336780" y="5615257"/>
              <a:ext cx="238012" cy="251963"/>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1244652" y="3402098"/>
              <a:ext cx="238012" cy="251963"/>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260022" y="5613758"/>
              <a:ext cx="238012" cy="251963"/>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9935225" y="-6535"/>
            <a:ext cx="2047035" cy="646331"/>
          </a:xfrm>
          <a:prstGeom prst="rect">
            <a:avLst/>
          </a:prstGeom>
          <a:noFill/>
        </p:spPr>
        <p:txBody>
          <a:bodyPr wrap="none" rtlCol="0">
            <a:spAutoFit/>
          </a:bodyPr>
          <a:lstStyle/>
          <a:p>
            <a:pPr algn="ctr"/>
            <a:r>
              <a:rPr lang="en-US" dirty="0"/>
              <a:t>Ending N/S America</a:t>
            </a:r>
          </a:p>
          <a:p>
            <a:pPr algn="ctr"/>
            <a:r>
              <a:rPr lang="en-US" dirty="0"/>
              <a:t>Sept 9</a:t>
            </a:r>
          </a:p>
        </p:txBody>
      </p:sp>
    </p:spTree>
    <p:extLst>
      <p:ext uri="{BB962C8B-B14F-4D97-AF65-F5344CB8AC3E}">
        <p14:creationId xmlns:p14="http://schemas.microsoft.com/office/powerpoint/2010/main" val="22539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11111E-6 L -0.21718 -0.09167 " pathEditMode="relative" rAng="0" ptsTypes="AA">
                                      <p:cBhvr>
                                        <p:cTn id="6" dur="2000" fill="hold"/>
                                        <p:tgtEl>
                                          <p:spTgt spid="62"/>
                                        </p:tgtEl>
                                        <p:attrNameLst>
                                          <p:attrName>ppt_x</p:attrName>
                                          <p:attrName>ppt_y</p:attrName>
                                        </p:attrNameLst>
                                      </p:cBhvr>
                                      <p:rCtr x="-10859" y="-458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right)">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additive="base">
                                        <p:cTn id="30" dur="500" fill="hold"/>
                                        <p:tgtEl>
                                          <p:spTgt spid="59"/>
                                        </p:tgtEl>
                                        <p:attrNameLst>
                                          <p:attrName>ppt_x</p:attrName>
                                        </p:attrNameLst>
                                      </p:cBhvr>
                                      <p:tavLst>
                                        <p:tav tm="0">
                                          <p:val>
                                            <p:strVal val="#ppt_x"/>
                                          </p:val>
                                        </p:tav>
                                        <p:tav tm="100000">
                                          <p:val>
                                            <p:strVal val="#ppt_x"/>
                                          </p:val>
                                        </p:tav>
                                      </p:tavLst>
                                    </p:anim>
                                    <p:anim calcmode="lin" valueType="num">
                                      <p:cBhvr additive="base">
                                        <p:cTn id="3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right)">
                                      <p:cBhvr>
                                        <p:cTn id="4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8" grpId="0" animBg="1"/>
      <p:bldP spid="59"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13126</TotalTime>
  <Words>4799</Words>
  <Application>Microsoft Office PowerPoint</Application>
  <PresentationFormat>Widescreen</PresentationFormat>
  <Paragraphs>731</Paragraphs>
  <Slides>45</Slides>
  <Notes>0</Notes>
  <HiddenSlides>14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Arial Unicode MS</vt:lpstr>
      <vt:lpstr>Calibri</vt:lpstr>
      <vt:lpstr>Calibri Light</vt:lpstr>
      <vt:lpstr>MathJax_Main</vt:lpstr>
      <vt:lpstr>MathJax_Math-italic</vt:lpstr>
      <vt:lpstr>Roboto</vt:lpstr>
      <vt:lpstr>Symbol</vt:lpstr>
      <vt:lpstr>Times New Roman</vt:lpstr>
      <vt:lpstr>Office Theme</vt:lpstr>
      <vt:lpstr>PowerPoint Presentation</vt:lpstr>
      <vt:lpstr>PowerPoint Presentation</vt:lpstr>
      <vt:lpstr>Least Squares Non-Linear Inversion</vt:lpstr>
      <vt:lpstr>Outline</vt:lpstr>
      <vt:lpstr>Non-Linear Problem and Partial Solution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Outline</vt:lpstr>
      <vt:lpstr>PowerPoint Presentation</vt:lpstr>
      <vt:lpstr>PowerPoint Presentation</vt:lpstr>
      <vt:lpstr>PowerPoint Presentation</vt:lpstr>
      <vt:lpstr>Outline</vt:lpstr>
      <vt:lpstr>Neural Network Schematic Diagram</vt:lpstr>
      <vt:lpstr>Outline</vt:lpstr>
      <vt:lpstr>Exact Line Search a</vt:lpstr>
      <vt:lpstr>Numerical Line Search a</vt:lpstr>
      <vt:lpstr>Momentum 1st-order Gradient Descent</vt:lpstr>
      <vt:lpstr>Adam Optimizer </vt:lpstr>
      <vt:lpstr>Adam</vt:lpstr>
      <vt:lpstr>Algrithm Details</vt:lpstr>
      <vt:lpstr>Adam for Rosenbrock function</vt:lpstr>
      <vt:lpstr>Try different step lengths</vt:lpstr>
      <vt:lpstr>Try different start points </vt:lpstr>
      <vt:lpstr>Comparison Step Lengths</vt:lpstr>
      <vt:lpstr>Comparison Step Lengths</vt:lpstr>
      <vt:lpstr>Comparison Step Lengths</vt:lpstr>
      <vt:lpstr>PYTHON Tutorial</vt:lpstr>
      <vt:lpstr>Summary</vt:lpstr>
      <vt:lpstr>Summary</vt:lpstr>
      <vt:lpstr>Summary</vt:lpstr>
      <vt:lpstr>Summary</vt:lpstr>
    </vt:vector>
  </TitlesOfParts>
  <Company>KAUST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Least Squares Inversion</dc:title>
  <dc:creator>Gerard T. Schuster</dc:creator>
  <cp:lastModifiedBy>gerard schuster</cp:lastModifiedBy>
  <cp:revision>207</cp:revision>
  <dcterms:created xsi:type="dcterms:W3CDTF">2018-08-26T03:46:58Z</dcterms:created>
  <dcterms:modified xsi:type="dcterms:W3CDTF">2023-02-04T18:54:45Z</dcterms:modified>
</cp:coreProperties>
</file>