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3" autoAdjust="0"/>
    <p:restoredTop sz="94660"/>
  </p:normalViewPr>
  <p:slideViewPr>
    <p:cSldViewPr snapToGrid="0">
      <p:cViewPr varScale="1">
        <p:scale>
          <a:sx n="88" d="100"/>
          <a:sy n="88" d="100"/>
        </p:scale>
        <p:origin x="54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7CDE7-4FBA-1129-3751-712BF95BE9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887151-00E9-F2A1-55B8-61E7FECE09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5283A-E749-FECA-D1E3-DDD38489F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EB297-3E91-4170-90B6-F1682A82D0FB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ED8B98-BA3B-8136-7E4C-AA8EF70CC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7F2ADC-BE2B-FC4B-D59D-FE6F37423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84349-02A0-4562-AA66-384E60D26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483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9FEE4-FDAA-C286-C1EE-0BBBDA21C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268809-06C6-C3D8-411E-F10717F1FF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A8E812-CC48-5AE9-7CDB-72A04110D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EB297-3E91-4170-90B6-F1682A82D0FB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D4D852-3798-E6FD-02F3-36E168E74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2E3215-9DD5-574B-845D-8DA6E535F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84349-02A0-4562-AA66-384E60D26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667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6B1238D-B3D2-CD4D-E9E5-BDC443BC16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66510F-E318-E31C-F1C7-31078AF345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90F6B7-AF76-DD4A-A148-56EB07901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EB297-3E91-4170-90B6-F1682A82D0FB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357F1D-115D-E94A-9FF0-2D75B6B1A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AC7194-AA91-C2F0-310C-8C8E16D5C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84349-02A0-4562-AA66-384E60D26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71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08517-51DB-8A03-61F5-B95A0C6FB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59E67-16CD-A1D7-4AA8-C1453E402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A0039C-27A3-DEA1-FA89-ABAB818DF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EB297-3E91-4170-90B6-F1682A82D0FB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711448-63C4-1802-D182-38F8C072D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EEC93E-9CB5-1379-09E6-A2A7B783D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84349-02A0-4562-AA66-384E60D26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461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27FB-7D9E-9508-49C4-68CF8FEFD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4709BB-CB61-AD56-F834-D73E37ED2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4E71C0-CB11-DC52-6193-C80BC8C30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EB297-3E91-4170-90B6-F1682A82D0FB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4456CC-ABF9-0E68-D514-166256DE4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2F355C-3587-EA1A-32A6-35918D94F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84349-02A0-4562-AA66-384E60D26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158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7F189-4C1A-01BF-BC68-82ABC8544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C72EBE-1989-0905-9CCA-6B21CBA491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ADAA00-6ADB-8BF1-4AAF-7684DD9692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E99AC6-9D61-DB81-9152-F8DCE98FD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EB297-3E91-4170-90B6-F1682A82D0FB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E698FF-F4BB-D30B-CD55-3D61145BA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6EB90D-9B06-9FB5-D9BF-82070BFF1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84349-02A0-4562-AA66-384E60D26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303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7A99F-4856-27AE-5BC7-FB9A9C7D2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0898EA-086F-9CD3-188D-97AF0577A1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435CCF-8F5B-AAE4-F0B6-85338E92B6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6AF648-329B-4BF9-03EB-83E663BFC0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F4AF3B-7932-5B18-611C-D3B8582F29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DB5510-BCF9-543F-FA0B-5227AC2C1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EB297-3E91-4170-90B6-F1682A82D0FB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69ABE3-E77E-3186-1B27-C03BCE6AC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FC17E3-96AE-AFB4-60F6-C946BCF5C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84349-02A0-4562-AA66-384E60D26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011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F5E50-F9F7-C1A5-5122-FCED061D4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3AFB6C-ACE3-86AF-2228-E4739F37C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EB297-3E91-4170-90B6-F1682A82D0FB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CF0810-0941-8424-D7DF-F6F74A9E6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90AEED-76DC-CBB1-1E48-CF0F53E57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84349-02A0-4562-AA66-384E60D26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955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5B9662-2468-080D-61DE-0D5909611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EB297-3E91-4170-90B6-F1682A82D0FB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B45F09-208F-9609-9D63-8E2F99127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A532A2-ECF0-7B63-D8E8-F8B2659DF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84349-02A0-4562-AA66-384E60D26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651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27B05-53E7-37EB-E5DC-393C1BF3A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8F61B-FC0C-E623-0A11-0D107711F8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572F31-1ED9-2867-C5B4-078CCF6CF4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D79A90-0642-3050-DC46-FE1BD8A4C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EB297-3E91-4170-90B6-F1682A82D0FB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5E7352-AB93-407B-D957-BD43FE4E7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706A9A-1757-D3D2-CB5B-0EC92DCDD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84349-02A0-4562-AA66-384E60D26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986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C92A6-A740-D7A0-4E59-5564936E8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1CB319-AB80-F818-D937-31C494C6D0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2643E7-D118-A3C1-0653-25D347A689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BABC8C-A4B1-9813-0AE2-56FAC284F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EB297-3E91-4170-90B6-F1682A82D0FB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4447FD-8DC5-F486-2855-5CC856C75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4ECC56-A60C-46FF-49F2-6BC33319C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84349-02A0-4562-AA66-384E60D26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55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B28748-8B5E-C10F-2065-6AF44BED9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7F7CBD-12A7-A180-21B3-E809755CDF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A4D086-73C4-A19E-477C-A12128856A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EB297-3E91-4170-90B6-F1682A82D0FB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D2E9D1-94B7-06FF-7304-938DBDF0F6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9981E6-9E5C-B1EE-680B-AB5E6DCF12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84349-02A0-4562-AA66-384E60D26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651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06CC927-D6C8-516D-51E8-A0E776C38760}"/>
              </a:ext>
            </a:extLst>
          </p:cNvPr>
          <p:cNvSpPr txBox="1"/>
          <p:nvPr/>
        </p:nvSpPr>
        <p:spPr>
          <a:xfrm>
            <a:off x="2346768" y="204537"/>
            <a:ext cx="74984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Downloading Your own Data into </a:t>
            </a:r>
            <a:r>
              <a:rPr lang="en-US" sz="3600" dirty="0" err="1"/>
              <a:t>Colab</a:t>
            </a:r>
            <a:endParaRPr lang="en-US" sz="3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F5035A-C176-86AE-2F91-11B8B82534C0}"/>
              </a:ext>
            </a:extLst>
          </p:cNvPr>
          <p:cNvSpPr txBox="1"/>
          <p:nvPr/>
        </p:nvSpPr>
        <p:spPr>
          <a:xfrm>
            <a:off x="1070811" y="1447164"/>
            <a:ext cx="5579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1. Open </a:t>
            </a:r>
            <a:r>
              <a:rPr lang="en-US" dirty="0" err="1"/>
              <a:t>Colab</a:t>
            </a:r>
            <a:r>
              <a:rPr lang="en-US" dirty="0"/>
              <a:t> and punch upper right circled box </a:t>
            </a:r>
            <a:r>
              <a:rPr lang="en-US" dirty="0">
                <a:solidFill>
                  <a:srgbClr val="FF0000"/>
                </a:solidFill>
              </a:rPr>
              <a:t>#1 </a:t>
            </a:r>
            <a:r>
              <a:rPr lang="en-US" dirty="0"/>
              <a:t>below</a:t>
            </a:r>
          </a:p>
        </p:txBody>
      </p:sp>
      <p:pic>
        <p:nvPicPr>
          <p:cNvPr id="7" name="Picture 6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9FC0AA40-ECFC-B460-685A-65E429D048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1862" y="1816496"/>
            <a:ext cx="5729359" cy="330719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20A0E54-A9B1-6883-49D7-5A8AD0D145A1}"/>
              </a:ext>
            </a:extLst>
          </p:cNvPr>
          <p:cNvSpPr/>
          <p:nvPr/>
        </p:nvSpPr>
        <p:spPr>
          <a:xfrm>
            <a:off x="5018314" y="3744686"/>
            <a:ext cx="5976257" cy="18723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4B99BAB-46F2-F771-47A4-245152402C9B}"/>
              </a:ext>
            </a:extLst>
          </p:cNvPr>
          <p:cNvGrpSpPr/>
          <p:nvPr/>
        </p:nvGrpSpPr>
        <p:grpSpPr>
          <a:xfrm>
            <a:off x="1070810" y="3429000"/>
            <a:ext cx="10447152" cy="3657107"/>
            <a:chOff x="1070810" y="3429000"/>
            <a:chExt cx="10447152" cy="3657107"/>
          </a:xfrm>
        </p:grpSpPr>
        <p:pic>
          <p:nvPicPr>
            <p:cNvPr id="11" name="Picture 10" descr="Graphical user interface, text, application&#10;&#10;Description automatically generated">
              <a:extLst>
                <a:ext uri="{FF2B5EF4-FFF2-40B4-BE49-F238E27FC236}">
                  <a16:creationId xmlns:a16="http://schemas.microsoft.com/office/drawing/2014/main" id="{5A4E6E0B-EA9D-5D69-082F-00BD98F79D9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49902" y="4461791"/>
              <a:ext cx="4868060" cy="2310475"/>
            </a:xfrm>
            <a:prstGeom prst="rect">
              <a:avLst/>
            </a:prstGeom>
          </p:spPr>
        </p:pic>
        <p:pic>
          <p:nvPicPr>
            <p:cNvPr id="13" name="Picture 12" descr="Graphical user interface, application, Word&#10;&#10;Description automatically generated">
              <a:extLst>
                <a:ext uri="{FF2B5EF4-FFF2-40B4-BE49-F238E27FC236}">
                  <a16:creationId xmlns:a16="http://schemas.microsoft.com/office/drawing/2014/main" id="{434965DD-D407-8ED8-B04F-907D7C50112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60356" y="4335573"/>
              <a:ext cx="2370936" cy="2750534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EEA8743-E5C0-A284-E024-E173F534068A}"/>
                </a:ext>
              </a:extLst>
            </p:cNvPr>
            <p:cNvSpPr txBox="1"/>
            <p:nvPr/>
          </p:nvSpPr>
          <p:spPr>
            <a:xfrm>
              <a:off x="1070810" y="3429000"/>
              <a:ext cx="211147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3. This will bring up .</a:t>
              </a:r>
            </a:p>
            <a:p>
              <a:r>
                <a:rPr lang="en-US" dirty="0"/>
                <a:t>    Punch file icon </a:t>
              </a:r>
              <a:r>
                <a:rPr lang="en-US" b="1" dirty="0">
                  <a:solidFill>
                    <a:schemeClr val="accent1"/>
                  </a:solidFill>
                </a:rPr>
                <a:t>#3</a:t>
              </a: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022A2EE5-011B-EB62-2202-862C2EEB924D}"/>
                </a:ext>
              </a:extLst>
            </p:cNvPr>
            <p:cNvSpPr/>
            <p:nvPr/>
          </p:nvSpPr>
          <p:spPr>
            <a:xfrm>
              <a:off x="2982686" y="3590839"/>
              <a:ext cx="1240971" cy="1024704"/>
            </a:xfrm>
            <a:custGeom>
              <a:avLst/>
              <a:gdLst>
                <a:gd name="connsiteX0" fmla="*/ 0 w 1240971"/>
                <a:gd name="connsiteY0" fmla="*/ 34104 h 1024704"/>
                <a:gd name="connsiteX1" fmla="*/ 751114 w 1240971"/>
                <a:gd name="connsiteY1" fmla="*/ 121190 h 1024704"/>
                <a:gd name="connsiteX2" fmla="*/ 1240971 w 1240971"/>
                <a:gd name="connsiteY2" fmla="*/ 1024704 h 10247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40971" h="1024704">
                  <a:moveTo>
                    <a:pt x="0" y="34104"/>
                  </a:moveTo>
                  <a:cubicBezTo>
                    <a:pt x="272143" y="-4903"/>
                    <a:pt x="544286" y="-43910"/>
                    <a:pt x="751114" y="121190"/>
                  </a:cubicBezTo>
                  <a:cubicBezTo>
                    <a:pt x="957942" y="286290"/>
                    <a:pt x="1099456" y="655497"/>
                    <a:pt x="1240971" y="1024704"/>
                  </a:cubicBezTo>
                </a:path>
              </a:pathLst>
            </a:custGeom>
            <a:noFill/>
            <a:ln w="38100"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A88427A-A01A-A58F-A786-F0CBEE8C0D6C}"/>
                </a:ext>
              </a:extLst>
            </p:cNvPr>
            <p:cNvSpPr/>
            <p:nvPr/>
          </p:nvSpPr>
          <p:spPr>
            <a:xfrm>
              <a:off x="5029200" y="4087364"/>
              <a:ext cx="1883229" cy="767665"/>
            </a:xfrm>
            <a:custGeom>
              <a:avLst/>
              <a:gdLst>
                <a:gd name="connsiteX0" fmla="*/ 1883229 w 1883229"/>
                <a:gd name="connsiteY0" fmla="*/ 767665 h 767665"/>
                <a:gd name="connsiteX1" fmla="*/ 1012371 w 1883229"/>
                <a:gd name="connsiteY1" fmla="*/ 16550 h 767665"/>
                <a:gd name="connsiteX2" fmla="*/ 0 w 1883229"/>
                <a:gd name="connsiteY2" fmla="*/ 321350 h 7676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83229" h="767665">
                  <a:moveTo>
                    <a:pt x="1883229" y="767665"/>
                  </a:moveTo>
                  <a:cubicBezTo>
                    <a:pt x="1604735" y="429300"/>
                    <a:pt x="1326242" y="90936"/>
                    <a:pt x="1012371" y="16550"/>
                  </a:cubicBezTo>
                  <a:cubicBezTo>
                    <a:pt x="698500" y="-57836"/>
                    <a:pt x="349250" y="131757"/>
                    <a:pt x="0" y="321350"/>
                  </a:cubicBezTo>
                </a:path>
              </a:pathLst>
            </a:custGeom>
            <a:noFill/>
            <a:ln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010DFED4-A62A-35F4-FF44-7E2735131AB9}"/>
              </a:ext>
            </a:extLst>
          </p:cNvPr>
          <p:cNvGrpSpPr/>
          <p:nvPr/>
        </p:nvGrpSpPr>
        <p:grpSpPr>
          <a:xfrm>
            <a:off x="1070811" y="2492193"/>
            <a:ext cx="3820905" cy="876838"/>
            <a:chOff x="1070811" y="2492193"/>
            <a:chExt cx="3820905" cy="876838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09339398-0773-2E96-758F-3858B69AFE7D}"/>
                </a:ext>
              </a:extLst>
            </p:cNvPr>
            <p:cNvSpPr txBox="1"/>
            <p:nvPr/>
          </p:nvSpPr>
          <p:spPr>
            <a:xfrm>
              <a:off x="1070811" y="2492193"/>
              <a:ext cx="20694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2. Punch file icon </a:t>
              </a:r>
              <a:r>
                <a:rPr lang="en-US" b="1" dirty="0">
                  <a:solidFill>
                    <a:schemeClr val="accent1"/>
                  </a:solidFill>
                </a:rPr>
                <a:t>#2</a:t>
              </a:r>
            </a:p>
          </p:txBody>
        </p: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0CB21CE9-3292-1199-675E-F1EE412C4C1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182285" y="2645565"/>
              <a:ext cx="1709431" cy="723466"/>
            </a:xfrm>
            <a:prstGeom prst="rect">
              <a:avLst/>
            </a:prstGeom>
          </p:spPr>
        </p:pic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02E94C9B-7FEA-3AF4-7A38-58FE6D4F370E}"/>
              </a:ext>
            </a:extLst>
          </p:cNvPr>
          <p:cNvSpPr txBox="1"/>
          <p:nvPr/>
        </p:nvSpPr>
        <p:spPr>
          <a:xfrm>
            <a:off x="8193195" y="3692213"/>
            <a:ext cx="37760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4. Punching icon </a:t>
            </a:r>
            <a:r>
              <a:rPr lang="en-US" b="1" dirty="0">
                <a:solidFill>
                  <a:schemeClr val="accent1"/>
                </a:solidFill>
              </a:rPr>
              <a:t>#3 </a:t>
            </a:r>
            <a:r>
              <a:rPr lang="en-US" b="1" dirty="0"/>
              <a:t>brings up your </a:t>
            </a:r>
          </a:p>
          <a:p>
            <a:r>
              <a:rPr lang="en-US" b="1" dirty="0"/>
              <a:t>Laptop files/folders. Find the data file</a:t>
            </a:r>
          </a:p>
          <a:p>
            <a:r>
              <a:rPr lang="en-US" b="1" dirty="0"/>
              <a:t>&amp; punch it</a:t>
            </a: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E69AD0D4-85AB-7594-8E7E-7AD2F1F3841E}"/>
              </a:ext>
            </a:extLst>
          </p:cNvPr>
          <p:cNvSpPr/>
          <p:nvPr/>
        </p:nvSpPr>
        <p:spPr>
          <a:xfrm>
            <a:off x="9786257" y="4267200"/>
            <a:ext cx="253978" cy="413657"/>
          </a:xfrm>
          <a:custGeom>
            <a:avLst/>
            <a:gdLst>
              <a:gd name="connsiteX0" fmla="*/ 0 w 253978"/>
              <a:gd name="connsiteY0" fmla="*/ 0 h 413657"/>
              <a:gd name="connsiteX1" fmla="*/ 239486 w 253978"/>
              <a:gd name="connsiteY1" fmla="*/ 239486 h 413657"/>
              <a:gd name="connsiteX2" fmla="*/ 206829 w 253978"/>
              <a:gd name="connsiteY2" fmla="*/ 413657 h 413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3978" h="413657">
                <a:moveTo>
                  <a:pt x="0" y="0"/>
                </a:moveTo>
                <a:cubicBezTo>
                  <a:pt x="102507" y="85271"/>
                  <a:pt x="205015" y="170543"/>
                  <a:pt x="239486" y="239486"/>
                </a:cubicBezTo>
                <a:cubicBezTo>
                  <a:pt x="273957" y="308429"/>
                  <a:pt x="240393" y="361043"/>
                  <a:pt x="206829" y="413657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27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60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gerard schuster</dc:creator>
  <cp:lastModifiedBy>gerard schuster</cp:lastModifiedBy>
  <cp:revision>1</cp:revision>
  <dcterms:created xsi:type="dcterms:W3CDTF">2023-01-17T21:41:56Z</dcterms:created>
  <dcterms:modified xsi:type="dcterms:W3CDTF">2023-01-17T22:20:59Z</dcterms:modified>
</cp:coreProperties>
</file>