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2EA9-3424-4020-AA9F-F30911744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DB229-1628-4BE0-A953-226A2BF59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4AC02-5552-490F-A5E3-2A32B1DA1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8EFA-BF04-4BB6-975C-035D0E82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F0309-DD66-44E1-BA87-0A85DC89D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0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2AC1-C986-422B-A27E-1932A04C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7E7ED-D971-4F8E-A6AC-FBD049EE4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32081-FEA4-474D-AC80-12535285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5570C-8F4E-4F70-9378-233F5045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FD2F2-A57B-4C75-B588-26AA58B1E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3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26182-D122-4CC0-817D-D36C4063B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C9777-F229-44EF-AA25-B987937C4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95197-D8D7-494C-9F26-7838B83E2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A4AB3-9A40-4636-9974-2529718C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97810-3E83-4494-87E2-BB5731FD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31C9-32E8-4AAA-BBF6-13D0B7546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E5679-F81E-4CC9-923F-D30F7927C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14E39-78D4-4544-8828-8844CD61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3258A-B172-461D-8A64-69D67AB2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29020-691D-453A-BD5E-A7758731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2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0B8D-CEF8-4799-83C8-C065311A4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97580-0FAF-47B8-AD92-CDC446C15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7090B-12BE-40B3-A920-2E075A47C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52FD0-19B2-4BEA-BCBB-2693A99D6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88F1C-C980-4CDB-A7F7-E65FA6CC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4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9A9B-1E25-43D3-A5D2-D6AFEB516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4D3BA-B6BC-4FAD-9665-73D3975F6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15298-3F4F-4F57-8B33-97865E9FC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17EB4-FDB0-4491-BD87-6068B8CC0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3778F-B1F7-48E5-9D53-F6573CE4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70627-42F8-46A0-A7D0-D681939C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5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F5CCD-3C33-45C5-BB4B-4D95AECD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62407-C4D2-4A94-88A7-4EEA7822A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C3F12-0269-4F4F-85DD-33F98EF9F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5A4D94-2F6E-4D29-8416-B2114AEDC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BE8628-5475-445A-9690-BCBA5C157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390030-AEBD-48E2-AEF2-A50F4AB31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98C8C-DE36-4B08-B7E0-BCDB6F21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23E10-F0BF-47EF-B369-1F3F31AC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F6CEF-D041-4394-9E3F-AACED4AE4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8A7D65-BB40-4EAD-B2B9-61D34CEA0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BBB47-5674-4B3A-8E30-3DDC3EAB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2D110-896C-4F00-81B3-950F31FF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5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ABD08B-DAA2-4857-AD70-C0870799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AE6AA-C69F-4E68-BCB7-A93C0A57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4DF7-CA3C-4708-A34C-C95D5ABA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58710-2D4D-4CD5-B0CE-529E36C1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ED6E-1B7E-4974-AE1A-461EECB15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8DB1E-A296-4A42-A15E-9E31CD64C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00BA6-859F-4C5A-AEB5-30CDD47F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B0652-A558-410F-9047-F24D29802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514B3-E9A5-4E86-97DE-6674D670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1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89C9-DBF8-4073-9D65-1BCE9A4B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2D9C1A-BE65-4664-B690-0FFC09323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E61A7-1B3A-4644-A081-8E8600FFC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46674-BA5E-4C94-A158-DA7EF44D9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02F10-47E9-46A6-ABB2-EEE479FA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F4248-D757-414E-85D6-C826A9BE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7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D907C-4522-472E-BFD5-66949E875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912A5-2A36-4BA2-9923-4710A14D4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EBDFF-B371-4AC6-882F-C769E8A312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0B6C-24EE-458E-9E83-E067EBF60FB6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E3919-0D3B-4EE7-A62A-5FCD3B8EB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E3CD8-4AE3-4FE9-9D84-1FF9C0369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91D6D-BE99-49D5-AE4B-8C2F404F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8BDE4-1BAC-4C98-B5D5-1C1590692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4353"/>
            <a:ext cx="9144000" cy="1026739"/>
          </a:xfrm>
        </p:spPr>
        <p:txBody>
          <a:bodyPr/>
          <a:lstStyle/>
          <a:p>
            <a:r>
              <a:rPr lang="en-US" dirty="0" err="1"/>
              <a:t>Colab</a:t>
            </a:r>
            <a:r>
              <a:rPr lang="en-US" dirty="0"/>
              <a:t>- 3D </a:t>
            </a:r>
            <a:r>
              <a:rPr lang="en-US" dirty="0" err="1"/>
              <a:t>DBScan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29B66-8635-4B83-8180-CB2641FA3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0753"/>
            <a:ext cx="9144000" cy="283284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Professor: Dr. Schuster</a:t>
            </a:r>
          </a:p>
          <a:p>
            <a:r>
              <a:rPr lang="en-US" dirty="0"/>
              <a:t>TA: Mr. Shi</a:t>
            </a:r>
          </a:p>
          <a:p>
            <a:endParaRPr lang="en-US" dirty="0"/>
          </a:p>
          <a:p>
            <a:r>
              <a:rPr lang="en-US" dirty="0"/>
              <a:t>Student: Hamid </a:t>
            </a:r>
            <a:r>
              <a:rPr lang="en-US" dirty="0" err="1"/>
              <a:t>Sadeghpour</a:t>
            </a:r>
            <a:endParaRPr lang="en-US" dirty="0"/>
          </a:p>
          <a:p>
            <a:br>
              <a:rPr lang="en-US" dirty="0"/>
            </a:br>
            <a:r>
              <a:rPr lang="en-US" sz="1900" dirty="0"/>
              <a:t>First year PhD student</a:t>
            </a:r>
          </a:p>
          <a:p>
            <a:r>
              <a:rPr lang="en-US" sz="1900" dirty="0"/>
              <a:t>Civil and Environmental Engineering Department</a:t>
            </a:r>
          </a:p>
          <a:p>
            <a:r>
              <a:rPr lang="en-US" sz="1900" dirty="0"/>
              <a:t>University of Utah</a:t>
            </a:r>
          </a:p>
          <a:p>
            <a:endParaRPr lang="en-US" sz="1900" dirty="0"/>
          </a:p>
          <a:p>
            <a:r>
              <a:rPr lang="en-US" sz="2300" dirty="0"/>
              <a:t>Supervisor: Dr. </a:t>
            </a:r>
            <a:r>
              <a:rPr lang="en-US" sz="2300" dirty="0" err="1"/>
              <a:t>Roshankhah</a:t>
            </a:r>
            <a:endParaRPr lang="en-US" sz="23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37052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3B8AA-18C2-4FC9-A1F9-1C5BB590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9624"/>
            <a:ext cx="10515600" cy="5827339"/>
          </a:xfrm>
        </p:spPr>
        <p:txBody>
          <a:bodyPr>
            <a:normAutofit/>
          </a:bodyPr>
          <a:lstStyle/>
          <a:p>
            <a:r>
              <a:rPr lang="en-US" sz="1800" dirty="0"/>
              <a:t>3D state for the </a:t>
            </a:r>
            <a:r>
              <a:rPr lang="en-US" sz="1800" dirty="0" err="1"/>
              <a:t>DBScan</a:t>
            </a:r>
            <a:r>
              <a:rPr lang="en-US" sz="1800" dirty="0"/>
              <a:t> code in </a:t>
            </a:r>
            <a:r>
              <a:rPr lang="en-US" sz="1800" dirty="0" err="1"/>
              <a:t>Colab</a:t>
            </a:r>
            <a:r>
              <a:rPr lang="en-US" sz="1800" dirty="0"/>
              <a:t> has been examined under the guidance of Mr. Shi. </a:t>
            </a:r>
          </a:p>
          <a:p>
            <a:r>
              <a:rPr lang="en-US" sz="1800" dirty="0"/>
              <a:t>After running Imports section in the </a:t>
            </a:r>
            <a:r>
              <a:rPr lang="en-US" sz="1800" dirty="0" err="1"/>
              <a:t>Colab</a:t>
            </a:r>
            <a:r>
              <a:rPr lang="en-US" sz="1800" dirty="0"/>
              <a:t>, in the generating dataset code, different values for the third dimension for the center points has been added.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In the save data section, value of “x3” is added to “x1,x2”; also, {:2.3f} to “string” section code.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93EE77-704F-44F8-8B6C-9E8E3108E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316" y="1440144"/>
            <a:ext cx="7335274" cy="13241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AF70F0-23C4-431D-A3D3-511E90918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501" y="3285705"/>
            <a:ext cx="5934903" cy="11907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7E542F8-A926-4BD0-8DA0-31CF3427D8F0}"/>
              </a:ext>
            </a:extLst>
          </p:cNvPr>
          <p:cNvSpPr/>
          <p:nvPr/>
        </p:nvSpPr>
        <p:spPr>
          <a:xfrm>
            <a:off x="3854824" y="1828800"/>
            <a:ext cx="188258" cy="161365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9D725D-AA0A-4EEA-B7C6-CED2D2ED66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8001" y="1828800"/>
            <a:ext cx="201185" cy="1707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DFE1B7-69A5-434A-953B-7F3EC7E3F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105" y="1828800"/>
            <a:ext cx="201185" cy="1707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83111A-77D9-4429-9932-D75F6ABEB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2113" y="3854824"/>
            <a:ext cx="201185" cy="170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D4013EB-FA50-4003-B943-139643FBCA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9853" y="3854824"/>
            <a:ext cx="623516" cy="52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1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A727B-9C65-4600-9637-4A0463108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588"/>
            <a:ext cx="10515600" cy="5818375"/>
          </a:xfrm>
        </p:spPr>
        <p:txBody>
          <a:bodyPr/>
          <a:lstStyle/>
          <a:p>
            <a:pPr lvl="0"/>
            <a:r>
              <a:rPr lang="en-US" sz="1800" dirty="0">
                <a:solidFill>
                  <a:prstClr val="black"/>
                </a:solidFill>
              </a:rPr>
              <a:t>Within the “plot the clusters” section, because the </a:t>
            </a:r>
            <a:r>
              <a:rPr lang="en-US" sz="1800" dirty="0" err="1">
                <a:solidFill>
                  <a:prstClr val="black"/>
                </a:solidFill>
              </a:rPr>
              <a:t>Colab</a:t>
            </a:r>
            <a:r>
              <a:rPr lang="en-US" sz="1800" dirty="0">
                <a:solidFill>
                  <a:prstClr val="black"/>
                </a:solidFill>
              </a:rPr>
              <a:t> is capable of showing 2D plots, by altering the number of the second characteristic for the code “X[</a:t>
            </a:r>
            <a:r>
              <a:rPr lang="en-US" sz="1800" dirty="0" err="1">
                <a:solidFill>
                  <a:prstClr val="black"/>
                </a:solidFill>
              </a:rPr>
              <a:t>labels_true</a:t>
            </a:r>
            <a:r>
              <a:rPr lang="en-US" sz="1800" dirty="0">
                <a:solidFill>
                  <a:prstClr val="black"/>
                </a:solidFill>
              </a:rPr>
              <a:t> == 0,</a:t>
            </a:r>
            <a:r>
              <a:rPr lang="en-US" sz="1800" dirty="0">
                <a:solidFill>
                  <a:prstClr val="black"/>
                </a:solidFill>
                <a:highlight>
                  <a:srgbClr val="FFFF00"/>
                </a:highlight>
              </a:rPr>
              <a:t>1</a:t>
            </a:r>
            <a:r>
              <a:rPr lang="en-US" sz="1800" dirty="0">
                <a:solidFill>
                  <a:prstClr val="black"/>
                </a:solidFill>
              </a:rPr>
              <a:t>” from 0 to 2, different dimensions of the plot for the dataset can be shown as following: </a:t>
            </a:r>
          </a:p>
          <a:p>
            <a:pPr lvl="0"/>
            <a:endParaRPr lang="en-US" sz="1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3957E-FD77-4C81-9B18-4752C5C72A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36395"/>
          <a:stretch/>
        </p:blipFill>
        <p:spPr>
          <a:xfrm>
            <a:off x="284602" y="1666863"/>
            <a:ext cx="3566144" cy="11733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40780E7-A24F-4A4C-9142-F4B3957FF8A3}"/>
              </a:ext>
            </a:extLst>
          </p:cNvPr>
          <p:cNvSpPr/>
          <p:nvPr/>
        </p:nvSpPr>
        <p:spPr>
          <a:xfrm>
            <a:off x="2308803" y="1726028"/>
            <a:ext cx="166658" cy="61856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732B18-FF04-44D8-8214-B5F6ECEB9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6449" y="1732796"/>
            <a:ext cx="166658" cy="6181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524266-B224-4675-89B5-9C0F3B054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394" y="3230957"/>
            <a:ext cx="3648584" cy="24482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C0F980-C5FB-462C-8062-C87BAA7A6BF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6898"/>
          <a:stretch/>
        </p:blipFill>
        <p:spPr>
          <a:xfrm>
            <a:off x="4112722" y="1666863"/>
            <a:ext cx="3399783" cy="12044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659F48-7C96-43E0-A7F5-2BB3FFD2DA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5853" y="1753974"/>
            <a:ext cx="219475" cy="6340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9ADAEB-F30A-4DD6-919C-2F727496E5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6235" y="1753973"/>
            <a:ext cx="154485" cy="6340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AA1EE99-F6E9-4C7F-928F-D7E6C000DD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3186" y="3230957"/>
            <a:ext cx="3867690" cy="24006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BBECB8D-73C1-4125-AD9E-497CC0CBF6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92041" y="1666863"/>
            <a:ext cx="3399783" cy="1203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72AFF13-B0CC-4BA3-9B71-4AC5373A6C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18356" y="1753973"/>
            <a:ext cx="219475" cy="63403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F0CC690-92FF-4168-8471-AE7BC2E2ED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56259" y="1724141"/>
            <a:ext cx="150243" cy="63403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32BC09-D4F4-4D1F-B16E-F63ED3F248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89589" y="3183326"/>
            <a:ext cx="3534268" cy="249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5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4CA5-B28C-47BC-8DD4-CE993BE23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235"/>
            <a:ext cx="10515600" cy="5728728"/>
          </a:xfrm>
        </p:spPr>
        <p:txBody>
          <a:bodyPr/>
          <a:lstStyle/>
          <a:p>
            <a:r>
              <a:rPr lang="en-US" sz="1800" dirty="0"/>
              <a:t>Changing the Centers’ values in the “generating dataset” section will result in different clustering and plots: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FBC224-EA61-4096-A57C-6DC5BED2B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485" y="999746"/>
            <a:ext cx="5711029" cy="111592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C9555B4-6CFB-478B-813A-E40223EF591C}"/>
              </a:ext>
            </a:extLst>
          </p:cNvPr>
          <p:cNvSpPr/>
          <p:nvPr/>
        </p:nvSpPr>
        <p:spPr>
          <a:xfrm>
            <a:off x="3388659" y="1237131"/>
            <a:ext cx="3039035" cy="2868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69BCD9-3025-47D5-9BD6-78E5AE0F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38" y="3045895"/>
            <a:ext cx="3260642" cy="6923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EEC8F5-D26A-4942-9C08-E9C4D98C92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88" y="3921719"/>
            <a:ext cx="3524742" cy="24387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BC5CB8-9916-4780-BC9D-2DD5125033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8675" y="3044008"/>
            <a:ext cx="3260643" cy="6907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8D33832-6E10-4306-8CAA-BAE3FBF577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9630" y="3869324"/>
            <a:ext cx="3762900" cy="25435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DF37B5C-09E9-4D5C-B29A-B1B097EA42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10413" y="3044008"/>
            <a:ext cx="3485517" cy="6907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7594B5E-41F3-4871-9B1D-028CB052E7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37819" y="3869324"/>
            <a:ext cx="3658111" cy="25340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7E2A0D-82C7-4FC0-B188-9788529E2C2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93239" y="3072364"/>
            <a:ext cx="176799" cy="63403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09A04FE-0E8B-43BB-8AA9-6F6EB26130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85956" y="3072364"/>
            <a:ext cx="176799" cy="63403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1BE4673-3093-49EF-9E52-59076B7EF1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4282" y="3111980"/>
            <a:ext cx="160116" cy="63403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B3FC4A2-E150-4351-ACB0-E14E80AF9B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4949" y="3168003"/>
            <a:ext cx="160116" cy="63403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ABF5C8-1D4F-4423-BC57-69578CAC6F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98761" y="3153535"/>
            <a:ext cx="176799" cy="6340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28C2DB2-8215-4837-940E-1208CDF6CC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29127" y="3173539"/>
            <a:ext cx="176799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89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Colab- 3D DBScan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Colab- 3D DBScan</dc:title>
  <dc:creator>civil</dc:creator>
  <cp:lastModifiedBy>civil</cp:lastModifiedBy>
  <cp:revision>13</cp:revision>
  <dcterms:created xsi:type="dcterms:W3CDTF">2023-01-19T18:36:22Z</dcterms:created>
  <dcterms:modified xsi:type="dcterms:W3CDTF">2023-01-19T19:30:09Z</dcterms:modified>
</cp:coreProperties>
</file>